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Limelight" panose="020B0604020202020204" charset="0"/>
      <p:regular r:id="rId34"/>
    </p:embeddedFont>
    <p:embeddedFont>
      <p:font typeface="Ribeye" panose="020B0604020202020204" charset="0"/>
      <p:regular r:id="rId35"/>
    </p:embeddedFont>
    <p:embeddedFont>
      <p:font typeface="Schoolbell" panose="020B0604020202020204" charset="0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" name="Google Shape;111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1" name="Google Shape;1851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2" name="Google Shape;185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" name="Google Shape;185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8" name="Google Shape;185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8" name="Google Shape;193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9" name="Google Shape;193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Schoolbell"/>
                <a:ea typeface="Schoolbell"/>
                <a:cs typeface="Schoolbell"/>
                <a:sym typeface="Schoolbell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Schoolbell"/>
                <a:ea typeface="Schoolbell"/>
                <a:cs typeface="Schoolbell"/>
                <a:sym typeface="Schoolbell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Schoolbell"/>
                <a:ea typeface="Schoolbell"/>
                <a:cs typeface="Schoolbell"/>
                <a:sym typeface="Schoolbell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Schoolbell"/>
                <a:ea typeface="Schoolbell"/>
                <a:cs typeface="Schoolbell"/>
                <a:sym typeface="Schoolbell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Schoolbell"/>
                <a:ea typeface="Schoolbell"/>
                <a:cs typeface="Schoolbell"/>
                <a:sym typeface="Schoolbell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Schoolbell"/>
                <a:ea typeface="Schoolbell"/>
                <a:cs typeface="Schoolbell"/>
                <a:sym typeface="Schoolbell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Schoolbell"/>
                <a:ea typeface="Schoolbell"/>
                <a:cs typeface="Schoolbell"/>
                <a:sym typeface="Schoolbell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Schoolbell"/>
                <a:ea typeface="Schoolbell"/>
                <a:cs typeface="Schoolbell"/>
                <a:sym typeface="Schoolbell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Schoolbell"/>
                <a:ea typeface="Schoolbell"/>
                <a:cs typeface="Schoolbell"/>
                <a:sym typeface="Schoolbel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 strike="noStrike" cap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 strike="noStrike" cap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 strike="noStrike" cap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 strike="noStrike" cap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 strike="noStrike" cap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 strike="noStrike" cap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 strike="noStrike" cap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 strike="noStrike" cap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 strike="noStrike" cap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Schoolbell"/>
                <a:ea typeface="Schoolbell"/>
                <a:cs typeface="Schoolbell"/>
                <a:sym typeface="Schoolbel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Schoolbell"/>
                <a:ea typeface="Schoolbell"/>
                <a:cs typeface="Schoolbell"/>
                <a:sym typeface="Schoolbel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Schoolbell"/>
                <a:ea typeface="Schoolbell"/>
                <a:cs typeface="Schoolbell"/>
                <a:sym typeface="Schoolbel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Schoolbell"/>
                <a:ea typeface="Schoolbell"/>
                <a:cs typeface="Schoolbell"/>
                <a:sym typeface="Schoolbel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Schoolbell"/>
                <a:ea typeface="Schoolbell"/>
                <a:cs typeface="Schoolbell"/>
                <a:sym typeface="Schoolbel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Schoolbell"/>
                <a:ea typeface="Schoolbell"/>
                <a:cs typeface="Schoolbell"/>
                <a:sym typeface="Schoolbel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Schoolbell"/>
                <a:ea typeface="Schoolbell"/>
                <a:cs typeface="Schoolbell"/>
                <a:sym typeface="Schoolbel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Schoolbell"/>
                <a:ea typeface="Schoolbell"/>
                <a:cs typeface="Schoolbell"/>
                <a:sym typeface="Schoolbel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Schoolbell"/>
                <a:ea typeface="Schoolbell"/>
                <a:cs typeface="Schoolbell"/>
                <a:sym typeface="Schoolbell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 strike="noStrike" cap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 strike="noStrike" cap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 strike="noStrike" cap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 strike="noStrike" cap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 strike="noStrike" cap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 strike="noStrike" cap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 strike="noStrike" cap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 strike="noStrike" cap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 strike="noStrike" cap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 strike="noStrike" cap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 strike="noStrike" cap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 strike="noStrike" cap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 strike="noStrike" cap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 strike="noStrike" cap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 strike="noStrike" cap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 strike="noStrike" cap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 strike="noStrike" cap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Schoolbell"/>
              <a:buNone/>
              <a:defRPr sz="1200" b="0" i="0" u="none" strike="noStrike" cap="none">
                <a:solidFill>
                  <a:srgbClr val="898989"/>
                </a:solidFill>
                <a:latin typeface="Schoolbell"/>
                <a:ea typeface="Schoolbell"/>
                <a:cs typeface="Schoolbell"/>
                <a:sym typeface="Schoolb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5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7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5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7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457200" y="228600"/>
            <a:ext cx="8382000" cy="990600"/>
          </a:xfrm>
          <a:prstGeom prst="rect">
            <a:avLst/>
          </a:prstGeom>
          <a:gradFill>
            <a:gsLst>
              <a:gs pos="0">
                <a:srgbClr val="769535"/>
              </a:gs>
              <a:gs pos="80000">
                <a:srgbClr val="9BC348"/>
              </a:gs>
              <a:gs pos="100000">
                <a:srgbClr val="9CC746"/>
              </a:gs>
            </a:gsLst>
            <a:lin ang="16200000" scaled="0"/>
          </a:gradFill>
          <a:ln w="9525" cap="flat" cmpd="sng">
            <a:solidFill>
              <a:srgbClr val="98B954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Limelight"/>
              <a:buNone/>
            </a:pPr>
            <a:r>
              <a:rPr lang="en-US" sz="4000" b="0" i="0" u="none" strike="noStrike" cap="none">
                <a:solidFill>
                  <a:srgbClr val="FFFFFF"/>
                </a:solidFill>
                <a:latin typeface="Limelight"/>
                <a:ea typeface="Limelight"/>
                <a:cs typeface="Limelight"/>
                <a:sym typeface="Limelight"/>
              </a:rPr>
              <a:t>Los Saludos y Las Despedidas</a:t>
            </a:r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3048000" y="5715000"/>
            <a:ext cx="5943600" cy="990600"/>
          </a:xfrm>
          <a:prstGeom prst="rect">
            <a:avLst/>
          </a:prstGeom>
          <a:gradFill>
            <a:gsLst>
              <a:gs pos="0">
                <a:srgbClr val="2787A0"/>
              </a:gs>
              <a:gs pos="80000">
                <a:srgbClr val="36B1D2"/>
              </a:gs>
              <a:gs pos="100000">
                <a:srgbClr val="34B3D6"/>
              </a:gs>
            </a:gsLst>
            <a:lin ang="16200000" scaled="0"/>
          </a:gradFill>
          <a:ln w="9525" cap="flat" cmpd="sng">
            <a:solidFill>
              <a:srgbClr val="46AAC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Limelight"/>
                <a:ea typeface="Limelight"/>
                <a:cs typeface="Limelight"/>
                <a:sym typeface="Limelight"/>
              </a:rPr>
              <a:t>Spanish Greetings</a:t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228600" y="6477000"/>
            <a:ext cx="2514600" cy="246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choolbel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© 2011 The Enlightened Elephant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2"/>
          <p:cNvSpPr txBox="1"/>
          <p:nvPr/>
        </p:nvSpPr>
        <p:spPr>
          <a:xfrm>
            <a:off x="762000" y="228600"/>
            <a:ext cx="4724400" cy="1108075"/>
          </a:xfrm>
          <a:prstGeom prst="rect">
            <a:avLst/>
          </a:prstGeom>
          <a:gradFill>
            <a:gsLst>
              <a:gs pos="0">
                <a:srgbClr val="2787A0"/>
              </a:gs>
              <a:gs pos="80000">
                <a:srgbClr val="36B1D2"/>
              </a:gs>
              <a:gs pos="100000">
                <a:srgbClr val="34B3D6"/>
              </a:gs>
            </a:gsLst>
            <a:lin ang="16200000" scaled="0"/>
          </a:gradFill>
          <a:ln w="9525" cap="flat" cmpd="sng">
            <a:solidFill>
              <a:srgbClr val="46AAC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Schoolbell"/>
              <a:buNone/>
            </a:pPr>
            <a:r>
              <a:rPr lang="en-US" sz="6600" b="0" i="0" u="none">
                <a:solidFill>
                  <a:srgbClr val="FFFFFF"/>
                </a:solidFill>
                <a:latin typeface="Schoolbell"/>
                <a:ea typeface="Schoolbell"/>
                <a:cs typeface="Schoolbell"/>
                <a:sym typeface="Schoolbell"/>
              </a:rPr>
              <a:t>Estoy mal.</a:t>
            </a:r>
            <a:endParaRPr/>
          </a:p>
        </p:txBody>
      </p:sp>
      <p:sp>
        <p:nvSpPr>
          <p:cNvPr id="379" name="Google Shape;379;p22"/>
          <p:cNvSpPr/>
          <p:nvPr/>
        </p:nvSpPr>
        <p:spPr>
          <a:xfrm>
            <a:off x="685800" y="2057400"/>
            <a:ext cx="3429000" cy="1524000"/>
          </a:xfrm>
          <a:prstGeom prst="wedgeRoundRectCallout">
            <a:avLst>
              <a:gd name="adj1" fmla="val 25020"/>
              <a:gd name="adj2" fmla="val 25718"/>
              <a:gd name="adj3" fmla="val 0"/>
            </a:avLst>
          </a:prstGeom>
          <a:gradFill>
            <a:gsLst>
              <a:gs pos="0">
                <a:srgbClr val="9B2D2A"/>
              </a:gs>
              <a:gs pos="80000">
                <a:srgbClr val="CB3D3A"/>
              </a:gs>
              <a:gs pos="100000">
                <a:srgbClr val="CE3B37"/>
              </a:gs>
            </a:gsLst>
            <a:lin ang="16200000" scaled="0"/>
          </a:gradFill>
          <a:ln w="9525" cap="flat" cmpd="sng">
            <a:solidFill>
              <a:srgbClr val="BE4B4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Schoolbell"/>
              <a:buNone/>
            </a:pPr>
            <a:r>
              <a:rPr lang="en-US" sz="3600" b="0" i="0" u="none">
                <a:solidFill>
                  <a:srgbClr val="FFFFFF"/>
                </a:solidFill>
                <a:latin typeface="Schoolbell"/>
                <a:ea typeface="Schoolbell"/>
                <a:cs typeface="Schoolbell"/>
                <a:sym typeface="Schoolbell"/>
              </a:rPr>
              <a:t>I am bad.</a:t>
            </a:r>
            <a:endParaRPr/>
          </a:p>
        </p:txBody>
      </p:sp>
      <p:sp>
        <p:nvSpPr>
          <p:cNvPr id="380" name="Google Shape;380;p22"/>
          <p:cNvSpPr/>
          <p:nvPr/>
        </p:nvSpPr>
        <p:spPr>
          <a:xfrm>
            <a:off x="4038600" y="2590800"/>
            <a:ext cx="274320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22"/>
          <p:cNvSpPr/>
          <p:nvPr/>
        </p:nvSpPr>
        <p:spPr>
          <a:xfrm>
            <a:off x="6176962" y="3617912"/>
            <a:ext cx="274637" cy="1404937"/>
          </a:xfrm>
          <a:custGeom>
            <a:avLst/>
            <a:gdLst/>
            <a:ahLst/>
            <a:cxnLst/>
            <a:rect l="l" t="t" r="r" b="b"/>
            <a:pathLst>
              <a:path w="90" h="460" extrusionOk="0">
                <a:moveTo>
                  <a:pt x="0" y="406"/>
                </a:moveTo>
                <a:lnTo>
                  <a:pt x="0" y="406"/>
                </a:lnTo>
                <a:lnTo>
                  <a:pt x="0" y="400"/>
                </a:lnTo>
                <a:lnTo>
                  <a:pt x="2" y="386"/>
                </a:lnTo>
                <a:lnTo>
                  <a:pt x="6" y="372"/>
                </a:lnTo>
                <a:lnTo>
                  <a:pt x="12" y="362"/>
                </a:lnTo>
                <a:lnTo>
                  <a:pt x="18" y="350"/>
                </a:lnTo>
                <a:lnTo>
                  <a:pt x="30" y="328"/>
                </a:lnTo>
                <a:lnTo>
                  <a:pt x="36" y="318"/>
                </a:lnTo>
                <a:lnTo>
                  <a:pt x="40" y="306"/>
                </a:lnTo>
                <a:lnTo>
                  <a:pt x="44" y="294"/>
                </a:lnTo>
                <a:lnTo>
                  <a:pt x="44" y="280"/>
                </a:lnTo>
                <a:lnTo>
                  <a:pt x="44" y="262"/>
                </a:lnTo>
                <a:lnTo>
                  <a:pt x="42" y="244"/>
                </a:lnTo>
                <a:lnTo>
                  <a:pt x="40" y="226"/>
                </a:lnTo>
                <a:lnTo>
                  <a:pt x="38" y="208"/>
                </a:lnTo>
                <a:lnTo>
                  <a:pt x="38" y="204"/>
                </a:lnTo>
                <a:lnTo>
                  <a:pt x="40" y="188"/>
                </a:lnTo>
                <a:lnTo>
                  <a:pt x="44" y="176"/>
                </a:lnTo>
                <a:lnTo>
                  <a:pt x="48" y="164"/>
                </a:lnTo>
                <a:lnTo>
                  <a:pt x="54" y="152"/>
                </a:lnTo>
                <a:lnTo>
                  <a:pt x="66" y="128"/>
                </a:lnTo>
                <a:lnTo>
                  <a:pt x="78" y="104"/>
                </a:lnTo>
                <a:lnTo>
                  <a:pt x="84" y="86"/>
                </a:lnTo>
                <a:lnTo>
                  <a:pt x="86" y="68"/>
                </a:lnTo>
                <a:lnTo>
                  <a:pt x="86" y="52"/>
                </a:lnTo>
                <a:lnTo>
                  <a:pt x="80" y="36"/>
                </a:lnTo>
                <a:lnTo>
                  <a:pt x="74" y="20"/>
                </a:lnTo>
                <a:lnTo>
                  <a:pt x="66" y="2"/>
                </a:lnTo>
                <a:lnTo>
                  <a:pt x="70" y="0"/>
                </a:lnTo>
                <a:lnTo>
                  <a:pt x="78" y="18"/>
                </a:lnTo>
                <a:lnTo>
                  <a:pt x="84" y="34"/>
                </a:lnTo>
                <a:lnTo>
                  <a:pt x="88" y="50"/>
                </a:lnTo>
                <a:lnTo>
                  <a:pt x="90" y="68"/>
                </a:lnTo>
                <a:lnTo>
                  <a:pt x="88" y="86"/>
                </a:lnTo>
                <a:lnTo>
                  <a:pt x="82" y="106"/>
                </a:lnTo>
                <a:lnTo>
                  <a:pt x="68" y="130"/>
                </a:lnTo>
                <a:lnTo>
                  <a:pt x="56" y="152"/>
                </a:lnTo>
                <a:lnTo>
                  <a:pt x="48" y="176"/>
                </a:lnTo>
                <a:lnTo>
                  <a:pt x="44" y="190"/>
                </a:lnTo>
                <a:lnTo>
                  <a:pt x="42" y="204"/>
                </a:lnTo>
                <a:lnTo>
                  <a:pt x="42" y="208"/>
                </a:lnTo>
                <a:lnTo>
                  <a:pt x="44" y="226"/>
                </a:lnTo>
                <a:lnTo>
                  <a:pt x="44" y="244"/>
                </a:lnTo>
                <a:lnTo>
                  <a:pt x="46" y="262"/>
                </a:lnTo>
                <a:lnTo>
                  <a:pt x="48" y="280"/>
                </a:lnTo>
                <a:lnTo>
                  <a:pt x="46" y="294"/>
                </a:lnTo>
                <a:lnTo>
                  <a:pt x="44" y="308"/>
                </a:lnTo>
                <a:lnTo>
                  <a:pt x="40" y="320"/>
                </a:lnTo>
                <a:lnTo>
                  <a:pt x="34" y="330"/>
                </a:lnTo>
                <a:lnTo>
                  <a:pt x="20" y="352"/>
                </a:lnTo>
                <a:lnTo>
                  <a:pt x="14" y="362"/>
                </a:lnTo>
                <a:lnTo>
                  <a:pt x="10" y="374"/>
                </a:lnTo>
                <a:lnTo>
                  <a:pt x="6" y="386"/>
                </a:lnTo>
                <a:lnTo>
                  <a:pt x="4" y="400"/>
                </a:lnTo>
                <a:lnTo>
                  <a:pt x="4" y="406"/>
                </a:lnTo>
                <a:lnTo>
                  <a:pt x="4" y="420"/>
                </a:lnTo>
                <a:lnTo>
                  <a:pt x="8" y="434"/>
                </a:lnTo>
                <a:lnTo>
                  <a:pt x="14" y="446"/>
                </a:lnTo>
                <a:lnTo>
                  <a:pt x="24" y="456"/>
                </a:lnTo>
                <a:lnTo>
                  <a:pt x="22" y="460"/>
                </a:lnTo>
                <a:lnTo>
                  <a:pt x="12" y="448"/>
                </a:lnTo>
                <a:lnTo>
                  <a:pt x="4" y="436"/>
                </a:lnTo>
                <a:lnTo>
                  <a:pt x="0" y="422"/>
                </a:lnTo>
                <a:lnTo>
                  <a:pt x="0" y="406"/>
                </a:lnTo>
                <a:close/>
              </a:path>
            </a:pathLst>
          </a:custGeom>
          <a:solidFill>
            <a:srgbClr val="D7D5D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2" name="Google Shape;382;p22"/>
          <p:cNvGrpSpPr/>
          <p:nvPr/>
        </p:nvGrpSpPr>
        <p:grpSpPr>
          <a:xfrm>
            <a:off x="4572001" y="2209800"/>
            <a:ext cx="2743200" cy="3251200"/>
            <a:chOff x="0" y="0"/>
            <a:chExt cx="2147483647" cy="2147483647"/>
          </a:xfrm>
        </p:grpSpPr>
        <p:sp>
          <p:nvSpPr>
            <p:cNvPr id="383" name="Google Shape;383;p22"/>
            <p:cNvSpPr/>
            <p:nvPr/>
          </p:nvSpPr>
          <p:spPr>
            <a:xfrm>
              <a:off x="201480184" y="86846784"/>
              <a:ext cx="1700296295" cy="1330334539"/>
            </a:xfrm>
            <a:custGeom>
              <a:avLst/>
              <a:gdLst/>
              <a:ahLst/>
              <a:cxnLst/>
              <a:rect l="l" t="t" r="r" b="b"/>
              <a:pathLst>
                <a:path w="692" h="674" extrusionOk="0">
                  <a:moveTo>
                    <a:pt x="692" y="336"/>
                  </a:moveTo>
                  <a:lnTo>
                    <a:pt x="692" y="336"/>
                  </a:lnTo>
                  <a:lnTo>
                    <a:pt x="690" y="372"/>
                  </a:lnTo>
                  <a:lnTo>
                    <a:pt x="684" y="404"/>
                  </a:lnTo>
                  <a:lnTo>
                    <a:pt x="676" y="436"/>
                  </a:lnTo>
                  <a:lnTo>
                    <a:pt x="664" y="468"/>
                  </a:lnTo>
                  <a:lnTo>
                    <a:pt x="650" y="498"/>
                  </a:lnTo>
                  <a:lnTo>
                    <a:pt x="632" y="524"/>
                  </a:lnTo>
                  <a:lnTo>
                    <a:pt x="612" y="550"/>
                  </a:lnTo>
                  <a:lnTo>
                    <a:pt x="590" y="574"/>
                  </a:lnTo>
                  <a:lnTo>
                    <a:pt x="566" y="596"/>
                  </a:lnTo>
                  <a:lnTo>
                    <a:pt x="538" y="616"/>
                  </a:lnTo>
                  <a:lnTo>
                    <a:pt x="510" y="632"/>
                  </a:lnTo>
                  <a:lnTo>
                    <a:pt x="480" y="646"/>
                  </a:lnTo>
                  <a:lnTo>
                    <a:pt x="448" y="658"/>
                  </a:lnTo>
                  <a:lnTo>
                    <a:pt x="416" y="666"/>
                  </a:lnTo>
                  <a:lnTo>
                    <a:pt x="380" y="672"/>
                  </a:lnTo>
                  <a:lnTo>
                    <a:pt x="346" y="674"/>
                  </a:lnTo>
                  <a:lnTo>
                    <a:pt x="310" y="672"/>
                  </a:lnTo>
                  <a:lnTo>
                    <a:pt x="276" y="666"/>
                  </a:lnTo>
                  <a:lnTo>
                    <a:pt x="242" y="658"/>
                  </a:lnTo>
                  <a:lnTo>
                    <a:pt x="210" y="646"/>
                  </a:lnTo>
                  <a:lnTo>
                    <a:pt x="180" y="632"/>
                  </a:lnTo>
                  <a:lnTo>
                    <a:pt x="152" y="616"/>
                  </a:lnTo>
                  <a:lnTo>
                    <a:pt x="126" y="596"/>
                  </a:lnTo>
                  <a:lnTo>
                    <a:pt x="100" y="574"/>
                  </a:lnTo>
                  <a:lnTo>
                    <a:pt x="78" y="550"/>
                  </a:lnTo>
                  <a:lnTo>
                    <a:pt x="58" y="524"/>
                  </a:lnTo>
                  <a:lnTo>
                    <a:pt x="42" y="498"/>
                  </a:lnTo>
                  <a:lnTo>
                    <a:pt x="26" y="468"/>
                  </a:lnTo>
                  <a:lnTo>
                    <a:pt x="14" y="436"/>
                  </a:lnTo>
                  <a:lnTo>
                    <a:pt x="6" y="404"/>
                  </a:lnTo>
                  <a:lnTo>
                    <a:pt x="2" y="372"/>
                  </a:lnTo>
                  <a:lnTo>
                    <a:pt x="0" y="336"/>
                  </a:lnTo>
                  <a:lnTo>
                    <a:pt x="2" y="302"/>
                  </a:lnTo>
                  <a:lnTo>
                    <a:pt x="6" y="268"/>
                  </a:lnTo>
                  <a:lnTo>
                    <a:pt x="14" y="236"/>
                  </a:lnTo>
                  <a:lnTo>
                    <a:pt x="26" y="206"/>
                  </a:lnTo>
                  <a:lnTo>
                    <a:pt x="42" y="176"/>
                  </a:lnTo>
                  <a:lnTo>
                    <a:pt x="58" y="148"/>
                  </a:lnTo>
                  <a:lnTo>
                    <a:pt x="78" y="122"/>
                  </a:lnTo>
                  <a:lnTo>
                    <a:pt x="100" y="98"/>
                  </a:lnTo>
                  <a:lnTo>
                    <a:pt x="126" y="76"/>
                  </a:lnTo>
                  <a:lnTo>
                    <a:pt x="152" y="58"/>
                  </a:lnTo>
                  <a:lnTo>
                    <a:pt x="180" y="40"/>
                  </a:lnTo>
                  <a:lnTo>
                    <a:pt x="210" y="26"/>
                  </a:lnTo>
                  <a:lnTo>
                    <a:pt x="242" y="16"/>
                  </a:lnTo>
                  <a:lnTo>
                    <a:pt x="276" y="6"/>
                  </a:lnTo>
                  <a:lnTo>
                    <a:pt x="310" y="2"/>
                  </a:lnTo>
                  <a:lnTo>
                    <a:pt x="346" y="0"/>
                  </a:lnTo>
                  <a:lnTo>
                    <a:pt x="380" y="2"/>
                  </a:lnTo>
                  <a:lnTo>
                    <a:pt x="416" y="6"/>
                  </a:lnTo>
                  <a:lnTo>
                    <a:pt x="448" y="16"/>
                  </a:lnTo>
                  <a:lnTo>
                    <a:pt x="480" y="26"/>
                  </a:lnTo>
                  <a:lnTo>
                    <a:pt x="510" y="40"/>
                  </a:lnTo>
                  <a:lnTo>
                    <a:pt x="538" y="58"/>
                  </a:lnTo>
                  <a:lnTo>
                    <a:pt x="566" y="76"/>
                  </a:lnTo>
                  <a:lnTo>
                    <a:pt x="590" y="98"/>
                  </a:lnTo>
                  <a:lnTo>
                    <a:pt x="612" y="122"/>
                  </a:lnTo>
                  <a:lnTo>
                    <a:pt x="632" y="148"/>
                  </a:lnTo>
                  <a:lnTo>
                    <a:pt x="650" y="176"/>
                  </a:lnTo>
                  <a:lnTo>
                    <a:pt x="664" y="206"/>
                  </a:lnTo>
                  <a:lnTo>
                    <a:pt x="676" y="236"/>
                  </a:lnTo>
                  <a:lnTo>
                    <a:pt x="684" y="268"/>
                  </a:lnTo>
                  <a:lnTo>
                    <a:pt x="690" y="302"/>
                  </a:lnTo>
                  <a:lnTo>
                    <a:pt x="692" y="336"/>
                  </a:lnTo>
                  <a:close/>
                </a:path>
              </a:pathLst>
            </a:custGeom>
            <a:solidFill>
              <a:srgbClr val="C2962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2"/>
            <p:cNvSpPr/>
            <p:nvPr/>
          </p:nvSpPr>
          <p:spPr>
            <a:xfrm>
              <a:off x="309591046" y="173693569"/>
              <a:ext cx="1513558551" cy="1350072439"/>
            </a:xfrm>
            <a:custGeom>
              <a:avLst/>
              <a:gdLst/>
              <a:ahLst/>
              <a:cxnLst/>
              <a:rect l="l" t="t" r="r" b="b"/>
              <a:pathLst>
                <a:path w="616" h="684" extrusionOk="0">
                  <a:moveTo>
                    <a:pt x="616" y="462"/>
                  </a:moveTo>
                  <a:lnTo>
                    <a:pt x="616" y="462"/>
                  </a:lnTo>
                  <a:lnTo>
                    <a:pt x="614" y="484"/>
                  </a:lnTo>
                  <a:lnTo>
                    <a:pt x="610" y="506"/>
                  </a:lnTo>
                  <a:lnTo>
                    <a:pt x="602" y="528"/>
                  </a:lnTo>
                  <a:lnTo>
                    <a:pt x="592" y="548"/>
                  </a:lnTo>
                  <a:lnTo>
                    <a:pt x="580" y="568"/>
                  </a:lnTo>
                  <a:lnTo>
                    <a:pt x="564" y="586"/>
                  </a:lnTo>
                  <a:lnTo>
                    <a:pt x="548" y="602"/>
                  </a:lnTo>
                  <a:lnTo>
                    <a:pt x="528" y="618"/>
                  </a:lnTo>
                  <a:lnTo>
                    <a:pt x="506" y="632"/>
                  </a:lnTo>
                  <a:lnTo>
                    <a:pt x="484" y="646"/>
                  </a:lnTo>
                  <a:lnTo>
                    <a:pt x="458" y="656"/>
                  </a:lnTo>
                  <a:lnTo>
                    <a:pt x="432" y="666"/>
                  </a:lnTo>
                  <a:lnTo>
                    <a:pt x="406" y="674"/>
                  </a:lnTo>
                  <a:lnTo>
                    <a:pt x="376" y="678"/>
                  </a:lnTo>
                  <a:lnTo>
                    <a:pt x="346" y="682"/>
                  </a:lnTo>
                  <a:lnTo>
                    <a:pt x="316" y="684"/>
                  </a:lnTo>
                  <a:lnTo>
                    <a:pt x="300" y="684"/>
                  </a:lnTo>
                  <a:lnTo>
                    <a:pt x="270" y="682"/>
                  </a:lnTo>
                  <a:lnTo>
                    <a:pt x="240" y="678"/>
                  </a:lnTo>
                  <a:lnTo>
                    <a:pt x="210" y="674"/>
                  </a:lnTo>
                  <a:lnTo>
                    <a:pt x="184" y="666"/>
                  </a:lnTo>
                  <a:lnTo>
                    <a:pt x="158" y="656"/>
                  </a:lnTo>
                  <a:lnTo>
                    <a:pt x="132" y="646"/>
                  </a:lnTo>
                  <a:lnTo>
                    <a:pt x="110" y="632"/>
                  </a:lnTo>
                  <a:lnTo>
                    <a:pt x="88" y="618"/>
                  </a:lnTo>
                  <a:lnTo>
                    <a:pt x="70" y="602"/>
                  </a:lnTo>
                  <a:lnTo>
                    <a:pt x="52" y="586"/>
                  </a:lnTo>
                  <a:lnTo>
                    <a:pt x="36" y="568"/>
                  </a:lnTo>
                  <a:lnTo>
                    <a:pt x="24" y="548"/>
                  </a:lnTo>
                  <a:lnTo>
                    <a:pt x="14" y="528"/>
                  </a:lnTo>
                  <a:lnTo>
                    <a:pt x="6" y="506"/>
                  </a:lnTo>
                  <a:lnTo>
                    <a:pt x="2" y="484"/>
                  </a:lnTo>
                  <a:lnTo>
                    <a:pt x="0" y="462"/>
                  </a:lnTo>
                  <a:lnTo>
                    <a:pt x="0" y="224"/>
                  </a:lnTo>
                  <a:lnTo>
                    <a:pt x="2" y="200"/>
                  </a:lnTo>
                  <a:lnTo>
                    <a:pt x="6" y="178"/>
                  </a:lnTo>
                  <a:lnTo>
                    <a:pt x="14" y="158"/>
                  </a:lnTo>
                  <a:lnTo>
                    <a:pt x="24" y="136"/>
                  </a:lnTo>
                  <a:lnTo>
                    <a:pt x="36" y="118"/>
                  </a:lnTo>
                  <a:lnTo>
                    <a:pt x="52" y="98"/>
                  </a:lnTo>
                  <a:lnTo>
                    <a:pt x="70" y="82"/>
                  </a:lnTo>
                  <a:lnTo>
                    <a:pt x="88" y="66"/>
                  </a:lnTo>
                  <a:lnTo>
                    <a:pt x="110" y="52"/>
                  </a:lnTo>
                  <a:lnTo>
                    <a:pt x="132" y="38"/>
                  </a:lnTo>
                  <a:lnTo>
                    <a:pt x="158" y="28"/>
                  </a:lnTo>
                  <a:lnTo>
                    <a:pt x="184" y="18"/>
                  </a:lnTo>
                  <a:lnTo>
                    <a:pt x="210" y="10"/>
                  </a:lnTo>
                  <a:lnTo>
                    <a:pt x="240" y="6"/>
                  </a:lnTo>
                  <a:lnTo>
                    <a:pt x="270" y="2"/>
                  </a:lnTo>
                  <a:lnTo>
                    <a:pt x="300" y="0"/>
                  </a:lnTo>
                  <a:lnTo>
                    <a:pt x="316" y="0"/>
                  </a:lnTo>
                  <a:lnTo>
                    <a:pt x="346" y="2"/>
                  </a:lnTo>
                  <a:lnTo>
                    <a:pt x="376" y="6"/>
                  </a:lnTo>
                  <a:lnTo>
                    <a:pt x="406" y="10"/>
                  </a:lnTo>
                  <a:lnTo>
                    <a:pt x="432" y="18"/>
                  </a:lnTo>
                  <a:lnTo>
                    <a:pt x="458" y="28"/>
                  </a:lnTo>
                  <a:lnTo>
                    <a:pt x="484" y="38"/>
                  </a:lnTo>
                  <a:lnTo>
                    <a:pt x="506" y="52"/>
                  </a:lnTo>
                  <a:lnTo>
                    <a:pt x="528" y="66"/>
                  </a:lnTo>
                  <a:lnTo>
                    <a:pt x="548" y="82"/>
                  </a:lnTo>
                  <a:lnTo>
                    <a:pt x="564" y="98"/>
                  </a:lnTo>
                  <a:lnTo>
                    <a:pt x="580" y="118"/>
                  </a:lnTo>
                  <a:lnTo>
                    <a:pt x="592" y="136"/>
                  </a:lnTo>
                  <a:lnTo>
                    <a:pt x="602" y="158"/>
                  </a:lnTo>
                  <a:lnTo>
                    <a:pt x="610" y="178"/>
                  </a:lnTo>
                  <a:lnTo>
                    <a:pt x="614" y="200"/>
                  </a:lnTo>
                  <a:lnTo>
                    <a:pt x="616" y="224"/>
                  </a:lnTo>
                  <a:lnTo>
                    <a:pt x="616" y="462"/>
                  </a:lnTo>
                  <a:close/>
                </a:path>
              </a:pathLst>
            </a:custGeom>
            <a:solidFill>
              <a:srgbClr val="ECC8A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2"/>
            <p:cNvSpPr/>
            <p:nvPr/>
          </p:nvSpPr>
          <p:spPr>
            <a:xfrm>
              <a:off x="1326820442" y="868467690"/>
              <a:ext cx="442273602" cy="130270148"/>
            </a:xfrm>
            <a:custGeom>
              <a:avLst/>
              <a:gdLst/>
              <a:ahLst/>
              <a:cxnLst/>
              <a:rect l="l" t="t" r="r" b="b"/>
              <a:pathLst>
                <a:path w="180" h="66" extrusionOk="0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6" y="2"/>
                  </a:lnTo>
                  <a:lnTo>
                    <a:pt x="24" y="12"/>
                  </a:lnTo>
                  <a:lnTo>
                    <a:pt x="50" y="30"/>
                  </a:lnTo>
                  <a:lnTo>
                    <a:pt x="74" y="44"/>
                  </a:lnTo>
                  <a:lnTo>
                    <a:pt x="94" y="52"/>
                  </a:lnTo>
                  <a:lnTo>
                    <a:pt x="112" y="56"/>
                  </a:lnTo>
                  <a:lnTo>
                    <a:pt x="130" y="58"/>
                  </a:lnTo>
                  <a:lnTo>
                    <a:pt x="146" y="56"/>
                  </a:lnTo>
                  <a:lnTo>
                    <a:pt x="180" y="50"/>
                  </a:lnTo>
                  <a:lnTo>
                    <a:pt x="168" y="58"/>
                  </a:lnTo>
                  <a:lnTo>
                    <a:pt x="154" y="62"/>
                  </a:lnTo>
                  <a:lnTo>
                    <a:pt x="136" y="66"/>
                  </a:lnTo>
                  <a:lnTo>
                    <a:pt x="124" y="66"/>
                  </a:lnTo>
                  <a:lnTo>
                    <a:pt x="112" y="66"/>
                  </a:lnTo>
                  <a:lnTo>
                    <a:pt x="98" y="64"/>
                  </a:lnTo>
                  <a:lnTo>
                    <a:pt x="84" y="60"/>
                  </a:lnTo>
                  <a:lnTo>
                    <a:pt x="68" y="54"/>
                  </a:lnTo>
                  <a:lnTo>
                    <a:pt x="50" y="46"/>
                  </a:lnTo>
                  <a:lnTo>
                    <a:pt x="32" y="36"/>
                  </a:lnTo>
                  <a:lnTo>
                    <a:pt x="12" y="24"/>
                  </a:lnTo>
                  <a:lnTo>
                    <a:pt x="6" y="16"/>
                  </a:lnTo>
                  <a:lnTo>
                    <a:pt x="2" y="8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17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2"/>
            <p:cNvSpPr/>
            <p:nvPr/>
          </p:nvSpPr>
          <p:spPr>
            <a:xfrm>
              <a:off x="402960369" y="892153113"/>
              <a:ext cx="452101905" cy="94741925"/>
            </a:xfrm>
            <a:custGeom>
              <a:avLst/>
              <a:gdLst/>
              <a:ahLst/>
              <a:cxnLst/>
              <a:rect l="l" t="t" r="r" b="b"/>
              <a:pathLst>
                <a:path w="184" h="48" extrusionOk="0">
                  <a:moveTo>
                    <a:pt x="184" y="6"/>
                  </a:moveTo>
                  <a:lnTo>
                    <a:pt x="184" y="6"/>
                  </a:lnTo>
                  <a:lnTo>
                    <a:pt x="184" y="4"/>
                  </a:lnTo>
                  <a:lnTo>
                    <a:pt x="184" y="2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176" y="2"/>
                  </a:lnTo>
                  <a:lnTo>
                    <a:pt x="160" y="14"/>
                  </a:lnTo>
                  <a:lnTo>
                    <a:pt x="148" y="22"/>
                  </a:lnTo>
                  <a:lnTo>
                    <a:pt x="130" y="28"/>
                  </a:lnTo>
                  <a:lnTo>
                    <a:pt x="110" y="34"/>
                  </a:lnTo>
                  <a:lnTo>
                    <a:pt x="88" y="38"/>
                  </a:lnTo>
                  <a:lnTo>
                    <a:pt x="64" y="40"/>
                  </a:lnTo>
                  <a:lnTo>
                    <a:pt x="42" y="40"/>
                  </a:lnTo>
                  <a:lnTo>
                    <a:pt x="20" y="36"/>
                  </a:lnTo>
                  <a:lnTo>
                    <a:pt x="0" y="30"/>
                  </a:lnTo>
                  <a:lnTo>
                    <a:pt x="12" y="36"/>
                  </a:lnTo>
                  <a:lnTo>
                    <a:pt x="28" y="42"/>
                  </a:lnTo>
                  <a:lnTo>
                    <a:pt x="48" y="46"/>
                  </a:lnTo>
                  <a:lnTo>
                    <a:pt x="74" y="48"/>
                  </a:lnTo>
                  <a:lnTo>
                    <a:pt x="88" y="48"/>
                  </a:lnTo>
                  <a:lnTo>
                    <a:pt x="102" y="46"/>
                  </a:lnTo>
                  <a:lnTo>
                    <a:pt x="118" y="44"/>
                  </a:lnTo>
                  <a:lnTo>
                    <a:pt x="134" y="40"/>
                  </a:lnTo>
                  <a:lnTo>
                    <a:pt x="152" y="34"/>
                  </a:lnTo>
                  <a:lnTo>
                    <a:pt x="170" y="26"/>
                  </a:lnTo>
                  <a:lnTo>
                    <a:pt x="176" y="18"/>
                  </a:lnTo>
                  <a:lnTo>
                    <a:pt x="182" y="12"/>
                  </a:lnTo>
                  <a:lnTo>
                    <a:pt x="184" y="6"/>
                  </a:lnTo>
                  <a:close/>
                </a:path>
              </a:pathLst>
            </a:custGeom>
            <a:solidFill>
              <a:srgbClr val="917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2"/>
            <p:cNvSpPr/>
            <p:nvPr/>
          </p:nvSpPr>
          <p:spPr>
            <a:xfrm>
              <a:off x="973001658" y="1200064390"/>
              <a:ext cx="142510383" cy="59213703"/>
            </a:xfrm>
            <a:custGeom>
              <a:avLst/>
              <a:gdLst/>
              <a:ahLst/>
              <a:cxnLst/>
              <a:rect l="l" t="t" r="r" b="b"/>
              <a:pathLst>
                <a:path w="58" h="30" extrusionOk="0">
                  <a:moveTo>
                    <a:pt x="28" y="0"/>
                  </a:moveTo>
                  <a:lnTo>
                    <a:pt x="28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4" y="16"/>
                  </a:lnTo>
                  <a:lnTo>
                    <a:pt x="10" y="20"/>
                  </a:lnTo>
                  <a:lnTo>
                    <a:pt x="22" y="26"/>
                  </a:lnTo>
                  <a:lnTo>
                    <a:pt x="30" y="30"/>
                  </a:lnTo>
                  <a:lnTo>
                    <a:pt x="38" y="28"/>
                  </a:lnTo>
                  <a:lnTo>
                    <a:pt x="46" y="22"/>
                  </a:lnTo>
                  <a:lnTo>
                    <a:pt x="54" y="16"/>
                  </a:lnTo>
                  <a:lnTo>
                    <a:pt x="58" y="8"/>
                  </a:lnTo>
                  <a:lnTo>
                    <a:pt x="58" y="4"/>
                  </a:lnTo>
                  <a:lnTo>
                    <a:pt x="54" y="2"/>
                  </a:lnTo>
                  <a:lnTo>
                    <a:pt x="46" y="0"/>
                  </a:lnTo>
                  <a:lnTo>
                    <a:pt x="36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2A07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2"/>
            <p:cNvSpPr/>
            <p:nvPr/>
          </p:nvSpPr>
          <p:spPr>
            <a:xfrm>
              <a:off x="240793296" y="150008068"/>
              <a:ext cx="1616755726" cy="809253948"/>
            </a:xfrm>
            <a:custGeom>
              <a:avLst/>
              <a:gdLst/>
              <a:ahLst/>
              <a:cxnLst/>
              <a:rect l="l" t="t" r="r" b="b"/>
              <a:pathLst>
                <a:path w="658" h="410" extrusionOk="0">
                  <a:moveTo>
                    <a:pt x="48" y="186"/>
                  </a:moveTo>
                  <a:lnTo>
                    <a:pt x="48" y="186"/>
                  </a:lnTo>
                  <a:lnTo>
                    <a:pt x="52" y="194"/>
                  </a:lnTo>
                  <a:lnTo>
                    <a:pt x="64" y="214"/>
                  </a:lnTo>
                  <a:lnTo>
                    <a:pt x="74" y="228"/>
                  </a:lnTo>
                  <a:lnTo>
                    <a:pt x="86" y="242"/>
                  </a:lnTo>
                  <a:lnTo>
                    <a:pt x="102" y="256"/>
                  </a:lnTo>
                  <a:lnTo>
                    <a:pt x="122" y="272"/>
                  </a:lnTo>
                  <a:lnTo>
                    <a:pt x="146" y="288"/>
                  </a:lnTo>
                  <a:lnTo>
                    <a:pt x="176" y="302"/>
                  </a:lnTo>
                  <a:lnTo>
                    <a:pt x="210" y="314"/>
                  </a:lnTo>
                  <a:lnTo>
                    <a:pt x="248" y="324"/>
                  </a:lnTo>
                  <a:lnTo>
                    <a:pt x="292" y="332"/>
                  </a:lnTo>
                  <a:lnTo>
                    <a:pt x="342" y="336"/>
                  </a:lnTo>
                  <a:lnTo>
                    <a:pt x="400" y="336"/>
                  </a:lnTo>
                  <a:lnTo>
                    <a:pt x="462" y="332"/>
                  </a:lnTo>
                  <a:lnTo>
                    <a:pt x="460" y="332"/>
                  </a:lnTo>
                  <a:lnTo>
                    <a:pt x="452" y="330"/>
                  </a:lnTo>
                  <a:lnTo>
                    <a:pt x="450" y="326"/>
                  </a:lnTo>
                  <a:lnTo>
                    <a:pt x="446" y="322"/>
                  </a:lnTo>
                  <a:lnTo>
                    <a:pt x="442" y="316"/>
                  </a:lnTo>
                  <a:lnTo>
                    <a:pt x="440" y="306"/>
                  </a:lnTo>
                  <a:lnTo>
                    <a:pt x="528" y="316"/>
                  </a:lnTo>
                  <a:lnTo>
                    <a:pt x="600" y="322"/>
                  </a:lnTo>
                  <a:lnTo>
                    <a:pt x="630" y="324"/>
                  </a:lnTo>
                  <a:lnTo>
                    <a:pt x="654" y="324"/>
                  </a:lnTo>
                  <a:lnTo>
                    <a:pt x="658" y="304"/>
                  </a:lnTo>
                  <a:lnTo>
                    <a:pt x="658" y="280"/>
                  </a:lnTo>
                  <a:lnTo>
                    <a:pt x="656" y="252"/>
                  </a:lnTo>
                  <a:lnTo>
                    <a:pt x="652" y="216"/>
                  </a:lnTo>
                  <a:lnTo>
                    <a:pt x="646" y="198"/>
                  </a:lnTo>
                  <a:lnTo>
                    <a:pt x="640" y="178"/>
                  </a:lnTo>
                  <a:lnTo>
                    <a:pt x="632" y="158"/>
                  </a:lnTo>
                  <a:lnTo>
                    <a:pt x="620" y="138"/>
                  </a:lnTo>
                  <a:lnTo>
                    <a:pt x="608" y="116"/>
                  </a:lnTo>
                  <a:lnTo>
                    <a:pt x="592" y="96"/>
                  </a:lnTo>
                  <a:lnTo>
                    <a:pt x="580" y="84"/>
                  </a:lnTo>
                  <a:lnTo>
                    <a:pt x="568" y="72"/>
                  </a:lnTo>
                  <a:lnTo>
                    <a:pt x="554" y="62"/>
                  </a:lnTo>
                  <a:lnTo>
                    <a:pt x="540" y="50"/>
                  </a:lnTo>
                  <a:lnTo>
                    <a:pt x="524" y="42"/>
                  </a:lnTo>
                  <a:lnTo>
                    <a:pt x="506" y="32"/>
                  </a:lnTo>
                  <a:lnTo>
                    <a:pt x="486" y="24"/>
                  </a:lnTo>
                  <a:lnTo>
                    <a:pt x="464" y="18"/>
                  </a:lnTo>
                  <a:lnTo>
                    <a:pt x="442" y="12"/>
                  </a:lnTo>
                  <a:lnTo>
                    <a:pt x="418" y="8"/>
                  </a:lnTo>
                  <a:lnTo>
                    <a:pt x="392" y="4"/>
                  </a:lnTo>
                  <a:lnTo>
                    <a:pt x="364" y="2"/>
                  </a:lnTo>
                  <a:lnTo>
                    <a:pt x="336" y="0"/>
                  </a:lnTo>
                  <a:lnTo>
                    <a:pt x="306" y="2"/>
                  </a:lnTo>
                  <a:lnTo>
                    <a:pt x="274" y="4"/>
                  </a:lnTo>
                  <a:lnTo>
                    <a:pt x="240" y="8"/>
                  </a:lnTo>
                  <a:lnTo>
                    <a:pt x="226" y="10"/>
                  </a:lnTo>
                  <a:lnTo>
                    <a:pt x="210" y="14"/>
                  </a:lnTo>
                  <a:lnTo>
                    <a:pt x="190" y="20"/>
                  </a:lnTo>
                  <a:lnTo>
                    <a:pt x="166" y="28"/>
                  </a:lnTo>
                  <a:lnTo>
                    <a:pt x="140" y="38"/>
                  </a:lnTo>
                  <a:lnTo>
                    <a:pt x="114" y="54"/>
                  </a:lnTo>
                  <a:lnTo>
                    <a:pt x="88" y="72"/>
                  </a:lnTo>
                  <a:lnTo>
                    <a:pt x="74" y="84"/>
                  </a:lnTo>
                  <a:lnTo>
                    <a:pt x="62" y="96"/>
                  </a:lnTo>
                  <a:lnTo>
                    <a:pt x="52" y="108"/>
                  </a:lnTo>
                  <a:lnTo>
                    <a:pt x="40" y="122"/>
                  </a:lnTo>
                  <a:lnTo>
                    <a:pt x="30" y="138"/>
                  </a:lnTo>
                  <a:lnTo>
                    <a:pt x="22" y="156"/>
                  </a:lnTo>
                  <a:lnTo>
                    <a:pt x="14" y="174"/>
                  </a:lnTo>
                  <a:lnTo>
                    <a:pt x="8" y="194"/>
                  </a:lnTo>
                  <a:lnTo>
                    <a:pt x="4" y="216"/>
                  </a:lnTo>
                  <a:lnTo>
                    <a:pt x="2" y="238"/>
                  </a:lnTo>
                  <a:lnTo>
                    <a:pt x="0" y="262"/>
                  </a:lnTo>
                  <a:lnTo>
                    <a:pt x="0" y="288"/>
                  </a:lnTo>
                  <a:lnTo>
                    <a:pt x="4" y="316"/>
                  </a:lnTo>
                  <a:lnTo>
                    <a:pt x="10" y="346"/>
                  </a:lnTo>
                  <a:lnTo>
                    <a:pt x="16" y="376"/>
                  </a:lnTo>
                  <a:lnTo>
                    <a:pt x="26" y="410"/>
                  </a:lnTo>
                  <a:lnTo>
                    <a:pt x="28" y="388"/>
                  </a:lnTo>
                  <a:lnTo>
                    <a:pt x="30" y="336"/>
                  </a:lnTo>
                  <a:lnTo>
                    <a:pt x="36" y="264"/>
                  </a:lnTo>
                  <a:lnTo>
                    <a:pt x="42" y="224"/>
                  </a:lnTo>
                  <a:lnTo>
                    <a:pt x="48" y="186"/>
                  </a:lnTo>
                  <a:close/>
                </a:path>
              </a:pathLst>
            </a:custGeom>
            <a:solidFill>
              <a:srgbClr val="C2962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2"/>
            <p:cNvSpPr/>
            <p:nvPr/>
          </p:nvSpPr>
          <p:spPr>
            <a:xfrm>
              <a:off x="825576904" y="1460604666"/>
              <a:ext cx="452101905" cy="686878960"/>
            </a:xfrm>
            <a:custGeom>
              <a:avLst/>
              <a:gdLst/>
              <a:ahLst/>
              <a:cxnLst/>
              <a:rect l="l" t="t" r="r" b="b"/>
              <a:pathLst>
                <a:path w="184" h="348" extrusionOk="0">
                  <a:moveTo>
                    <a:pt x="112" y="0"/>
                  </a:moveTo>
                  <a:lnTo>
                    <a:pt x="68" y="10"/>
                  </a:lnTo>
                  <a:lnTo>
                    <a:pt x="0" y="348"/>
                  </a:lnTo>
                  <a:lnTo>
                    <a:pt x="184" y="348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ECC8A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2"/>
            <p:cNvSpPr/>
            <p:nvPr/>
          </p:nvSpPr>
          <p:spPr>
            <a:xfrm>
              <a:off x="825576904" y="1705354660"/>
              <a:ext cx="452101905" cy="442128986"/>
            </a:xfrm>
            <a:custGeom>
              <a:avLst/>
              <a:gdLst/>
              <a:ahLst/>
              <a:cxnLst/>
              <a:rect l="l" t="t" r="r" b="b"/>
              <a:pathLst>
                <a:path w="184" h="224" extrusionOk="0">
                  <a:moveTo>
                    <a:pt x="44" y="0"/>
                  </a:moveTo>
                  <a:lnTo>
                    <a:pt x="0" y="224"/>
                  </a:lnTo>
                  <a:lnTo>
                    <a:pt x="184" y="224"/>
                  </a:lnTo>
                  <a:lnTo>
                    <a:pt x="138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77C9B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2"/>
            <p:cNvSpPr/>
            <p:nvPr/>
          </p:nvSpPr>
          <p:spPr>
            <a:xfrm>
              <a:off x="437359634" y="1164536178"/>
              <a:ext cx="216222650" cy="173693530"/>
            </a:xfrm>
            <a:custGeom>
              <a:avLst/>
              <a:gdLst/>
              <a:ahLst/>
              <a:cxnLst/>
              <a:rect l="l" t="t" r="r" b="b"/>
              <a:pathLst>
                <a:path w="88" h="88" extrusionOk="0">
                  <a:moveTo>
                    <a:pt x="88" y="44"/>
                  </a:moveTo>
                  <a:lnTo>
                    <a:pt x="88" y="44"/>
                  </a:lnTo>
                  <a:lnTo>
                    <a:pt x="88" y="52"/>
                  </a:lnTo>
                  <a:lnTo>
                    <a:pt x="84" y="62"/>
                  </a:lnTo>
                  <a:lnTo>
                    <a:pt x="80" y="68"/>
                  </a:lnTo>
                  <a:lnTo>
                    <a:pt x="76" y="74"/>
                  </a:lnTo>
                  <a:lnTo>
                    <a:pt x="68" y="80"/>
                  </a:lnTo>
                  <a:lnTo>
                    <a:pt x="62" y="84"/>
                  </a:lnTo>
                  <a:lnTo>
                    <a:pt x="54" y="86"/>
                  </a:lnTo>
                  <a:lnTo>
                    <a:pt x="44" y="88"/>
                  </a:lnTo>
                  <a:lnTo>
                    <a:pt x="36" y="86"/>
                  </a:lnTo>
                  <a:lnTo>
                    <a:pt x="28" y="84"/>
                  </a:lnTo>
                  <a:lnTo>
                    <a:pt x="20" y="80"/>
                  </a:lnTo>
                  <a:lnTo>
                    <a:pt x="14" y="74"/>
                  </a:lnTo>
                  <a:lnTo>
                    <a:pt x="8" y="68"/>
                  </a:lnTo>
                  <a:lnTo>
                    <a:pt x="4" y="62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2" y="36"/>
                  </a:lnTo>
                  <a:lnTo>
                    <a:pt x="4" y="26"/>
                  </a:lnTo>
                  <a:lnTo>
                    <a:pt x="8" y="20"/>
                  </a:lnTo>
                  <a:lnTo>
                    <a:pt x="14" y="12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2" y="4"/>
                  </a:lnTo>
                  <a:lnTo>
                    <a:pt x="68" y="8"/>
                  </a:lnTo>
                  <a:lnTo>
                    <a:pt x="76" y="12"/>
                  </a:lnTo>
                  <a:lnTo>
                    <a:pt x="80" y="20"/>
                  </a:lnTo>
                  <a:lnTo>
                    <a:pt x="84" y="26"/>
                  </a:lnTo>
                  <a:lnTo>
                    <a:pt x="88" y="36"/>
                  </a:lnTo>
                  <a:lnTo>
                    <a:pt x="88" y="44"/>
                  </a:lnTo>
                  <a:close/>
                </a:path>
              </a:pathLst>
            </a:custGeom>
            <a:solidFill>
              <a:srgbClr val="ECC8A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2"/>
            <p:cNvSpPr/>
            <p:nvPr/>
          </p:nvSpPr>
          <p:spPr>
            <a:xfrm>
              <a:off x="442273480" y="1168483827"/>
              <a:ext cx="211308499" cy="165798369"/>
            </a:xfrm>
            <a:custGeom>
              <a:avLst/>
              <a:gdLst/>
              <a:ahLst/>
              <a:cxnLst/>
              <a:rect l="l" t="t" r="r" b="b"/>
              <a:pathLst>
                <a:path w="86" h="84" extrusionOk="0">
                  <a:moveTo>
                    <a:pt x="42" y="0"/>
                  </a:moveTo>
                  <a:lnTo>
                    <a:pt x="42" y="0"/>
                  </a:lnTo>
                  <a:lnTo>
                    <a:pt x="50" y="0"/>
                  </a:lnTo>
                  <a:lnTo>
                    <a:pt x="60" y="2"/>
                  </a:lnTo>
                  <a:lnTo>
                    <a:pt x="66" y="6"/>
                  </a:lnTo>
                  <a:lnTo>
                    <a:pt x="72" y="12"/>
                  </a:lnTo>
                  <a:lnTo>
                    <a:pt x="78" y="18"/>
                  </a:lnTo>
                  <a:lnTo>
                    <a:pt x="82" y="26"/>
                  </a:lnTo>
                  <a:lnTo>
                    <a:pt x="84" y="34"/>
                  </a:lnTo>
                  <a:lnTo>
                    <a:pt x="86" y="42"/>
                  </a:lnTo>
                  <a:lnTo>
                    <a:pt x="84" y="50"/>
                  </a:lnTo>
                  <a:lnTo>
                    <a:pt x="82" y="58"/>
                  </a:lnTo>
                  <a:lnTo>
                    <a:pt x="78" y="66"/>
                  </a:lnTo>
                  <a:lnTo>
                    <a:pt x="72" y="72"/>
                  </a:lnTo>
                  <a:lnTo>
                    <a:pt x="66" y="78"/>
                  </a:lnTo>
                  <a:lnTo>
                    <a:pt x="60" y="82"/>
                  </a:lnTo>
                  <a:lnTo>
                    <a:pt x="50" y="84"/>
                  </a:lnTo>
                  <a:lnTo>
                    <a:pt x="42" y="84"/>
                  </a:lnTo>
                  <a:lnTo>
                    <a:pt x="34" y="84"/>
                  </a:lnTo>
                  <a:lnTo>
                    <a:pt x="26" y="82"/>
                  </a:lnTo>
                  <a:lnTo>
                    <a:pt x="18" y="78"/>
                  </a:lnTo>
                  <a:lnTo>
                    <a:pt x="12" y="72"/>
                  </a:lnTo>
                  <a:lnTo>
                    <a:pt x="6" y="66"/>
                  </a:lnTo>
                  <a:lnTo>
                    <a:pt x="2" y="58"/>
                  </a:lnTo>
                  <a:lnTo>
                    <a:pt x="0" y="50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6" y="2"/>
                  </a:lnTo>
                  <a:lnTo>
                    <a:pt x="34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ECC7A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2"/>
            <p:cNvSpPr/>
            <p:nvPr/>
          </p:nvSpPr>
          <p:spPr>
            <a:xfrm>
              <a:off x="442273480" y="1168483827"/>
              <a:ext cx="206394347" cy="165798369"/>
            </a:xfrm>
            <a:custGeom>
              <a:avLst/>
              <a:gdLst/>
              <a:ahLst/>
              <a:cxnLst/>
              <a:rect l="l" t="t" r="r" b="b"/>
              <a:pathLst>
                <a:path w="84" h="84" extrusionOk="0">
                  <a:moveTo>
                    <a:pt x="42" y="0"/>
                  </a:moveTo>
                  <a:lnTo>
                    <a:pt x="42" y="0"/>
                  </a:lnTo>
                  <a:lnTo>
                    <a:pt x="50" y="0"/>
                  </a:lnTo>
                  <a:lnTo>
                    <a:pt x="58" y="4"/>
                  </a:lnTo>
                  <a:lnTo>
                    <a:pt x="66" y="8"/>
                  </a:lnTo>
                  <a:lnTo>
                    <a:pt x="72" y="12"/>
                  </a:lnTo>
                  <a:lnTo>
                    <a:pt x="78" y="18"/>
                  </a:lnTo>
                  <a:lnTo>
                    <a:pt x="80" y="26"/>
                  </a:lnTo>
                  <a:lnTo>
                    <a:pt x="84" y="34"/>
                  </a:lnTo>
                  <a:lnTo>
                    <a:pt x="84" y="42"/>
                  </a:lnTo>
                  <a:lnTo>
                    <a:pt x="84" y="50"/>
                  </a:lnTo>
                  <a:lnTo>
                    <a:pt x="80" y="58"/>
                  </a:lnTo>
                  <a:lnTo>
                    <a:pt x="78" y="66"/>
                  </a:lnTo>
                  <a:lnTo>
                    <a:pt x="72" y="72"/>
                  </a:lnTo>
                  <a:lnTo>
                    <a:pt x="66" y="76"/>
                  </a:lnTo>
                  <a:lnTo>
                    <a:pt x="58" y="80"/>
                  </a:lnTo>
                  <a:lnTo>
                    <a:pt x="50" y="84"/>
                  </a:lnTo>
                  <a:lnTo>
                    <a:pt x="42" y="84"/>
                  </a:lnTo>
                  <a:lnTo>
                    <a:pt x="34" y="84"/>
                  </a:lnTo>
                  <a:lnTo>
                    <a:pt x="26" y="80"/>
                  </a:lnTo>
                  <a:lnTo>
                    <a:pt x="18" y="76"/>
                  </a:lnTo>
                  <a:lnTo>
                    <a:pt x="12" y="72"/>
                  </a:lnTo>
                  <a:lnTo>
                    <a:pt x="8" y="66"/>
                  </a:lnTo>
                  <a:lnTo>
                    <a:pt x="4" y="58"/>
                  </a:lnTo>
                  <a:lnTo>
                    <a:pt x="2" y="50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26"/>
                  </a:lnTo>
                  <a:lnTo>
                    <a:pt x="8" y="18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4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ECC5A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2"/>
            <p:cNvSpPr/>
            <p:nvPr/>
          </p:nvSpPr>
          <p:spPr>
            <a:xfrm>
              <a:off x="447187327" y="1172431319"/>
              <a:ext cx="201480197" cy="157903209"/>
            </a:xfrm>
            <a:custGeom>
              <a:avLst/>
              <a:gdLst/>
              <a:ahLst/>
              <a:cxnLst/>
              <a:rect l="l" t="t" r="r" b="b"/>
              <a:pathLst>
                <a:path w="82" h="80" extrusionOk="0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6" y="2"/>
                  </a:lnTo>
                  <a:lnTo>
                    <a:pt x="64" y="6"/>
                  </a:lnTo>
                  <a:lnTo>
                    <a:pt x="70" y="12"/>
                  </a:lnTo>
                  <a:lnTo>
                    <a:pt x="74" y="18"/>
                  </a:lnTo>
                  <a:lnTo>
                    <a:pt x="78" y="24"/>
                  </a:lnTo>
                  <a:lnTo>
                    <a:pt x="80" y="32"/>
                  </a:lnTo>
                  <a:lnTo>
                    <a:pt x="82" y="40"/>
                  </a:lnTo>
                  <a:lnTo>
                    <a:pt x="80" y="48"/>
                  </a:lnTo>
                  <a:lnTo>
                    <a:pt x="78" y="56"/>
                  </a:lnTo>
                  <a:lnTo>
                    <a:pt x="74" y="62"/>
                  </a:lnTo>
                  <a:lnTo>
                    <a:pt x="70" y="68"/>
                  </a:lnTo>
                  <a:lnTo>
                    <a:pt x="64" y="74"/>
                  </a:lnTo>
                  <a:lnTo>
                    <a:pt x="56" y="78"/>
                  </a:lnTo>
                  <a:lnTo>
                    <a:pt x="48" y="80"/>
                  </a:lnTo>
                  <a:lnTo>
                    <a:pt x="40" y="80"/>
                  </a:lnTo>
                  <a:lnTo>
                    <a:pt x="32" y="80"/>
                  </a:lnTo>
                  <a:lnTo>
                    <a:pt x="24" y="78"/>
                  </a:lnTo>
                  <a:lnTo>
                    <a:pt x="18" y="74"/>
                  </a:lnTo>
                  <a:lnTo>
                    <a:pt x="12" y="68"/>
                  </a:lnTo>
                  <a:lnTo>
                    <a:pt x="6" y="62"/>
                  </a:lnTo>
                  <a:lnTo>
                    <a:pt x="2" y="56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2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ECC5A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2"/>
            <p:cNvSpPr/>
            <p:nvPr/>
          </p:nvSpPr>
          <p:spPr>
            <a:xfrm>
              <a:off x="447187327" y="1172431319"/>
              <a:ext cx="196566045" cy="157903209"/>
            </a:xfrm>
            <a:custGeom>
              <a:avLst/>
              <a:gdLst/>
              <a:ahLst/>
              <a:cxnLst/>
              <a:rect l="l" t="t" r="r" b="b"/>
              <a:pathLst>
                <a:path w="80" h="80" extrusionOk="0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6" y="4"/>
                  </a:lnTo>
                  <a:lnTo>
                    <a:pt x="62" y="6"/>
                  </a:lnTo>
                  <a:lnTo>
                    <a:pt x="68" y="12"/>
                  </a:lnTo>
                  <a:lnTo>
                    <a:pt x="74" y="18"/>
                  </a:lnTo>
                  <a:lnTo>
                    <a:pt x="78" y="24"/>
                  </a:lnTo>
                  <a:lnTo>
                    <a:pt x="80" y="32"/>
                  </a:lnTo>
                  <a:lnTo>
                    <a:pt x="80" y="40"/>
                  </a:lnTo>
                  <a:lnTo>
                    <a:pt x="80" y="48"/>
                  </a:lnTo>
                  <a:lnTo>
                    <a:pt x="78" y="56"/>
                  </a:lnTo>
                  <a:lnTo>
                    <a:pt x="74" y="62"/>
                  </a:lnTo>
                  <a:lnTo>
                    <a:pt x="68" y="68"/>
                  </a:lnTo>
                  <a:lnTo>
                    <a:pt x="62" y="74"/>
                  </a:lnTo>
                  <a:lnTo>
                    <a:pt x="56" y="76"/>
                  </a:lnTo>
                  <a:lnTo>
                    <a:pt x="48" y="80"/>
                  </a:lnTo>
                  <a:lnTo>
                    <a:pt x="40" y="80"/>
                  </a:lnTo>
                  <a:lnTo>
                    <a:pt x="32" y="80"/>
                  </a:lnTo>
                  <a:lnTo>
                    <a:pt x="24" y="76"/>
                  </a:lnTo>
                  <a:lnTo>
                    <a:pt x="18" y="74"/>
                  </a:lnTo>
                  <a:lnTo>
                    <a:pt x="12" y="68"/>
                  </a:lnTo>
                  <a:lnTo>
                    <a:pt x="8" y="62"/>
                  </a:lnTo>
                  <a:lnTo>
                    <a:pt x="4" y="56"/>
                  </a:lnTo>
                  <a:lnTo>
                    <a:pt x="2" y="48"/>
                  </a:lnTo>
                  <a:lnTo>
                    <a:pt x="0" y="40"/>
                  </a:lnTo>
                  <a:lnTo>
                    <a:pt x="2" y="32"/>
                  </a:lnTo>
                  <a:lnTo>
                    <a:pt x="4" y="24"/>
                  </a:lnTo>
                  <a:lnTo>
                    <a:pt x="8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4"/>
                  </a:lnTo>
                  <a:lnTo>
                    <a:pt x="32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ECC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2"/>
            <p:cNvSpPr/>
            <p:nvPr/>
          </p:nvSpPr>
          <p:spPr>
            <a:xfrm>
              <a:off x="452101953" y="1176378968"/>
              <a:ext cx="191651895" cy="150008048"/>
            </a:xfrm>
            <a:custGeom>
              <a:avLst/>
              <a:gdLst/>
              <a:ahLst/>
              <a:cxnLst/>
              <a:rect l="l" t="t" r="r" b="b"/>
              <a:pathLst>
                <a:path w="78" h="76" extrusionOk="0">
                  <a:moveTo>
                    <a:pt x="38" y="0"/>
                  </a:moveTo>
                  <a:lnTo>
                    <a:pt x="38" y="0"/>
                  </a:lnTo>
                  <a:lnTo>
                    <a:pt x="46" y="0"/>
                  </a:lnTo>
                  <a:lnTo>
                    <a:pt x="54" y="2"/>
                  </a:lnTo>
                  <a:lnTo>
                    <a:pt x="60" y="6"/>
                  </a:lnTo>
                  <a:lnTo>
                    <a:pt x="66" y="10"/>
                  </a:lnTo>
                  <a:lnTo>
                    <a:pt x="70" y="16"/>
                  </a:lnTo>
                  <a:lnTo>
                    <a:pt x="74" y="22"/>
                  </a:lnTo>
                  <a:lnTo>
                    <a:pt x="76" y="30"/>
                  </a:lnTo>
                  <a:lnTo>
                    <a:pt x="78" y="38"/>
                  </a:lnTo>
                  <a:lnTo>
                    <a:pt x="76" y="46"/>
                  </a:lnTo>
                  <a:lnTo>
                    <a:pt x="74" y="54"/>
                  </a:lnTo>
                  <a:lnTo>
                    <a:pt x="70" y="60"/>
                  </a:lnTo>
                  <a:lnTo>
                    <a:pt x="66" y="66"/>
                  </a:lnTo>
                  <a:lnTo>
                    <a:pt x="60" y="70"/>
                  </a:lnTo>
                  <a:lnTo>
                    <a:pt x="54" y="74"/>
                  </a:lnTo>
                  <a:lnTo>
                    <a:pt x="46" y="76"/>
                  </a:lnTo>
                  <a:lnTo>
                    <a:pt x="38" y="76"/>
                  </a:lnTo>
                  <a:lnTo>
                    <a:pt x="30" y="76"/>
                  </a:lnTo>
                  <a:lnTo>
                    <a:pt x="24" y="74"/>
                  </a:lnTo>
                  <a:lnTo>
                    <a:pt x="16" y="70"/>
                  </a:lnTo>
                  <a:lnTo>
                    <a:pt x="10" y="66"/>
                  </a:lnTo>
                  <a:lnTo>
                    <a:pt x="6" y="60"/>
                  </a:lnTo>
                  <a:lnTo>
                    <a:pt x="2" y="54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CC2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22"/>
            <p:cNvSpPr/>
            <p:nvPr/>
          </p:nvSpPr>
          <p:spPr>
            <a:xfrm>
              <a:off x="452101953" y="1176378968"/>
              <a:ext cx="186737743" cy="150008048"/>
            </a:xfrm>
            <a:custGeom>
              <a:avLst/>
              <a:gdLst/>
              <a:ahLst/>
              <a:cxnLst/>
              <a:rect l="l" t="t" r="r" b="b"/>
              <a:pathLst>
                <a:path w="76" h="76" extrusionOk="0">
                  <a:moveTo>
                    <a:pt x="38" y="0"/>
                  </a:moveTo>
                  <a:lnTo>
                    <a:pt x="38" y="0"/>
                  </a:lnTo>
                  <a:lnTo>
                    <a:pt x="46" y="0"/>
                  </a:lnTo>
                  <a:lnTo>
                    <a:pt x="54" y="4"/>
                  </a:lnTo>
                  <a:lnTo>
                    <a:pt x="60" y="6"/>
                  </a:lnTo>
                  <a:lnTo>
                    <a:pt x="66" y="12"/>
                  </a:lnTo>
                  <a:lnTo>
                    <a:pt x="70" y="16"/>
                  </a:lnTo>
                  <a:lnTo>
                    <a:pt x="74" y="24"/>
                  </a:lnTo>
                  <a:lnTo>
                    <a:pt x="76" y="30"/>
                  </a:lnTo>
                  <a:lnTo>
                    <a:pt x="76" y="38"/>
                  </a:lnTo>
                  <a:lnTo>
                    <a:pt x="76" y="46"/>
                  </a:lnTo>
                  <a:lnTo>
                    <a:pt x="74" y="52"/>
                  </a:lnTo>
                  <a:lnTo>
                    <a:pt x="70" y="60"/>
                  </a:lnTo>
                  <a:lnTo>
                    <a:pt x="66" y="64"/>
                  </a:lnTo>
                  <a:lnTo>
                    <a:pt x="60" y="70"/>
                  </a:lnTo>
                  <a:lnTo>
                    <a:pt x="54" y="72"/>
                  </a:lnTo>
                  <a:lnTo>
                    <a:pt x="46" y="76"/>
                  </a:lnTo>
                  <a:lnTo>
                    <a:pt x="38" y="76"/>
                  </a:lnTo>
                  <a:lnTo>
                    <a:pt x="30" y="76"/>
                  </a:lnTo>
                  <a:lnTo>
                    <a:pt x="24" y="72"/>
                  </a:lnTo>
                  <a:lnTo>
                    <a:pt x="18" y="70"/>
                  </a:lnTo>
                  <a:lnTo>
                    <a:pt x="12" y="64"/>
                  </a:lnTo>
                  <a:lnTo>
                    <a:pt x="6" y="60"/>
                  </a:lnTo>
                  <a:lnTo>
                    <a:pt x="4" y="52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4" y="24"/>
                  </a:lnTo>
                  <a:lnTo>
                    <a:pt x="6" y="16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4"/>
                  </a:lnTo>
                  <a:lnTo>
                    <a:pt x="30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BC1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22"/>
            <p:cNvSpPr/>
            <p:nvPr/>
          </p:nvSpPr>
          <p:spPr>
            <a:xfrm>
              <a:off x="457015800" y="1180326460"/>
              <a:ext cx="181823592" cy="142112888"/>
            </a:xfrm>
            <a:custGeom>
              <a:avLst/>
              <a:gdLst/>
              <a:ahLst/>
              <a:cxnLst/>
              <a:rect l="l" t="t" r="r" b="b"/>
              <a:pathLst>
                <a:path w="74" h="72" extrusionOk="0">
                  <a:moveTo>
                    <a:pt x="36" y="0"/>
                  </a:moveTo>
                  <a:lnTo>
                    <a:pt x="36" y="0"/>
                  </a:lnTo>
                  <a:lnTo>
                    <a:pt x="44" y="0"/>
                  </a:lnTo>
                  <a:lnTo>
                    <a:pt x="50" y="2"/>
                  </a:lnTo>
                  <a:lnTo>
                    <a:pt x="56" y="6"/>
                  </a:lnTo>
                  <a:lnTo>
                    <a:pt x="62" y="10"/>
                  </a:lnTo>
                  <a:lnTo>
                    <a:pt x="66" y="16"/>
                  </a:lnTo>
                  <a:lnTo>
                    <a:pt x="70" y="22"/>
                  </a:lnTo>
                  <a:lnTo>
                    <a:pt x="72" y="28"/>
                  </a:lnTo>
                  <a:lnTo>
                    <a:pt x="74" y="36"/>
                  </a:lnTo>
                  <a:lnTo>
                    <a:pt x="72" y="44"/>
                  </a:lnTo>
                  <a:lnTo>
                    <a:pt x="70" y="50"/>
                  </a:lnTo>
                  <a:lnTo>
                    <a:pt x="66" y="56"/>
                  </a:lnTo>
                  <a:lnTo>
                    <a:pt x="62" y="62"/>
                  </a:lnTo>
                  <a:lnTo>
                    <a:pt x="56" y="66"/>
                  </a:lnTo>
                  <a:lnTo>
                    <a:pt x="50" y="70"/>
                  </a:lnTo>
                  <a:lnTo>
                    <a:pt x="44" y="72"/>
                  </a:lnTo>
                  <a:lnTo>
                    <a:pt x="36" y="72"/>
                  </a:lnTo>
                  <a:lnTo>
                    <a:pt x="28" y="72"/>
                  </a:lnTo>
                  <a:lnTo>
                    <a:pt x="22" y="70"/>
                  </a:lnTo>
                  <a:lnTo>
                    <a:pt x="16" y="66"/>
                  </a:lnTo>
                  <a:lnTo>
                    <a:pt x="10" y="62"/>
                  </a:lnTo>
                  <a:lnTo>
                    <a:pt x="6" y="56"/>
                  </a:lnTo>
                  <a:lnTo>
                    <a:pt x="2" y="50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C0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2"/>
            <p:cNvSpPr/>
            <p:nvPr/>
          </p:nvSpPr>
          <p:spPr>
            <a:xfrm>
              <a:off x="457015800" y="1180326460"/>
              <a:ext cx="176909441" cy="142112888"/>
            </a:xfrm>
            <a:custGeom>
              <a:avLst/>
              <a:gdLst/>
              <a:ahLst/>
              <a:cxnLst/>
              <a:rect l="l" t="t" r="r" b="b"/>
              <a:pathLst>
                <a:path w="72" h="72" extrusionOk="0">
                  <a:moveTo>
                    <a:pt x="36" y="0"/>
                  </a:moveTo>
                  <a:lnTo>
                    <a:pt x="36" y="0"/>
                  </a:lnTo>
                  <a:lnTo>
                    <a:pt x="44" y="0"/>
                  </a:lnTo>
                  <a:lnTo>
                    <a:pt x="50" y="2"/>
                  </a:lnTo>
                  <a:lnTo>
                    <a:pt x="56" y="6"/>
                  </a:lnTo>
                  <a:lnTo>
                    <a:pt x="62" y="10"/>
                  </a:lnTo>
                  <a:lnTo>
                    <a:pt x="66" y="16"/>
                  </a:lnTo>
                  <a:lnTo>
                    <a:pt x="70" y="22"/>
                  </a:lnTo>
                  <a:lnTo>
                    <a:pt x="72" y="28"/>
                  </a:lnTo>
                  <a:lnTo>
                    <a:pt x="72" y="36"/>
                  </a:lnTo>
                  <a:lnTo>
                    <a:pt x="72" y="44"/>
                  </a:lnTo>
                  <a:lnTo>
                    <a:pt x="70" y="50"/>
                  </a:lnTo>
                  <a:lnTo>
                    <a:pt x="66" y="56"/>
                  </a:lnTo>
                  <a:lnTo>
                    <a:pt x="62" y="62"/>
                  </a:lnTo>
                  <a:lnTo>
                    <a:pt x="56" y="66"/>
                  </a:lnTo>
                  <a:lnTo>
                    <a:pt x="50" y="70"/>
                  </a:lnTo>
                  <a:lnTo>
                    <a:pt x="44" y="72"/>
                  </a:lnTo>
                  <a:lnTo>
                    <a:pt x="36" y="72"/>
                  </a:lnTo>
                  <a:lnTo>
                    <a:pt x="30" y="72"/>
                  </a:lnTo>
                  <a:lnTo>
                    <a:pt x="22" y="70"/>
                  </a:lnTo>
                  <a:lnTo>
                    <a:pt x="16" y="66"/>
                  </a:lnTo>
                  <a:lnTo>
                    <a:pt x="10" y="62"/>
                  </a:lnTo>
                  <a:lnTo>
                    <a:pt x="6" y="56"/>
                  </a:lnTo>
                  <a:lnTo>
                    <a:pt x="4" y="50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4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BE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2"/>
            <p:cNvSpPr/>
            <p:nvPr/>
          </p:nvSpPr>
          <p:spPr>
            <a:xfrm>
              <a:off x="461929646" y="1184274109"/>
              <a:ext cx="171995290" cy="134217727"/>
            </a:xfrm>
            <a:custGeom>
              <a:avLst/>
              <a:gdLst/>
              <a:ahLst/>
              <a:cxnLst/>
              <a:rect l="l" t="t" r="r" b="b"/>
              <a:pathLst>
                <a:path w="70" h="68" extrusionOk="0">
                  <a:moveTo>
                    <a:pt x="34" y="0"/>
                  </a:moveTo>
                  <a:lnTo>
                    <a:pt x="34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4" y="6"/>
                  </a:lnTo>
                  <a:lnTo>
                    <a:pt x="60" y="10"/>
                  </a:lnTo>
                  <a:lnTo>
                    <a:pt x="64" y="14"/>
                  </a:lnTo>
                  <a:lnTo>
                    <a:pt x="66" y="20"/>
                  </a:lnTo>
                  <a:lnTo>
                    <a:pt x="68" y="26"/>
                  </a:lnTo>
                  <a:lnTo>
                    <a:pt x="70" y="34"/>
                  </a:lnTo>
                  <a:lnTo>
                    <a:pt x="68" y="40"/>
                  </a:lnTo>
                  <a:lnTo>
                    <a:pt x="66" y="48"/>
                  </a:lnTo>
                  <a:lnTo>
                    <a:pt x="64" y="54"/>
                  </a:lnTo>
                  <a:lnTo>
                    <a:pt x="60" y="58"/>
                  </a:lnTo>
                  <a:lnTo>
                    <a:pt x="54" y="62"/>
                  </a:lnTo>
                  <a:lnTo>
                    <a:pt x="48" y="66"/>
                  </a:lnTo>
                  <a:lnTo>
                    <a:pt x="42" y="68"/>
                  </a:lnTo>
                  <a:lnTo>
                    <a:pt x="34" y="68"/>
                  </a:lnTo>
                  <a:lnTo>
                    <a:pt x="28" y="68"/>
                  </a:lnTo>
                  <a:lnTo>
                    <a:pt x="20" y="66"/>
                  </a:lnTo>
                  <a:lnTo>
                    <a:pt x="14" y="62"/>
                  </a:lnTo>
                  <a:lnTo>
                    <a:pt x="10" y="58"/>
                  </a:lnTo>
                  <a:lnTo>
                    <a:pt x="6" y="54"/>
                  </a:lnTo>
                  <a:lnTo>
                    <a:pt x="2" y="48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8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BD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2"/>
            <p:cNvSpPr/>
            <p:nvPr/>
          </p:nvSpPr>
          <p:spPr>
            <a:xfrm>
              <a:off x="461929646" y="1184274109"/>
              <a:ext cx="167081138" cy="134217727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34" y="0"/>
                  </a:moveTo>
                  <a:lnTo>
                    <a:pt x="34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4" y="6"/>
                  </a:lnTo>
                  <a:lnTo>
                    <a:pt x="58" y="10"/>
                  </a:lnTo>
                  <a:lnTo>
                    <a:pt x="62" y="14"/>
                  </a:lnTo>
                  <a:lnTo>
                    <a:pt x="66" y="20"/>
                  </a:lnTo>
                  <a:lnTo>
                    <a:pt x="68" y="28"/>
                  </a:lnTo>
                  <a:lnTo>
                    <a:pt x="68" y="34"/>
                  </a:lnTo>
                  <a:lnTo>
                    <a:pt x="68" y="40"/>
                  </a:lnTo>
                  <a:lnTo>
                    <a:pt x="66" y="48"/>
                  </a:lnTo>
                  <a:lnTo>
                    <a:pt x="62" y="52"/>
                  </a:lnTo>
                  <a:lnTo>
                    <a:pt x="58" y="58"/>
                  </a:lnTo>
                  <a:lnTo>
                    <a:pt x="54" y="62"/>
                  </a:lnTo>
                  <a:lnTo>
                    <a:pt x="48" y="66"/>
                  </a:lnTo>
                  <a:lnTo>
                    <a:pt x="42" y="68"/>
                  </a:lnTo>
                  <a:lnTo>
                    <a:pt x="34" y="68"/>
                  </a:lnTo>
                  <a:lnTo>
                    <a:pt x="28" y="68"/>
                  </a:lnTo>
                  <a:lnTo>
                    <a:pt x="22" y="66"/>
                  </a:lnTo>
                  <a:lnTo>
                    <a:pt x="16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4" y="48"/>
                  </a:lnTo>
                  <a:lnTo>
                    <a:pt x="2" y="40"/>
                  </a:lnTo>
                  <a:lnTo>
                    <a:pt x="0" y="34"/>
                  </a:lnTo>
                  <a:lnTo>
                    <a:pt x="2" y="28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BC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2"/>
            <p:cNvSpPr/>
            <p:nvPr/>
          </p:nvSpPr>
          <p:spPr>
            <a:xfrm>
              <a:off x="466844273" y="1188221601"/>
              <a:ext cx="162166988" cy="126322567"/>
            </a:xfrm>
            <a:custGeom>
              <a:avLst/>
              <a:gdLst/>
              <a:ahLst/>
              <a:cxnLst/>
              <a:rect l="l" t="t" r="r" b="b"/>
              <a:pathLst>
                <a:path w="66" h="64" extrusionOk="0">
                  <a:moveTo>
                    <a:pt x="32" y="0"/>
                  </a:moveTo>
                  <a:lnTo>
                    <a:pt x="32" y="0"/>
                  </a:lnTo>
                  <a:lnTo>
                    <a:pt x="38" y="0"/>
                  </a:lnTo>
                  <a:lnTo>
                    <a:pt x="46" y="2"/>
                  </a:lnTo>
                  <a:lnTo>
                    <a:pt x="50" y="4"/>
                  </a:lnTo>
                  <a:lnTo>
                    <a:pt x="56" y="8"/>
                  </a:lnTo>
                  <a:lnTo>
                    <a:pt x="60" y="14"/>
                  </a:lnTo>
                  <a:lnTo>
                    <a:pt x="62" y="20"/>
                  </a:lnTo>
                  <a:lnTo>
                    <a:pt x="64" y="26"/>
                  </a:lnTo>
                  <a:lnTo>
                    <a:pt x="66" y="32"/>
                  </a:lnTo>
                  <a:lnTo>
                    <a:pt x="64" y="38"/>
                  </a:lnTo>
                  <a:lnTo>
                    <a:pt x="62" y="44"/>
                  </a:lnTo>
                  <a:lnTo>
                    <a:pt x="60" y="50"/>
                  </a:lnTo>
                  <a:lnTo>
                    <a:pt x="56" y="56"/>
                  </a:lnTo>
                  <a:lnTo>
                    <a:pt x="50" y="60"/>
                  </a:lnTo>
                  <a:lnTo>
                    <a:pt x="46" y="62"/>
                  </a:lnTo>
                  <a:lnTo>
                    <a:pt x="38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20" y="62"/>
                  </a:lnTo>
                  <a:lnTo>
                    <a:pt x="14" y="60"/>
                  </a:lnTo>
                  <a:lnTo>
                    <a:pt x="10" y="56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4" y="4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BBA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2"/>
            <p:cNvSpPr/>
            <p:nvPr/>
          </p:nvSpPr>
          <p:spPr>
            <a:xfrm>
              <a:off x="466844273" y="1188221601"/>
              <a:ext cx="157252836" cy="126322567"/>
            </a:xfrm>
            <a:custGeom>
              <a:avLst/>
              <a:gdLst/>
              <a:ahLst/>
              <a:cxnLst/>
              <a:rect l="l" t="t" r="r" b="b"/>
              <a:pathLst>
                <a:path w="64" h="64" extrusionOk="0">
                  <a:moveTo>
                    <a:pt x="32" y="0"/>
                  </a:moveTo>
                  <a:lnTo>
                    <a:pt x="32" y="0"/>
                  </a:lnTo>
                  <a:lnTo>
                    <a:pt x="38" y="0"/>
                  </a:lnTo>
                  <a:lnTo>
                    <a:pt x="44" y="2"/>
                  </a:lnTo>
                  <a:lnTo>
                    <a:pt x="54" y="10"/>
                  </a:lnTo>
                  <a:lnTo>
                    <a:pt x="62" y="20"/>
                  </a:lnTo>
                  <a:lnTo>
                    <a:pt x="64" y="26"/>
                  </a:lnTo>
                  <a:lnTo>
                    <a:pt x="64" y="32"/>
                  </a:lnTo>
                  <a:lnTo>
                    <a:pt x="64" y="38"/>
                  </a:lnTo>
                  <a:lnTo>
                    <a:pt x="62" y="44"/>
                  </a:lnTo>
                  <a:lnTo>
                    <a:pt x="54" y="54"/>
                  </a:lnTo>
                  <a:lnTo>
                    <a:pt x="44" y="62"/>
                  </a:lnTo>
                  <a:lnTo>
                    <a:pt x="38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20" y="62"/>
                  </a:lnTo>
                  <a:lnTo>
                    <a:pt x="10" y="54"/>
                  </a:lnTo>
                  <a:lnTo>
                    <a:pt x="2" y="44"/>
                  </a:lnTo>
                  <a:lnTo>
                    <a:pt x="2" y="38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2" y="20"/>
                  </a:lnTo>
                  <a:lnTo>
                    <a:pt x="10" y="10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BB9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2"/>
            <p:cNvSpPr/>
            <p:nvPr/>
          </p:nvSpPr>
          <p:spPr>
            <a:xfrm>
              <a:off x="471758119" y="1192169250"/>
              <a:ext cx="152338685" cy="118427407"/>
            </a:xfrm>
            <a:custGeom>
              <a:avLst/>
              <a:gdLst/>
              <a:ahLst/>
              <a:cxnLst/>
              <a:rect l="l" t="t" r="r" b="b"/>
              <a:pathLst>
                <a:path w="62" h="60" extrusionOk="0">
                  <a:moveTo>
                    <a:pt x="30" y="0"/>
                  </a:moveTo>
                  <a:lnTo>
                    <a:pt x="30" y="0"/>
                  </a:lnTo>
                  <a:lnTo>
                    <a:pt x="36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0" y="24"/>
                  </a:lnTo>
                  <a:lnTo>
                    <a:pt x="62" y="30"/>
                  </a:lnTo>
                  <a:lnTo>
                    <a:pt x="60" y="36"/>
                  </a:lnTo>
                  <a:lnTo>
                    <a:pt x="58" y="42"/>
                  </a:lnTo>
                  <a:lnTo>
                    <a:pt x="52" y="52"/>
                  </a:lnTo>
                  <a:lnTo>
                    <a:pt x="42" y="58"/>
                  </a:lnTo>
                  <a:lnTo>
                    <a:pt x="36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8" y="58"/>
                  </a:lnTo>
                  <a:lnTo>
                    <a:pt x="8" y="52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EBB89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2"/>
            <p:cNvSpPr/>
            <p:nvPr/>
          </p:nvSpPr>
          <p:spPr>
            <a:xfrm>
              <a:off x="471758119" y="1192169250"/>
              <a:ext cx="147424534" cy="118427407"/>
            </a:xfrm>
            <a:custGeom>
              <a:avLst/>
              <a:gdLst/>
              <a:ahLst/>
              <a:cxnLst/>
              <a:rect l="l" t="t" r="r" b="b"/>
              <a:pathLst>
                <a:path w="60" h="60" extrusionOk="0">
                  <a:moveTo>
                    <a:pt x="30" y="0"/>
                  </a:moveTo>
                  <a:lnTo>
                    <a:pt x="30" y="0"/>
                  </a:lnTo>
                  <a:lnTo>
                    <a:pt x="36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60" y="36"/>
                  </a:lnTo>
                  <a:lnTo>
                    <a:pt x="58" y="42"/>
                  </a:lnTo>
                  <a:lnTo>
                    <a:pt x="52" y="52"/>
                  </a:lnTo>
                  <a:lnTo>
                    <a:pt x="42" y="58"/>
                  </a:lnTo>
                  <a:lnTo>
                    <a:pt x="36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8" y="58"/>
                  </a:lnTo>
                  <a:lnTo>
                    <a:pt x="10" y="52"/>
                  </a:lnTo>
                  <a:lnTo>
                    <a:pt x="2" y="42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2" y="18"/>
                  </a:lnTo>
                  <a:lnTo>
                    <a:pt x="10" y="8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EAB79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2"/>
            <p:cNvSpPr/>
            <p:nvPr/>
          </p:nvSpPr>
          <p:spPr>
            <a:xfrm>
              <a:off x="476672746" y="1196116742"/>
              <a:ext cx="142510383" cy="110532246"/>
            </a:xfrm>
            <a:custGeom>
              <a:avLst/>
              <a:gdLst/>
              <a:ahLst/>
              <a:cxnLst/>
              <a:rect l="l" t="t" r="r" b="b"/>
              <a:pathLst>
                <a:path w="58" h="56" extrusionOk="0">
                  <a:moveTo>
                    <a:pt x="28" y="0"/>
                  </a:moveTo>
                  <a:lnTo>
                    <a:pt x="28" y="0"/>
                  </a:lnTo>
                  <a:lnTo>
                    <a:pt x="40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8" y="28"/>
                  </a:lnTo>
                  <a:lnTo>
                    <a:pt x="54" y="40"/>
                  </a:lnTo>
                  <a:lnTo>
                    <a:pt x="48" y="48"/>
                  </a:lnTo>
                  <a:lnTo>
                    <a:pt x="40" y="54"/>
                  </a:lnTo>
                  <a:lnTo>
                    <a:pt x="28" y="56"/>
                  </a:lnTo>
                  <a:lnTo>
                    <a:pt x="18" y="54"/>
                  </a:lnTo>
                  <a:lnTo>
                    <a:pt x="8" y="48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EAB59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2"/>
            <p:cNvSpPr/>
            <p:nvPr/>
          </p:nvSpPr>
          <p:spPr>
            <a:xfrm>
              <a:off x="476672746" y="1196116742"/>
              <a:ext cx="137596231" cy="110532246"/>
            </a:xfrm>
            <a:custGeom>
              <a:avLst/>
              <a:gdLst/>
              <a:ahLst/>
              <a:cxnLst/>
              <a:rect l="l" t="t" r="r" b="b"/>
              <a:pathLst>
                <a:path w="56" h="56" extrusionOk="0">
                  <a:moveTo>
                    <a:pt x="28" y="0"/>
                  </a:moveTo>
                  <a:lnTo>
                    <a:pt x="28" y="0"/>
                  </a:lnTo>
                  <a:lnTo>
                    <a:pt x="40" y="2"/>
                  </a:lnTo>
                  <a:lnTo>
                    <a:pt x="48" y="8"/>
                  </a:lnTo>
                  <a:lnTo>
                    <a:pt x="54" y="18"/>
                  </a:lnTo>
                  <a:lnTo>
                    <a:pt x="56" y="28"/>
                  </a:lnTo>
                  <a:lnTo>
                    <a:pt x="54" y="38"/>
                  </a:lnTo>
                  <a:lnTo>
                    <a:pt x="48" y="48"/>
                  </a:lnTo>
                  <a:lnTo>
                    <a:pt x="40" y="54"/>
                  </a:lnTo>
                  <a:lnTo>
                    <a:pt x="28" y="56"/>
                  </a:lnTo>
                  <a:lnTo>
                    <a:pt x="18" y="54"/>
                  </a:lnTo>
                  <a:lnTo>
                    <a:pt x="8" y="48"/>
                  </a:lnTo>
                  <a:lnTo>
                    <a:pt x="2" y="38"/>
                  </a:lnTo>
                  <a:lnTo>
                    <a:pt x="0" y="28"/>
                  </a:lnTo>
                  <a:lnTo>
                    <a:pt x="2" y="18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EAB59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2"/>
            <p:cNvSpPr/>
            <p:nvPr/>
          </p:nvSpPr>
          <p:spPr>
            <a:xfrm>
              <a:off x="481586592" y="1200064390"/>
              <a:ext cx="132682081" cy="102637086"/>
            </a:xfrm>
            <a:custGeom>
              <a:avLst/>
              <a:gdLst/>
              <a:ahLst/>
              <a:cxnLst/>
              <a:rect l="l" t="t" r="r" b="b"/>
              <a:pathLst>
                <a:path w="54" h="52" extrusionOk="0">
                  <a:moveTo>
                    <a:pt x="26" y="0"/>
                  </a:moveTo>
                  <a:lnTo>
                    <a:pt x="26" y="0"/>
                  </a:lnTo>
                  <a:lnTo>
                    <a:pt x="36" y="2"/>
                  </a:lnTo>
                  <a:lnTo>
                    <a:pt x="46" y="6"/>
                  </a:lnTo>
                  <a:lnTo>
                    <a:pt x="52" y="16"/>
                  </a:lnTo>
                  <a:lnTo>
                    <a:pt x="54" y="26"/>
                  </a:lnTo>
                  <a:lnTo>
                    <a:pt x="52" y="36"/>
                  </a:lnTo>
                  <a:lnTo>
                    <a:pt x="46" y="44"/>
                  </a:lnTo>
                  <a:lnTo>
                    <a:pt x="36" y="50"/>
                  </a:lnTo>
                  <a:lnTo>
                    <a:pt x="26" y="52"/>
                  </a:lnTo>
                  <a:lnTo>
                    <a:pt x="16" y="50"/>
                  </a:lnTo>
                  <a:lnTo>
                    <a:pt x="8" y="44"/>
                  </a:lnTo>
                  <a:lnTo>
                    <a:pt x="2" y="36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6"/>
                  </a:lnTo>
                  <a:lnTo>
                    <a:pt x="16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AB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2"/>
            <p:cNvSpPr/>
            <p:nvPr/>
          </p:nvSpPr>
          <p:spPr>
            <a:xfrm>
              <a:off x="481586592" y="1200064390"/>
              <a:ext cx="127767929" cy="102637086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26" y="0"/>
                  </a:move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50" y="16"/>
                  </a:lnTo>
                  <a:lnTo>
                    <a:pt x="52" y="26"/>
                  </a:lnTo>
                  <a:lnTo>
                    <a:pt x="50" y="36"/>
                  </a:lnTo>
                  <a:lnTo>
                    <a:pt x="44" y="44"/>
                  </a:lnTo>
                  <a:lnTo>
                    <a:pt x="36" y="50"/>
                  </a:lnTo>
                  <a:lnTo>
                    <a:pt x="26" y="52"/>
                  </a:lnTo>
                  <a:lnTo>
                    <a:pt x="16" y="50"/>
                  </a:lnTo>
                  <a:lnTo>
                    <a:pt x="8" y="44"/>
                  </a:lnTo>
                  <a:lnTo>
                    <a:pt x="2" y="36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AB29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2"/>
            <p:cNvSpPr/>
            <p:nvPr/>
          </p:nvSpPr>
          <p:spPr>
            <a:xfrm>
              <a:off x="486500439" y="1204012039"/>
              <a:ext cx="122853779" cy="94741925"/>
            </a:xfrm>
            <a:custGeom>
              <a:avLst/>
              <a:gdLst/>
              <a:ahLst/>
              <a:cxnLst/>
              <a:rect l="l" t="t" r="r" b="b"/>
              <a:pathLst>
                <a:path w="50" h="48" extrusionOk="0">
                  <a:moveTo>
                    <a:pt x="24" y="0"/>
                  </a:moveTo>
                  <a:lnTo>
                    <a:pt x="24" y="0"/>
                  </a:lnTo>
                  <a:lnTo>
                    <a:pt x="34" y="2"/>
                  </a:lnTo>
                  <a:lnTo>
                    <a:pt x="42" y="6"/>
                  </a:lnTo>
                  <a:lnTo>
                    <a:pt x="48" y="14"/>
                  </a:lnTo>
                  <a:lnTo>
                    <a:pt x="50" y="24"/>
                  </a:lnTo>
                  <a:lnTo>
                    <a:pt x="48" y="34"/>
                  </a:lnTo>
                  <a:lnTo>
                    <a:pt x="42" y="42"/>
                  </a:lnTo>
                  <a:lnTo>
                    <a:pt x="34" y="46"/>
                  </a:lnTo>
                  <a:lnTo>
                    <a:pt x="24" y="48"/>
                  </a:lnTo>
                  <a:lnTo>
                    <a:pt x="14" y="46"/>
                  </a:lnTo>
                  <a:lnTo>
                    <a:pt x="6" y="42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AB09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2"/>
            <p:cNvSpPr/>
            <p:nvPr/>
          </p:nvSpPr>
          <p:spPr>
            <a:xfrm>
              <a:off x="486500439" y="1204012039"/>
              <a:ext cx="117939627" cy="94741925"/>
            </a:xfrm>
            <a:custGeom>
              <a:avLst/>
              <a:gdLst/>
              <a:ahLst/>
              <a:cxnLst/>
              <a:rect l="l" t="t" r="r" b="b"/>
              <a:pathLst>
                <a:path w="48" h="48" extrusionOk="0">
                  <a:moveTo>
                    <a:pt x="24" y="0"/>
                  </a:moveTo>
                  <a:lnTo>
                    <a:pt x="24" y="0"/>
                  </a:lnTo>
                  <a:lnTo>
                    <a:pt x="34" y="2"/>
                  </a:lnTo>
                  <a:lnTo>
                    <a:pt x="42" y="8"/>
                  </a:lnTo>
                  <a:lnTo>
                    <a:pt x="46" y="14"/>
                  </a:lnTo>
                  <a:lnTo>
                    <a:pt x="48" y="24"/>
                  </a:lnTo>
                  <a:lnTo>
                    <a:pt x="46" y="34"/>
                  </a:lnTo>
                  <a:lnTo>
                    <a:pt x="42" y="40"/>
                  </a:lnTo>
                  <a:lnTo>
                    <a:pt x="34" y="46"/>
                  </a:lnTo>
                  <a:lnTo>
                    <a:pt x="24" y="48"/>
                  </a:lnTo>
                  <a:lnTo>
                    <a:pt x="16" y="46"/>
                  </a:lnTo>
                  <a:lnTo>
                    <a:pt x="8" y="40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AAF9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2"/>
            <p:cNvSpPr/>
            <p:nvPr/>
          </p:nvSpPr>
          <p:spPr>
            <a:xfrm>
              <a:off x="491415065" y="1207959531"/>
              <a:ext cx="113025476" cy="86846765"/>
            </a:xfrm>
            <a:custGeom>
              <a:avLst/>
              <a:gdLst/>
              <a:ahLst/>
              <a:cxnLst/>
              <a:rect l="l" t="t" r="r" b="b"/>
              <a:pathLst>
                <a:path w="46" h="44" extrusionOk="0">
                  <a:moveTo>
                    <a:pt x="22" y="0"/>
                  </a:moveTo>
                  <a:lnTo>
                    <a:pt x="22" y="0"/>
                  </a:lnTo>
                  <a:lnTo>
                    <a:pt x="32" y="0"/>
                  </a:lnTo>
                  <a:lnTo>
                    <a:pt x="38" y="6"/>
                  </a:lnTo>
                  <a:lnTo>
                    <a:pt x="44" y="14"/>
                  </a:lnTo>
                  <a:lnTo>
                    <a:pt x="46" y="22"/>
                  </a:lnTo>
                  <a:lnTo>
                    <a:pt x="44" y="30"/>
                  </a:lnTo>
                  <a:lnTo>
                    <a:pt x="38" y="38"/>
                  </a:lnTo>
                  <a:lnTo>
                    <a:pt x="32" y="44"/>
                  </a:lnTo>
                  <a:lnTo>
                    <a:pt x="22" y="44"/>
                  </a:lnTo>
                  <a:lnTo>
                    <a:pt x="14" y="44"/>
                  </a:lnTo>
                  <a:lnTo>
                    <a:pt x="6" y="38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4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9AE9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2"/>
            <p:cNvSpPr/>
            <p:nvPr/>
          </p:nvSpPr>
          <p:spPr>
            <a:xfrm>
              <a:off x="491415065" y="1207959531"/>
              <a:ext cx="108111325" cy="86846765"/>
            </a:xfrm>
            <a:custGeom>
              <a:avLst/>
              <a:gdLst/>
              <a:ahLst/>
              <a:cxnLst/>
              <a:rect l="l" t="t" r="r" b="b"/>
              <a:pathLst>
                <a:path w="44" h="44" extrusionOk="0">
                  <a:moveTo>
                    <a:pt x="22" y="0"/>
                  </a:moveTo>
                  <a:lnTo>
                    <a:pt x="22" y="0"/>
                  </a:lnTo>
                  <a:lnTo>
                    <a:pt x="30" y="2"/>
                  </a:lnTo>
                  <a:lnTo>
                    <a:pt x="38" y="6"/>
                  </a:lnTo>
                  <a:lnTo>
                    <a:pt x="42" y="14"/>
                  </a:lnTo>
                  <a:lnTo>
                    <a:pt x="44" y="22"/>
                  </a:lnTo>
                  <a:lnTo>
                    <a:pt x="42" y="30"/>
                  </a:lnTo>
                  <a:lnTo>
                    <a:pt x="38" y="38"/>
                  </a:lnTo>
                  <a:lnTo>
                    <a:pt x="30" y="42"/>
                  </a:lnTo>
                  <a:lnTo>
                    <a:pt x="22" y="44"/>
                  </a:lnTo>
                  <a:lnTo>
                    <a:pt x="14" y="42"/>
                  </a:lnTo>
                  <a:lnTo>
                    <a:pt x="6" y="38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9AC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2"/>
            <p:cNvSpPr/>
            <p:nvPr/>
          </p:nvSpPr>
          <p:spPr>
            <a:xfrm>
              <a:off x="496328911" y="1211907180"/>
              <a:ext cx="103197174" cy="78951604"/>
            </a:xfrm>
            <a:custGeom>
              <a:avLst/>
              <a:gdLst/>
              <a:ahLst/>
              <a:cxnLst/>
              <a:rect l="l" t="t" r="r" b="b"/>
              <a:pathLst>
                <a:path w="42" h="40" extrusionOk="0">
                  <a:moveTo>
                    <a:pt x="20" y="0"/>
                  </a:moveTo>
                  <a:lnTo>
                    <a:pt x="20" y="0"/>
                  </a:lnTo>
                  <a:lnTo>
                    <a:pt x="28" y="0"/>
                  </a:lnTo>
                  <a:lnTo>
                    <a:pt x="36" y="6"/>
                  </a:lnTo>
                  <a:lnTo>
                    <a:pt x="40" y="12"/>
                  </a:lnTo>
                  <a:lnTo>
                    <a:pt x="42" y="20"/>
                  </a:lnTo>
                  <a:lnTo>
                    <a:pt x="40" y="28"/>
                  </a:lnTo>
                  <a:lnTo>
                    <a:pt x="36" y="34"/>
                  </a:lnTo>
                  <a:lnTo>
                    <a:pt x="28" y="40"/>
                  </a:lnTo>
                  <a:lnTo>
                    <a:pt x="20" y="40"/>
                  </a:lnTo>
                  <a:lnTo>
                    <a:pt x="12" y="40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9AC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2"/>
            <p:cNvSpPr/>
            <p:nvPr/>
          </p:nvSpPr>
          <p:spPr>
            <a:xfrm>
              <a:off x="496328911" y="1211907180"/>
              <a:ext cx="98283022" cy="78951604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0"/>
                  </a:moveTo>
                  <a:lnTo>
                    <a:pt x="20" y="0"/>
                  </a:lnTo>
                  <a:lnTo>
                    <a:pt x="28" y="2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40" y="20"/>
                  </a:lnTo>
                  <a:lnTo>
                    <a:pt x="38" y="28"/>
                  </a:lnTo>
                  <a:lnTo>
                    <a:pt x="34" y="34"/>
                  </a:lnTo>
                  <a:lnTo>
                    <a:pt x="28" y="38"/>
                  </a:lnTo>
                  <a:lnTo>
                    <a:pt x="20" y="40"/>
                  </a:lnTo>
                  <a:lnTo>
                    <a:pt x="12" y="38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9AA9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2"/>
            <p:cNvSpPr/>
            <p:nvPr/>
          </p:nvSpPr>
          <p:spPr>
            <a:xfrm>
              <a:off x="501243538" y="1215854672"/>
              <a:ext cx="93368872" cy="71056444"/>
            </a:xfrm>
            <a:custGeom>
              <a:avLst/>
              <a:gdLst/>
              <a:ahLst/>
              <a:cxnLst/>
              <a:rect l="l" t="t" r="r" b="b"/>
              <a:pathLst>
                <a:path w="38" h="36" extrusionOk="0">
                  <a:moveTo>
                    <a:pt x="18" y="0"/>
                  </a:moveTo>
                  <a:lnTo>
                    <a:pt x="18" y="0"/>
                  </a:lnTo>
                  <a:lnTo>
                    <a:pt x="26" y="0"/>
                  </a:lnTo>
                  <a:lnTo>
                    <a:pt x="32" y="4"/>
                  </a:lnTo>
                  <a:lnTo>
                    <a:pt x="36" y="10"/>
                  </a:lnTo>
                  <a:lnTo>
                    <a:pt x="38" y="18"/>
                  </a:lnTo>
                  <a:lnTo>
                    <a:pt x="36" y="26"/>
                  </a:lnTo>
                  <a:lnTo>
                    <a:pt x="32" y="32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0" y="10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E9A99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2"/>
            <p:cNvSpPr/>
            <p:nvPr/>
          </p:nvSpPr>
          <p:spPr>
            <a:xfrm>
              <a:off x="501243538" y="1215854672"/>
              <a:ext cx="88454720" cy="71056444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6" y="18"/>
                  </a:moveTo>
                  <a:lnTo>
                    <a:pt x="36" y="18"/>
                  </a:lnTo>
                  <a:lnTo>
                    <a:pt x="34" y="24"/>
                  </a:lnTo>
                  <a:lnTo>
                    <a:pt x="30" y="30"/>
                  </a:lnTo>
                  <a:lnTo>
                    <a:pt x="26" y="34"/>
                  </a:lnTo>
                  <a:lnTo>
                    <a:pt x="18" y="36"/>
                  </a:lnTo>
                  <a:lnTo>
                    <a:pt x="12" y="34"/>
                  </a:lnTo>
                  <a:lnTo>
                    <a:pt x="6" y="30"/>
                  </a:lnTo>
                  <a:lnTo>
                    <a:pt x="2" y="24"/>
                  </a:lnTo>
                  <a:lnTo>
                    <a:pt x="0" y="18"/>
                  </a:lnTo>
                  <a:lnTo>
                    <a:pt x="2" y="10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4" y="10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E9A89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2"/>
            <p:cNvSpPr/>
            <p:nvPr/>
          </p:nvSpPr>
          <p:spPr>
            <a:xfrm>
              <a:off x="1508644461" y="1164536178"/>
              <a:ext cx="216222650" cy="173693530"/>
            </a:xfrm>
            <a:custGeom>
              <a:avLst/>
              <a:gdLst/>
              <a:ahLst/>
              <a:cxnLst/>
              <a:rect l="l" t="t" r="r" b="b"/>
              <a:pathLst>
                <a:path w="88" h="88" extrusionOk="0">
                  <a:moveTo>
                    <a:pt x="88" y="44"/>
                  </a:moveTo>
                  <a:lnTo>
                    <a:pt x="88" y="44"/>
                  </a:lnTo>
                  <a:lnTo>
                    <a:pt x="88" y="52"/>
                  </a:lnTo>
                  <a:lnTo>
                    <a:pt x="84" y="62"/>
                  </a:lnTo>
                  <a:lnTo>
                    <a:pt x="80" y="68"/>
                  </a:lnTo>
                  <a:lnTo>
                    <a:pt x="76" y="74"/>
                  </a:lnTo>
                  <a:lnTo>
                    <a:pt x="70" y="80"/>
                  </a:lnTo>
                  <a:lnTo>
                    <a:pt x="62" y="84"/>
                  </a:lnTo>
                  <a:lnTo>
                    <a:pt x="54" y="86"/>
                  </a:lnTo>
                  <a:lnTo>
                    <a:pt x="44" y="88"/>
                  </a:lnTo>
                  <a:lnTo>
                    <a:pt x="36" y="86"/>
                  </a:lnTo>
                  <a:lnTo>
                    <a:pt x="28" y="84"/>
                  </a:lnTo>
                  <a:lnTo>
                    <a:pt x="20" y="80"/>
                  </a:lnTo>
                  <a:lnTo>
                    <a:pt x="14" y="74"/>
                  </a:lnTo>
                  <a:lnTo>
                    <a:pt x="8" y="68"/>
                  </a:lnTo>
                  <a:lnTo>
                    <a:pt x="4" y="62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2" y="36"/>
                  </a:lnTo>
                  <a:lnTo>
                    <a:pt x="4" y="26"/>
                  </a:lnTo>
                  <a:lnTo>
                    <a:pt x="8" y="20"/>
                  </a:lnTo>
                  <a:lnTo>
                    <a:pt x="14" y="12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2" y="4"/>
                  </a:lnTo>
                  <a:lnTo>
                    <a:pt x="70" y="8"/>
                  </a:lnTo>
                  <a:lnTo>
                    <a:pt x="76" y="12"/>
                  </a:lnTo>
                  <a:lnTo>
                    <a:pt x="80" y="20"/>
                  </a:lnTo>
                  <a:lnTo>
                    <a:pt x="84" y="26"/>
                  </a:lnTo>
                  <a:lnTo>
                    <a:pt x="88" y="36"/>
                  </a:lnTo>
                  <a:lnTo>
                    <a:pt x="88" y="44"/>
                  </a:lnTo>
                  <a:close/>
                </a:path>
              </a:pathLst>
            </a:custGeom>
            <a:solidFill>
              <a:srgbClr val="ECC8A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2"/>
            <p:cNvSpPr/>
            <p:nvPr/>
          </p:nvSpPr>
          <p:spPr>
            <a:xfrm>
              <a:off x="1513558308" y="1168483827"/>
              <a:ext cx="211308499" cy="165798369"/>
            </a:xfrm>
            <a:custGeom>
              <a:avLst/>
              <a:gdLst/>
              <a:ahLst/>
              <a:cxnLst/>
              <a:rect l="l" t="t" r="r" b="b"/>
              <a:pathLst>
                <a:path w="86" h="84" extrusionOk="0">
                  <a:moveTo>
                    <a:pt x="42" y="0"/>
                  </a:moveTo>
                  <a:lnTo>
                    <a:pt x="42" y="0"/>
                  </a:lnTo>
                  <a:lnTo>
                    <a:pt x="52" y="0"/>
                  </a:lnTo>
                  <a:lnTo>
                    <a:pt x="60" y="2"/>
                  </a:lnTo>
                  <a:lnTo>
                    <a:pt x="66" y="6"/>
                  </a:lnTo>
                  <a:lnTo>
                    <a:pt x="72" y="12"/>
                  </a:lnTo>
                  <a:lnTo>
                    <a:pt x="78" y="18"/>
                  </a:lnTo>
                  <a:lnTo>
                    <a:pt x="82" y="26"/>
                  </a:lnTo>
                  <a:lnTo>
                    <a:pt x="84" y="34"/>
                  </a:lnTo>
                  <a:lnTo>
                    <a:pt x="86" y="42"/>
                  </a:lnTo>
                  <a:lnTo>
                    <a:pt x="84" y="50"/>
                  </a:lnTo>
                  <a:lnTo>
                    <a:pt x="82" y="58"/>
                  </a:lnTo>
                  <a:lnTo>
                    <a:pt x="78" y="66"/>
                  </a:lnTo>
                  <a:lnTo>
                    <a:pt x="72" y="72"/>
                  </a:lnTo>
                  <a:lnTo>
                    <a:pt x="66" y="78"/>
                  </a:lnTo>
                  <a:lnTo>
                    <a:pt x="60" y="82"/>
                  </a:lnTo>
                  <a:lnTo>
                    <a:pt x="52" y="84"/>
                  </a:lnTo>
                  <a:lnTo>
                    <a:pt x="42" y="84"/>
                  </a:lnTo>
                  <a:lnTo>
                    <a:pt x="34" y="84"/>
                  </a:lnTo>
                  <a:lnTo>
                    <a:pt x="26" y="82"/>
                  </a:lnTo>
                  <a:lnTo>
                    <a:pt x="18" y="78"/>
                  </a:lnTo>
                  <a:lnTo>
                    <a:pt x="12" y="72"/>
                  </a:lnTo>
                  <a:lnTo>
                    <a:pt x="6" y="66"/>
                  </a:lnTo>
                  <a:lnTo>
                    <a:pt x="2" y="58"/>
                  </a:lnTo>
                  <a:lnTo>
                    <a:pt x="0" y="50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6" y="2"/>
                  </a:lnTo>
                  <a:lnTo>
                    <a:pt x="34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ECC7A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2"/>
            <p:cNvSpPr/>
            <p:nvPr/>
          </p:nvSpPr>
          <p:spPr>
            <a:xfrm>
              <a:off x="1513558308" y="1168483827"/>
              <a:ext cx="206394347" cy="165798369"/>
            </a:xfrm>
            <a:custGeom>
              <a:avLst/>
              <a:gdLst/>
              <a:ahLst/>
              <a:cxnLst/>
              <a:rect l="l" t="t" r="r" b="b"/>
              <a:pathLst>
                <a:path w="84" h="84" extrusionOk="0">
                  <a:moveTo>
                    <a:pt x="42" y="0"/>
                  </a:moveTo>
                  <a:lnTo>
                    <a:pt x="42" y="0"/>
                  </a:lnTo>
                  <a:lnTo>
                    <a:pt x="50" y="0"/>
                  </a:lnTo>
                  <a:lnTo>
                    <a:pt x="58" y="4"/>
                  </a:lnTo>
                  <a:lnTo>
                    <a:pt x="66" y="8"/>
                  </a:lnTo>
                  <a:lnTo>
                    <a:pt x="72" y="12"/>
                  </a:lnTo>
                  <a:lnTo>
                    <a:pt x="78" y="18"/>
                  </a:lnTo>
                  <a:lnTo>
                    <a:pt x="82" y="26"/>
                  </a:lnTo>
                  <a:lnTo>
                    <a:pt x="84" y="34"/>
                  </a:lnTo>
                  <a:lnTo>
                    <a:pt x="84" y="42"/>
                  </a:lnTo>
                  <a:lnTo>
                    <a:pt x="84" y="50"/>
                  </a:lnTo>
                  <a:lnTo>
                    <a:pt x="82" y="58"/>
                  </a:lnTo>
                  <a:lnTo>
                    <a:pt x="78" y="66"/>
                  </a:lnTo>
                  <a:lnTo>
                    <a:pt x="72" y="72"/>
                  </a:lnTo>
                  <a:lnTo>
                    <a:pt x="66" y="76"/>
                  </a:lnTo>
                  <a:lnTo>
                    <a:pt x="58" y="80"/>
                  </a:lnTo>
                  <a:lnTo>
                    <a:pt x="50" y="84"/>
                  </a:lnTo>
                  <a:lnTo>
                    <a:pt x="42" y="84"/>
                  </a:lnTo>
                  <a:lnTo>
                    <a:pt x="34" y="84"/>
                  </a:lnTo>
                  <a:lnTo>
                    <a:pt x="26" y="80"/>
                  </a:lnTo>
                  <a:lnTo>
                    <a:pt x="20" y="76"/>
                  </a:lnTo>
                  <a:lnTo>
                    <a:pt x="12" y="72"/>
                  </a:lnTo>
                  <a:lnTo>
                    <a:pt x="8" y="66"/>
                  </a:lnTo>
                  <a:lnTo>
                    <a:pt x="4" y="58"/>
                  </a:lnTo>
                  <a:lnTo>
                    <a:pt x="2" y="50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26"/>
                  </a:lnTo>
                  <a:lnTo>
                    <a:pt x="8" y="18"/>
                  </a:lnTo>
                  <a:lnTo>
                    <a:pt x="12" y="12"/>
                  </a:lnTo>
                  <a:lnTo>
                    <a:pt x="20" y="8"/>
                  </a:lnTo>
                  <a:lnTo>
                    <a:pt x="26" y="4"/>
                  </a:lnTo>
                  <a:lnTo>
                    <a:pt x="34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ECC5A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2"/>
            <p:cNvSpPr/>
            <p:nvPr/>
          </p:nvSpPr>
          <p:spPr>
            <a:xfrm>
              <a:off x="1518472154" y="1172431319"/>
              <a:ext cx="201480197" cy="157903209"/>
            </a:xfrm>
            <a:custGeom>
              <a:avLst/>
              <a:gdLst/>
              <a:ahLst/>
              <a:cxnLst/>
              <a:rect l="l" t="t" r="r" b="b"/>
              <a:pathLst>
                <a:path w="82" h="80" extrusionOk="0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6" y="2"/>
                  </a:lnTo>
                  <a:lnTo>
                    <a:pt x="64" y="6"/>
                  </a:lnTo>
                  <a:lnTo>
                    <a:pt x="70" y="12"/>
                  </a:lnTo>
                  <a:lnTo>
                    <a:pt x="74" y="18"/>
                  </a:lnTo>
                  <a:lnTo>
                    <a:pt x="78" y="24"/>
                  </a:lnTo>
                  <a:lnTo>
                    <a:pt x="80" y="32"/>
                  </a:lnTo>
                  <a:lnTo>
                    <a:pt x="82" y="40"/>
                  </a:lnTo>
                  <a:lnTo>
                    <a:pt x="80" y="48"/>
                  </a:lnTo>
                  <a:lnTo>
                    <a:pt x="78" y="56"/>
                  </a:lnTo>
                  <a:lnTo>
                    <a:pt x="74" y="62"/>
                  </a:lnTo>
                  <a:lnTo>
                    <a:pt x="70" y="68"/>
                  </a:lnTo>
                  <a:lnTo>
                    <a:pt x="64" y="74"/>
                  </a:lnTo>
                  <a:lnTo>
                    <a:pt x="56" y="78"/>
                  </a:lnTo>
                  <a:lnTo>
                    <a:pt x="48" y="80"/>
                  </a:lnTo>
                  <a:lnTo>
                    <a:pt x="40" y="80"/>
                  </a:lnTo>
                  <a:lnTo>
                    <a:pt x="32" y="80"/>
                  </a:lnTo>
                  <a:lnTo>
                    <a:pt x="24" y="78"/>
                  </a:lnTo>
                  <a:lnTo>
                    <a:pt x="18" y="74"/>
                  </a:lnTo>
                  <a:lnTo>
                    <a:pt x="12" y="68"/>
                  </a:lnTo>
                  <a:lnTo>
                    <a:pt x="6" y="62"/>
                  </a:lnTo>
                  <a:lnTo>
                    <a:pt x="2" y="56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2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ECC5A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2"/>
            <p:cNvSpPr/>
            <p:nvPr/>
          </p:nvSpPr>
          <p:spPr>
            <a:xfrm>
              <a:off x="1518472154" y="1172431319"/>
              <a:ext cx="196566045" cy="157903209"/>
            </a:xfrm>
            <a:custGeom>
              <a:avLst/>
              <a:gdLst/>
              <a:ahLst/>
              <a:cxnLst/>
              <a:rect l="l" t="t" r="r" b="b"/>
              <a:pathLst>
                <a:path w="80" h="80" extrusionOk="0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6" y="4"/>
                  </a:lnTo>
                  <a:lnTo>
                    <a:pt x="62" y="6"/>
                  </a:lnTo>
                  <a:lnTo>
                    <a:pt x="68" y="12"/>
                  </a:lnTo>
                  <a:lnTo>
                    <a:pt x="74" y="18"/>
                  </a:lnTo>
                  <a:lnTo>
                    <a:pt x="78" y="24"/>
                  </a:lnTo>
                  <a:lnTo>
                    <a:pt x="80" y="32"/>
                  </a:lnTo>
                  <a:lnTo>
                    <a:pt x="80" y="40"/>
                  </a:lnTo>
                  <a:lnTo>
                    <a:pt x="80" y="48"/>
                  </a:lnTo>
                  <a:lnTo>
                    <a:pt x="78" y="56"/>
                  </a:lnTo>
                  <a:lnTo>
                    <a:pt x="74" y="62"/>
                  </a:lnTo>
                  <a:lnTo>
                    <a:pt x="68" y="68"/>
                  </a:lnTo>
                  <a:lnTo>
                    <a:pt x="62" y="74"/>
                  </a:lnTo>
                  <a:lnTo>
                    <a:pt x="56" y="76"/>
                  </a:lnTo>
                  <a:lnTo>
                    <a:pt x="48" y="80"/>
                  </a:lnTo>
                  <a:lnTo>
                    <a:pt x="40" y="80"/>
                  </a:lnTo>
                  <a:lnTo>
                    <a:pt x="32" y="80"/>
                  </a:lnTo>
                  <a:lnTo>
                    <a:pt x="24" y="76"/>
                  </a:lnTo>
                  <a:lnTo>
                    <a:pt x="18" y="74"/>
                  </a:lnTo>
                  <a:lnTo>
                    <a:pt x="12" y="68"/>
                  </a:lnTo>
                  <a:lnTo>
                    <a:pt x="8" y="62"/>
                  </a:lnTo>
                  <a:lnTo>
                    <a:pt x="4" y="56"/>
                  </a:lnTo>
                  <a:lnTo>
                    <a:pt x="2" y="48"/>
                  </a:lnTo>
                  <a:lnTo>
                    <a:pt x="0" y="40"/>
                  </a:lnTo>
                  <a:lnTo>
                    <a:pt x="2" y="32"/>
                  </a:lnTo>
                  <a:lnTo>
                    <a:pt x="4" y="24"/>
                  </a:lnTo>
                  <a:lnTo>
                    <a:pt x="8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4"/>
                  </a:lnTo>
                  <a:lnTo>
                    <a:pt x="32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ECC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2"/>
            <p:cNvSpPr/>
            <p:nvPr/>
          </p:nvSpPr>
          <p:spPr>
            <a:xfrm>
              <a:off x="1523386780" y="1176378968"/>
              <a:ext cx="191651895" cy="150008048"/>
            </a:xfrm>
            <a:custGeom>
              <a:avLst/>
              <a:gdLst/>
              <a:ahLst/>
              <a:cxnLst/>
              <a:rect l="l" t="t" r="r" b="b"/>
              <a:pathLst>
                <a:path w="78" h="76" extrusionOk="0">
                  <a:moveTo>
                    <a:pt x="38" y="0"/>
                  </a:moveTo>
                  <a:lnTo>
                    <a:pt x="38" y="0"/>
                  </a:lnTo>
                  <a:lnTo>
                    <a:pt x="46" y="0"/>
                  </a:lnTo>
                  <a:lnTo>
                    <a:pt x="54" y="2"/>
                  </a:lnTo>
                  <a:lnTo>
                    <a:pt x="60" y="6"/>
                  </a:lnTo>
                  <a:lnTo>
                    <a:pt x="66" y="10"/>
                  </a:lnTo>
                  <a:lnTo>
                    <a:pt x="70" y="16"/>
                  </a:lnTo>
                  <a:lnTo>
                    <a:pt x="74" y="22"/>
                  </a:lnTo>
                  <a:lnTo>
                    <a:pt x="76" y="30"/>
                  </a:lnTo>
                  <a:lnTo>
                    <a:pt x="78" y="38"/>
                  </a:lnTo>
                  <a:lnTo>
                    <a:pt x="76" y="46"/>
                  </a:lnTo>
                  <a:lnTo>
                    <a:pt x="74" y="54"/>
                  </a:lnTo>
                  <a:lnTo>
                    <a:pt x="70" y="60"/>
                  </a:lnTo>
                  <a:lnTo>
                    <a:pt x="66" y="66"/>
                  </a:lnTo>
                  <a:lnTo>
                    <a:pt x="60" y="70"/>
                  </a:lnTo>
                  <a:lnTo>
                    <a:pt x="54" y="74"/>
                  </a:lnTo>
                  <a:lnTo>
                    <a:pt x="46" y="76"/>
                  </a:lnTo>
                  <a:lnTo>
                    <a:pt x="38" y="76"/>
                  </a:lnTo>
                  <a:lnTo>
                    <a:pt x="30" y="76"/>
                  </a:lnTo>
                  <a:lnTo>
                    <a:pt x="24" y="74"/>
                  </a:lnTo>
                  <a:lnTo>
                    <a:pt x="16" y="70"/>
                  </a:lnTo>
                  <a:lnTo>
                    <a:pt x="10" y="66"/>
                  </a:lnTo>
                  <a:lnTo>
                    <a:pt x="6" y="60"/>
                  </a:lnTo>
                  <a:lnTo>
                    <a:pt x="2" y="54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CC2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2"/>
            <p:cNvSpPr/>
            <p:nvPr/>
          </p:nvSpPr>
          <p:spPr>
            <a:xfrm>
              <a:off x="1523386780" y="1176378968"/>
              <a:ext cx="186737743" cy="150008048"/>
            </a:xfrm>
            <a:custGeom>
              <a:avLst/>
              <a:gdLst/>
              <a:ahLst/>
              <a:cxnLst/>
              <a:rect l="l" t="t" r="r" b="b"/>
              <a:pathLst>
                <a:path w="76" h="76" extrusionOk="0">
                  <a:moveTo>
                    <a:pt x="38" y="0"/>
                  </a:moveTo>
                  <a:lnTo>
                    <a:pt x="38" y="0"/>
                  </a:lnTo>
                  <a:lnTo>
                    <a:pt x="46" y="0"/>
                  </a:lnTo>
                  <a:lnTo>
                    <a:pt x="54" y="4"/>
                  </a:lnTo>
                  <a:lnTo>
                    <a:pt x="60" y="6"/>
                  </a:lnTo>
                  <a:lnTo>
                    <a:pt x="66" y="12"/>
                  </a:lnTo>
                  <a:lnTo>
                    <a:pt x="70" y="16"/>
                  </a:lnTo>
                  <a:lnTo>
                    <a:pt x="74" y="24"/>
                  </a:lnTo>
                  <a:lnTo>
                    <a:pt x="76" y="30"/>
                  </a:lnTo>
                  <a:lnTo>
                    <a:pt x="76" y="38"/>
                  </a:lnTo>
                  <a:lnTo>
                    <a:pt x="76" y="46"/>
                  </a:lnTo>
                  <a:lnTo>
                    <a:pt x="74" y="52"/>
                  </a:lnTo>
                  <a:lnTo>
                    <a:pt x="70" y="60"/>
                  </a:lnTo>
                  <a:lnTo>
                    <a:pt x="66" y="64"/>
                  </a:lnTo>
                  <a:lnTo>
                    <a:pt x="60" y="70"/>
                  </a:lnTo>
                  <a:lnTo>
                    <a:pt x="54" y="72"/>
                  </a:lnTo>
                  <a:lnTo>
                    <a:pt x="46" y="76"/>
                  </a:lnTo>
                  <a:lnTo>
                    <a:pt x="38" y="76"/>
                  </a:lnTo>
                  <a:lnTo>
                    <a:pt x="30" y="76"/>
                  </a:lnTo>
                  <a:lnTo>
                    <a:pt x="24" y="72"/>
                  </a:lnTo>
                  <a:lnTo>
                    <a:pt x="18" y="70"/>
                  </a:lnTo>
                  <a:lnTo>
                    <a:pt x="12" y="64"/>
                  </a:lnTo>
                  <a:lnTo>
                    <a:pt x="8" y="60"/>
                  </a:lnTo>
                  <a:lnTo>
                    <a:pt x="4" y="52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4" y="24"/>
                  </a:lnTo>
                  <a:lnTo>
                    <a:pt x="8" y="16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4"/>
                  </a:lnTo>
                  <a:lnTo>
                    <a:pt x="30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BC1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2"/>
            <p:cNvSpPr/>
            <p:nvPr/>
          </p:nvSpPr>
          <p:spPr>
            <a:xfrm>
              <a:off x="1528300627" y="1180326460"/>
              <a:ext cx="181823592" cy="142112888"/>
            </a:xfrm>
            <a:custGeom>
              <a:avLst/>
              <a:gdLst/>
              <a:ahLst/>
              <a:cxnLst/>
              <a:rect l="l" t="t" r="r" b="b"/>
              <a:pathLst>
                <a:path w="74" h="72" extrusionOk="0">
                  <a:moveTo>
                    <a:pt x="36" y="0"/>
                  </a:moveTo>
                  <a:lnTo>
                    <a:pt x="36" y="0"/>
                  </a:lnTo>
                  <a:lnTo>
                    <a:pt x="44" y="0"/>
                  </a:lnTo>
                  <a:lnTo>
                    <a:pt x="50" y="2"/>
                  </a:lnTo>
                  <a:lnTo>
                    <a:pt x="58" y="6"/>
                  </a:lnTo>
                  <a:lnTo>
                    <a:pt x="62" y="10"/>
                  </a:lnTo>
                  <a:lnTo>
                    <a:pt x="68" y="16"/>
                  </a:lnTo>
                  <a:lnTo>
                    <a:pt x="70" y="22"/>
                  </a:lnTo>
                  <a:lnTo>
                    <a:pt x="72" y="28"/>
                  </a:lnTo>
                  <a:lnTo>
                    <a:pt x="74" y="36"/>
                  </a:lnTo>
                  <a:lnTo>
                    <a:pt x="72" y="44"/>
                  </a:lnTo>
                  <a:lnTo>
                    <a:pt x="70" y="50"/>
                  </a:lnTo>
                  <a:lnTo>
                    <a:pt x="68" y="56"/>
                  </a:lnTo>
                  <a:lnTo>
                    <a:pt x="62" y="62"/>
                  </a:lnTo>
                  <a:lnTo>
                    <a:pt x="58" y="66"/>
                  </a:lnTo>
                  <a:lnTo>
                    <a:pt x="50" y="70"/>
                  </a:lnTo>
                  <a:lnTo>
                    <a:pt x="44" y="72"/>
                  </a:lnTo>
                  <a:lnTo>
                    <a:pt x="36" y="72"/>
                  </a:lnTo>
                  <a:lnTo>
                    <a:pt x="30" y="72"/>
                  </a:lnTo>
                  <a:lnTo>
                    <a:pt x="22" y="70"/>
                  </a:lnTo>
                  <a:lnTo>
                    <a:pt x="16" y="66"/>
                  </a:lnTo>
                  <a:lnTo>
                    <a:pt x="10" y="62"/>
                  </a:lnTo>
                  <a:lnTo>
                    <a:pt x="6" y="56"/>
                  </a:lnTo>
                  <a:lnTo>
                    <a:pt x="2" y="50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C0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2"/>
            <p:cNvSpPr/>
            <p:nvPr/>
          </p:nvSpPr>
          <p:spPr>
            <a:xfrm>
              <a:off x="1528300627" y="1180326460"/>
              <a:ext cx="176909441" cy="142112888"/>
            </a:xfrm>
            <a:custGeom>
              <a:avLst/>
              <a:gdLst/>
              <a:ahLst/>
              <a:cxnLst/>
              <a:rect l="l" t="t" r="r" b="b"/>
              <a:pathLst>
                <a:path w="72" h="72" extrusionOk="0">
                  <a:moveTo>
                    <a:pt x="36" y="0"/>
                  </a:moveTo>
                  <a:lnTo>
                    <a:pt x="36" y="0"/>
                  </a:lnTo>
                  <a:lnTo>
                    <a:pt x="44" y="0"/>
                  </a:lnTo>
                  <a:lnTo>
                    <a:pt x="50" y="2"/>
                  </a:lnTo>
                  <a:lnTo>
                    <a:pt x="56" y="6"/>
                  </a:lnTo>
                  <a:lnTo>
                    <a:pt x="62" y="10"/>
                  </a:lnTo>
                  <a:lnTo>
                    <a:pt x="66" y="16"/>
                  </a:lnTo>
                  <a:lnTo>
                    <a:pt x="70" y="22"/>
                  </a:lnTo>
                  <a:lnTo>
                    <a:pt x="72" y="28"/>
                  </a:lnTo>
                  <a:lnTo>
                    <a:pt x="72" y="36"/>
                  </a:lnTo>
                  <a:lnTo>
                    <a:pt x="72" y="44"/>
                  </a:lnTo>
                  <a:lnTo>
                    <a:pt x="70" y="50"/>
                  </a:lnTo>
                  <a:lnTo>
                    <a:pt x="66" y="56"/>
                  </a:lnTo>
                  <a:lnTo>
                    <a:pt x="62" y="62"/>
                  </a:lnTo>
                  <a:lnTo>
                    <a:pt x="56" y="66"/>
                  </a:lnTo>
                  <a:lnTo>
                    <a:pt x="50" y="70"/>
                  </a:lnTo>
                  <a:lnTo>
                    <a:pt x="44" y="72"/>
                  </a:lnTo>
                  <a:lnTo>
                    <a:pt x="36" y="72"/>
                  </a:lnTo>
                  <a:lnTo>
                    <a:pt x="30" y="72"/>
                  </a:lnTo>
                  <a:lnTo>
                    <a:pt x="22" y="70"/>
                  </a:lnTo>
                  <a:lnTo>
                    <a:pt x="16" y="66"/>
                  </a:lnTo>
                  <a:lnTo>
                    <a:pt x="12" y="62"/>
                  </a:lnTo>
                  <a:lnTo>
                    <a:pt x="6" y="56"/>
                  </a:lnTo>
                  <a:lnTo>
                    <a:pt x="4" y="50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4" y="22"/>
                  </a:lnTo>
                  <a:lnTo>
                    <a:pt x="6" y="16"/>
                  </a:lnTo>
                  <a:lnTo>
                    <a:pt x="12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BE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2"/>
            <p:cNvSpPr/>
            <p:nvPr/>
          </p:nvSpPr>
          <p:spPr>
            <a:xfrm>
              <a:off x="1533215253" y="1184274109"/>
              <a:ext cx="171995290" cy="134217727"/>
            </a:xfrm>
            <a:custGeom>
              <a:avLst/>
              <a:gdLst/>
              <a:ahLst/>
              <a:cxnLst/>
              <a:rect l="l" t="t" r="r" b="b"/>
              <a:pathLst>
                <a:path w="70" h="68" extrusionOk="0">
                  <a:moveTo>
                    <a:pt x="34" y="0"/>
                  </a:moveTo>
                  <a:lnTo>
                    <a:pt x="34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4" y="6"/>
                  </a:lnTo>
                  <a:lnTo>
                    <a:pt x="60" y="10"/>
                  </a:lnTo>
                  <a:lnTo>
                    <a:pt x="64" y="14"/>
                  </a:lnTo>
                  <a:lnTo>
                    <a:pt x="66" y="20"/>
                  </a:lnTo>
                  <a:lnTo>
                    <a:pt x="68" y="26"/>
                  </a:lnTo>
                  <a:lnTo>
                    <a:pt x="70" y="34"/>
                  </a:lnTo>
                  <a:lnTo>
                    <a:pt x="68" y="40"/>
                  </a:lnTo>
                  <a:lnTo>
                    <a:pt x="66" y="48"/>
                  </a:lnTo>
                  <a:lnTo>
                    <a:pt x="64" y="54"/>
                  </a:lnTo>
                  <a:lnTo>
                    <a:pt x="60" y="58"/>
                  </a:lnTo>
                  <a:lnTo>
                    <a:pt x="54" y="62"/>
                  </a:lnTo>
                  <a:lnTo>
                    <a:pt x="48" y="66"/>
                  </a:lnTo>
                  <a:lnTo>
                    <a:pt x="42" y="68"/>
                  </a:lnTo>
                  <a:lnTo>
                    <a:pt x="34" y="68"/>
                  </a:lnTo>
                  <a:lnTo>
                    <a:pt x="28" y="68"/>
                  </a:lnTo>
                  <a:lnTo>
                    <a:pt x="20" y="66"/>
                  </a:lnTo>
                  <a:lnTo>
                    <a:pt x="14" y="62"/>
                  </a:lnTo>
                  <a:lnTo>
                    <a:pt x="10" y="58"/>
                  </a:lnTo>
                  <a:lnTo>
                    <a:pt x="6" y="54"/>
                  </a:lnTo>
                  <a:lnTo>
                    <a:pt x="2" y="48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8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BD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2"/>
            <p:cNvSpPr/>
            <p:nvPr/>
          </p:nvSpPr>
          <p:spPr>
            <a:xfrm>
              <a:off x="1533215253" y="1184274109"/>
              <a:ext cx="167081138" cy="134217727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34" y="0"/>
                  </a:moveTo>
                  <a:lnTo>
                    <a:pt x="34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4" y="6"/>
                  </a:lnTo>
                  <a:lnTo>
                    <a:pt x="58" y="10"/>
                  </a:lnTo>
                  <a:lnTo>
                    <a:pt x="62" y="14"/>
                  </a:lnTo>
                  <a:lnTo>
                    <a:pt x="66" y="20"/>
                  </a:lnTo>
                  <a:lnTo>
                    <a:pt x="68" y="28"/>
                  </a:lnTo>
                  <a:lnTo>
                    <a:pt x="68" y="34"/>
                  </a:lnTo>
                  <a:lnTo>
                    <a:pt x="68" y="40"/>
                  </a:lnTo>
                  <a:lnTo>
                    <a:pt x="66" y="48"/>
                  </a:lnTo>
                  <a:lnTo>
                    <a:pt x="62" y="52"/>
                  </a:lnTo>
                  <a:lnTo>
                    <a:pt x="58" y="58"/>
                  </a:lnTo>
                  <a:lnTo>
                    <a:pt x="54" y="62"/>
                  </a:lnTo>
                  <a:lnTo>
                    <a:pt x="48" y="66"/>
                  </a:lnTo>
                  <a:lnTo>
                    <a:pt x="42" y="68"/>
                  </a:lnTo>
                  <a:lnTo>
                    <a:pt x="34" y="68"/>
                  </a:lnTo>
                  <a:lnTo>
                    <a:pt x="28" y="68"/>
                  </a:lnTo>
                  <a:lnTo>
                    <a:pt x="22" y="66"/>
                  </a:lnTo>
                  <a:lnTo>
                    <a:pt x="16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4" y="48"/>
                  </a:lnTo>
                  <a:lnTo>
                    <a:pt x="2" y="40"/>
                  </a:lnTo>
                  <a:lnTo>
                    <a:pt x="0" y="34"/>
                  </a:lnTo>
                  <a:lnTo>
                    <a:pt x="2" y="28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BC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2"/>
            <p:cNvSpPr/>
            <p:nvPr/>
          </p:nvSpPr>
          <p:spPr>
            <a:xfrm>
              <a:off x="1538129100" y="1188221601"/>
              <a:ext cx="162166988" cy="126322567"/>
            </a:xfrm>
            <a:custGeom>
              <a:avLst/>
              <a:gdLst/>
              <a:ahLst/>
              <a:cxnLst/>
              <a:rect l="l" t="t" r="r" b="b"/>
              <a:pathLst>
                <a:path w="66" h="64" extrusionOk="0">
                  <a:moveTo>
                    <a:pt x="32" y="0"/>
                  </a:moveTo>
                  <a:lnTo>
                    <a:pt x="32" y="0"/>
                  </a:lnTo>
                  <a:lnTo>
                    <a:pt x="40" y="0"/>
                  </a:lnTo>
                  <a:lnTo>
                    <a:pt x="46" y="2"/>
                  </a:lnTo>
                  <a:lnTo>
                    <a:pt x="50" y="4"/>
                  </a:lnTo>
                  <a:lnTo>
                    <a:pt x="56" y="8"/>
                  </a:lnTo>
                  <a:lnTo>
                    <a:pt x="60" y="14"/>
                  </a:lnTo>
                  <a:lnTo>
                    <a:pt x="62" y="20"/>
                  </a:lnTo>
                  <a:lnTo>
                    <a:pt x="64" y="26"/>
                  </a:lnTo>
                  <a:lnTo>
                    <a:pt x="66" y="32"/>
                  </a:lnTo>
                  <a:lnTo>
                    <a:pt x="64" y="38"/>
                  </a:lnTo>
                  <a:lnTo>
                    <a:pt x="62" y="44"/>
                  </a:lnTo>
                  <a:lnTo>
                    <a:pt x="60" y="50"/>
                  </a:lnTo>
                  <a:lnTo>
                    <a:pt x="56" y="56"/>
                  </a:lnTo>
                  <a:lnTo>
                    <a:pt x="50" y="60"/>
                  </a:lnTo>
                  <a:lnTo>
                    <a:pt x="46" y="62"/>
                  </a:lnTo>
                  <a:lnTo>
                    <a:pt x="40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20" y="62"/>
                  </a:lnTo>
                  <a:lnTo>
                    <a:pt x="14" y="60"/>
                  </a:lnTo>
                  <a:lnTo>
                    <a:pt x="10" y="56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4" y="4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BBA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2"/>
            <p:cNvSpPr/>
            <p:nvPr/>
          </p:nvSpPr>
          <p:spPr>
            <a:xfrm>
              <a:off x="1538129100" y="1188221601"/>
              <a:ext cx="157252836" cy="126322567"/>
            </a:xfrm>
            <a:custGeom>
              <a:avLst/>
              <a:gdLst/>
              <a:ahLst/>
              <a:cxnLst/>
              <a:rect l="l" t="t" r="r" b="b"/>
              <a:pathLst>
                <a:path w="64" h="64" extrusionOk="0">
                  <a:moveTo>
                    <a:pt x="32" y="0"/>
                  </a:moveTo>
                  <a:lnTo>
                    <a:pt x="32" y="0"/>
                  </a:lnTo>
                  <a:lnTo>
                    <a:pt x="38" y="0"/>
                  </a:lnTo>
                  <a:lnTo>
                    <a:pt x="44" y="2"/>
                  </a:lnTo>
                  <a:lnTo>
                    <a:pt x="56" y="10"/>
                  </a:lnTo>
                  <a:lnTo>
                    <a:pt x="62" y="20"/>
                  </a:lnTo>
                  <a:lnTo>
                    <a:pt x="64" y="26"/>
                  </a:lnTo>
                  <a:lnTo>
                    <a:pt x="64" y="32"/>
                  </a:lnTo>
                  <a:lnTo>
                    <a:pt x="64" y="38"/>
                  </a:lnTo>
                  <a:lnTo>
                    <a:pt x="62" y="44"/>
                  </a:lnTo>
                  <a:lnTo>
                    <a:pt x="56" y="54"/>
                  </a:lnTo>
                  <a:lnTo>
                    <a:pt x="44" y="62"/>
                  </a:lnTo>
                  <a:lnTo>
                    <a:pt x="38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20" y="62"/>
                  </a:lnTo>
                  <a:lnTo>
                    <a:pt x="10" y="54"/>
                  </a:lnTo>
                  <a:lnTo>
                    <a:pt x="4" y="44"/>
                  </a:lnTo>
                  <a:lnTo>
                    <a:pt x="2" y="38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4" y="20"/>
                  </a:lnTo>
                  <a:lnTo>
                    <a:pt x="10" y="10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BB9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2"/>
            <p:cNvSpPr/>
            <p:nvPr/>
          </p:nvSpPr>
          <p:spPr>
            <a:xfrm>
              <a:off x="1543042946" y="1192169250"/>
              <a:ext cx="152338685" cy="118427407"/>
            </a:xfrm>
            <a:custGeom>
              <a:avLst/>
              <a:gdLst/>
              <a:ahLst/>
              <a:cxnLst/>
              <a:rect l="l" t="t" r="r" b="b"/>
              <a:pathLst>
                <a:path w="62" h="60" extrusionOk="0">
                  <a:moveTo>
                    <a:pt x="30" y="0"/>
                  </a:moveTo>
                  <a:lnTo>
                    <a:pt x="30" y="0"/>
                  </a:lnTo>
                  <a:lnTo>
                    <a:pt x="36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0" y="24"/>
                  </a:lnTo>
                  <a:lnTo>
                    <a:pt x="62" y="30"/>
                  </a:lnTo>
                  <a:lnTo>
                    <a:pt x="60" y="36"/>
                  </a:lnTo>
                  <a:lnTo>
                    <a:pt x="58" y="42"/>
                  </a:lnTo>
                  <a:lnTo>
                    <a:pt x="52" y="52"/>
                  </a:lnTo>
                  <a:lnTo>
                    <a:pt x="42" y="58"/>
                  </a:lnTo>
                  <a:lnTo>
                    <a:pt x="36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8" y="58"/>
                  </a:lnTo>
                  <a:lnTo>
                    <a:pt x="8" y="52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EBB89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2"/>
            <p:cNvSpPr/>
            <p:nvPr/>
          </p:nvSpPr>
          <p:spPr>
            <a:xfrm>
              <a:off x="1543042946" y="1192169250"/>
              <a:ext cx="147424534" cy="118427407"/>
            </a:xfrm>
            <a:custGeom>
              <a:avLst/>
              <a:gdLst/>
              <a:ahLst/>
              <a:cxnLst/>
              <a:rect l="l" t="t" r="r" b="b"/>
              <a:pathLst>
                <a:path w="60" h="60" extrusionOk="0">
                  <a:moveTo>
                    <a:pt x="30" y="0"/>
                  </a:moveTo>
                  <a:lnTo>
                    <a:pt x="30" y="0"/>
                  </a:lnTo>
                  <a:lnTo>
                    <a:pt x="36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60" y="36"/>
                  </a:lnTo>
                  <a:lnTo>
                    <a:pt x="58" y="42"/>
                  </a:lnTo>
                  <a:lnTo>
                    <a:pt x="52" y="52"/>
                  </a:lnTo>
                  <a:lnTo>
                    <a:pt x="42" y="58"/>
                  </a:lnTo>
                  <a:lnTo>
                    <a:pt x="36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8" y="58"/>
                  </a:lnTo>
                  <a:lnTo>
                    <a:pt x="10" y="52"/>
                  </a:lnTo>
                  <a:lnTo>
                    <a:pt x="2" y="42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2" y="18"/>
                  </a:lnTo>
                  <a:lnTo>
                    <a:pt x="10" y="8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EAB79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2"/>
            <p:cNvSpPr/>
            <p:nvPr/>
          </p:nvSpPr>
          <p:spPr>
            <a:xfrm>
              <a:off x="1547957573" y="1196116742"/>
              <a:ext cx="142510383" cy="110532246"/>
            </a:xfrm>
            <a:custGeom>
              <a:avLst/>
              <a:gdLst/>
              <a:ahLst/>
              <a:cxnLst/>
              <a:rect l="l" t="t" r="r" b="b"/>
              <a:pathLst>
                <a:path w="58" h="56" extrusionOk="0">
                  <a:moveTo>
                    <a:pt x="28" y="0"/>
                  </a:moveTo>
                  <a:lnTo>
                    <a:pt x="28" y="0"/>
                  </a:lnTo>
                  <a:lnTo>
                    <a:pt x="40" y="2"/>
                  </a:lnTo>
                  <a:lnTo>
                    <a:pt x="48" y="8"/>
                  </a:lnTo>
                  <a:lnTo>
                    <a:pt x="56" y="16"/>
                  </a:lnTo>
                  <a:lnTo>
                    <a:pt x="58" y="28"/>
                  </a:lnTo>
                  <a:lnTo>
                    <a:pt x="56" y="40"/>
                  </a:lnTo>
                  <a:lnTo>
                    <a:pt x="48" y="48"/>
                  </a:lnTo>
                  <a:lnTo>
                    <a:pt x="40" y="54"/>
                  </a:lnTo>
                  <a:lnTo>
                    <a:pt x="28" y="56"/>
                  </a:lnTo>
                  <a:lnTo>
                    <a:pt x="18" y="54"/>
                  </a:lnTo>
                  <a:lnTo>
                    <a:pt x="8" y="48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EAB59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2"/>
            <p:cNvSpPr/>
            <p:nvPr/>
          </p:nvSpPr>
          <p:spPr>
            <a:xfrm>
              <a:off x="1547957573" y="1196116742"/>
              <a:ext cx="137596231" cy="110532246"/>
            </a:xfrm>
            <a:custGeom>
              <a:avLst/>
              <a:gdLst/>
              <a:ahLst/>
              <a:cxnLst/>
              <a:rect l="l" t="t" r="r" b="b"/>
              <a:pathLst>
                <a:path w="56" h="56" extrusionOk="0">
                  <a:moveTo>
                    <a:pt x="28" y="0"/>
                  </a:moveTo>
                  <a:lnTo>
                    <a:pt x="28" y="0"/>
                  </a:lnTo>
                  <a:lnTo>
                    <a:pt x="40" y="2"/>
                  </a:lnTo>
                  <a:lnTo>
                    <a:pt x="48" y="8"/>
                  </a:lnTo>
                  <a:lnTo>
                    <a:pt x="54" y="18"/>
                  </a:lnTo>
                  <a:lnTo>
                    <a:pt x="56" y="28"/>
                  </a:lnTo>
                  <a:lnTo>
                    <a:pt x="54" y="38"/>
                  </a:lnTo>
                  <a:lnTo>
                    <a:pt x="48" y="48"/>
                  </a:lnTo>
                  <a:lnTo>
                    <a:pt x="40" y="54"/>
                  </a:lnTo>
                  <a:lnTo>
                    <a:pt x="28" y="56"/>
                  </a:lnTo>
                  <a:lnTo>
                    <a:pt x="18" y="54"/>
                  </a:lnTo>
                  <a:lnTo>
                    <a:pt x="8" y="48"/>
                  </a:lnTo>
                  <a:lnTo>
                    <a:pt x="2" y="38"/>
                  </a:lnTo>
                  <a:lnTo>
                    <a:pt x="0" y="28"/>
                  </a:lnTo>
                  <a:lnTo>
                    <a:pt x="2" y="18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EAB59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2"/>
            <p:cNvSpPr/>
            <p:nvPr/>
          </p:nvSpPr>
          <p:spPr>
            <a:xfrm>
              <a:off x="1552871419" y="1200064390"/>
              <a:ext cx="132682081" cy="102637086"/>
            </a:xfrm>
            <a:custGeom>
              <a:avLst/>
              <a:gdLst/>
              <a:ahLst/>
              <a:cxnLst/>
              <a:rect l="l" t="t" r="r" b="b"/>
              <a:pathLst>
                <a:path w="54" h="52" extrusionOk="0">
                  <a:moveTo>
                    <a:pt x="26" y="0"/>
                  </a:moveTo>
                  <a:lnTo>
                    <a:pt x="26" y="0"/>
                  </a:lnTo>
                  <a:lnTo>
                    <a:pt x="36" y="2"/>
                  </a:lnTo>
                  <a:lnTo>
                    <a:pt x="46" y="6"/>
                  </a:lnTo>
                  <a:lnTo>
                    <a:pt x="52" y="16"/>
                  </a:lnTo>
                  <a:lnTo>
                    <a:pt x="54" y="26"/>
                  </a:lnTo>
                  <a:lnTo>
                    <a:pt x="52" y="36"/>
                  </a:lnTo>
                  <a:lnTo>
                    <a:pt x="46" y="44"/>
                  </a:lnTo>
                  <a:lnTo>
                    <a:pt x="36" y="50"/>
                  </a:lnTo>
                  <a:lnTo>
                    <a:pt x="26" y="52"/>
                  </a:lnTo>
                  <a:lnTo>
                    <a:pt x="16" y="50"/>
                  </a:lnTo>
                  <a:lnTo>
                    <a:pt x="8" y="44"/>
                  </a:lnTo>
                  <a:lnTo>
                    <a:pt x="2" y="36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6"/>
                  </a:lnTo>
                  <a:lnTo>
                    <a:pt x="16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AB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2"/>
            <p:cNvSpPr/>
            <p:nvPr/>
          </p:nvSpPr>
          <p:spPr>
            <a:xfrm>
              <a:off x="1552871419" y="1200064390"/>
              <a:ext cx="127767929" cy="102637086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26" y="0"/>
                  </a:move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50" y="16"/>
                  </a:lnTo>
                  <a:lnTo>
                    <a:pt x="52" y="26"/>
                  </a:lnTo>
                  <a:lnTo>
                    <a:pt x="50" y="36"/>
                  </a:lnTo>
                  <a:lnTo>
                    <a:pt x="44" y="44"/>
                  </a:lnTo>
                  <a:lnTo>
                    <a:pt x="36" y="50"/>
                  </a:lnTo>
                  <a:lnTo>
                    <a:pt x="26" y="52"/>
                  </a:lnTo>
                  <a:lnTo>
                    <a:pt x="16" y="50"/>
                  </a:lnTo>
                  <a:lnTo>
                    <a:pt x="8" y="44"/>
                  </a:lnTo>
                  <a:lnTo>
                    <a:pt x="2" y="36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AB29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2"/>
            <p:cNvSpPr/>
            <p:nvPr/>
          </p:nvSpPr>
          <p:spPr>
            <a:xfrm>
              <a:off x="1557786046" y="1204012039"/>
              <a:ext cx="122853779" cy="94741925"/>
            </a:xfrm>
            <a:custGeom>
              <a:avLst/>
              <a:gdLst/>
              <a:ahLst/>
              <a:cxnLst/>
              <a:rect l="l" t="t" r="r" b="b"/>
              <a:pathLst>
                <a:path w="50" h="48" extrusionOk="0">
                  <a:moveTo>
                    <a:pt x="24" y="0"/>
                  </a:moveTo>
                  <a:lnTo>
                    <a:pt x="24" y="0"/>
                  </a:lnTo>
                  <a:lnTo>
                    <a:pt x="34" y="2"/>
                  </a:lnTo>
                  <a:lnTo>
                    <a:pt x="42" y="6"/>
                  </a:lnTo>
                  <a:lnTo>
                    <a:pt x="48" y="14"/>
                  </a:lnTo>
                  <a:lnTo>
                    <a:pt x="50" y="24"/>
                  </a:lnTo>
                  <a:lnTo>
                    <a:pt x="48" y="34"/>
                  </a:lnTo>
                  <a:lnTo>
                    <a:pt x="42" y="42"/>
                  </a:lnTo>
                  <a:lnTo>
                    <a:pt x="34" y="46"/>
                  </a:lnTo>
                  <a:lnTo>
                    <a:pt x="24" y="48"/>
                  </a:lnTo>
                  <a:lnTo>
                    <a:pt x="14" y="46"/>
                  </a:lnTo>
                  <a:lnTo>
                    <a:pt x="6" y="42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AB09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2"/>
            <p:cNvSpPr/>
            <p:nvPr/>
          </p:nvSpPr>
          <p:spPr>
            <a:xfrm>
              <a:off x="1557786046" y="1204012039"/>
              <a:ext cx="117939627" cy="94741925"/>
            </a:xfrm>
            <a:custGeom>
              <a:avLst/>
              <a:gdLst/>
              <a:ahLst/>
              <a:cxnLst/>
              <a:rect l="l" t="t" r="r" b="b"/>
              <a:pathLst>
                <a:path w="48" h="48" extrusionOk="0">
                  <a:moveTo>
                    <a:pt x="24" y="0"/>
                  </a:moveTo>
                  <a:lnTo>
                    <a:pt x="24" y="0"/>
                  </a:lnTo>
                  <a:lnTo>
                    <a:pt x="34" y="2"/>
                  </a:lnTo>
                  <a:lnTo>
                    <a:pt x="42" y="8"/>
                  </a:lnTo>
                  <a:lnTo>
                    <a:pt x="46" y="14"/>
                  </a:lnTo>
                  <a:lnTo>
                    <a:pt x="48" y="24"/>
                  </a:lnTo>
                  <a:lnTo>
                    <a:pt x="46" y="34"/>
                  </a:lnTo>
                  <a:lnTo>
                    <a:pt x="42" y="40"/>
                  </a:lnTo>
                  <a:lnTo>
                    <a:pt x="34" y="46"/>
                  </a:lnTo>
                  <a:lnTo>
                    <a:pt x="24" y="48"/>
                  </a:lnTo>
                  <a:lnTo>
                    <a:pt x="16" y="46"/>
                  </a:lnTo>
                  <a:lnTo>
                    <a:pt x="8" y="40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AAF9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2"/>
            <p:cNvSpPr/>
            <p:nvPr/>
          </p:nvSpPr>
          <p:spPr>
            <a:xfrm>
              <a:off x="1562699892" y="1207959531"/>
              <a:ext cx="113025476" cy="86846765"/>
            </a:xfrm>
            <a:custGeom>
              <a:avLst/>
              <a:gdLst/>
              <a:ahLst/>
              <a:cxnLst/>
              <a:rect l="l" t="t" r="r" b="b"/>
              <a:pathLst>
                <a:path w="46" h="44" extrusionOk="0">
                  <a:moveTo>
                    <a:pt x="22" y="0"/>
                  </a:moveTo>
                  <a:lnTo>
                    <a:pt x="22" y="0"/>
                  </a:lnTo>
                  <a:lnTo>
                    <a:pt x="32" y="0"/>
                  </a:lnTo>
                  <a:lnTo>
                    <a:pt x="38" y="6"/>
                  </a:lnTo>
                  <a:lnTo>
                    <a:pt x="44" y="14"/>
                  </a:lnTo>
                  <a:lnTo>
                    <a:pt x="46" y="22"/>
                  </a:lnTo>
                  <a:lnTo>
                    <a:pt x="44" y="30"/>
                  </a:lnTo>
                  <a:lnTo>
                    <a:pt x="38" y="38"/>
                  </a:lnTo>
                  <a:lnTo>
                    <a:pt x="32" y="44"/>
                  </a:lnTo>
                  <a:lnTo>
                    <a:pt x="22" y="44"/>
                  </a:lnTo>
                  <a:lnTo>
                    <a:pt x="14" y="44"/>
                  </a:lnTo>
                  <a:lnTo>
                    <a:pt x="6" y="38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4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9AE9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2"/>
            <p:cNvSpPr/>
            <p:nvPr/>
          </p:nvSpPr>
          <p:spPr>
            <a:xfrm>
              <a:off x="1562699892" y="1207959531"/>
              <a:ext cx="108111325" cy="86846765"/>
            </a:xfrm>
            <a:custGeom>
              <a:avLst/>
              <a:gdLst/>
              <a:ahLst/>
              <a:cxnLst/>
              <a:rect l="l" t="t" r="r" b="b"/>
              <a:pathLst>
                <a:path w="44" h="44" extrusionOk="0">
                  <a:moveTo>
                    <a:pt x="22" y="0"/>
                  </a:moveTo>
                  <a:lnTo>
                    <a:pt x="22" y="0"/>
                  </a:lnTo>
                  <a:lnTo>
                    <a:pt x="30" y="2"/>
                  </a:lnTo>
                  <a:lnTo>
                    <a:pt x="38" y="6"/>
                  </a:lnTo>
                  <a:lnTo>
                    <a:pt x="42" y="14"/>
                  </a:lnTo>
                  <a:lnTo>
                    <a:pt x="44" y="22"/>
                  </a:lnTo>
                  <a:lnTo>
                    <a:pt x="42" y="30"/>
                  </a:lnTo>
                  <a:lnTo>
                    <a:pt x="38" y="38"/>
                  </a:lnTo>
                  <a:lnTo>
                    <a:pt x="30" y="42"/>
                  </a:lnTo>
                  <a:lnTo>
                    <a:pt x="22" y="44"/>
                  </a:lnTo>
                  <a:lnTo>
                    <a:pt x="14" y="42"/>
                  </a:lnTo>
                  <a:lnTo>
                    <a:pt x="6" y="38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9AC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2"/>
            <p:cNvSpPr/>
            <p:nvPr/>
          </p:nvSpPr>
          <p:spPr>
            <a:xfrm>
              <a:off x="1567613739" y="1211907180"/>
              <a:ext cx="103197174" cy="78951604"/>
            </a:xfrm>
            <a:custGeom>
              <a:avLst/>
              <a:gdLst/>
              <a:ahLst/>
              <a:cxnLst/>
              <a:rect l="l" t="t" r="r" b="b"/>
              <a:pathLst>
                <a:path w="42" h="40" extrusionOk="0">
                  <a:moveTo>
                    <a:pt x="20" y="0"/>
                  </a:moveTo>
                  <a:lnTo>
                    <a:pt x="20" y="0"/>
                  </a:lnTo>
                  <a:lnTo>
                    <a:pt x="28" y="0"/>
                  </a:lnTo>
                  <a:lnTo>
                    <a:pt x="36" y="6"/>
                  </a:lnTo>
                  <a:lnTo>
                    <a:pt x="40" y="12"/>
                  </a:lnTo>
                  <a:lnTo>
                    <a:pt x="42" y="20"/>
                  </a:lnTo>
                  <a:lnTo>
                    <a:pt x="40" y="28"/>
                  </a:lnTo>
                  <a:lnTo>
                    <a:pt x="36" y="34"/>
                  </a:lnTo>
                  <a:lnTo>
                    <a:pt x="28" y="40"/>
                  </a:lnTo>
                  <a:lnTo>
                    <a:pt x="20" y="40"/>
                  </a:lnTo>
                  <a:lnTo>
                    <a:pt x="12" y="40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9AC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2"/>
            <p:cNvSpPr/>
            <p:nvPr/>
          </p:nvSpPr>
          <p:spPr>
            <a:xfrm>
              <a:off x="1567613739" y="1211907180"/>
              <a:ext cx="98283022" cy="78951604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0"/>
                  </a:moveTo>
                  <a:lnTo>
                    <a:pt x="20" y="0"/>
                  </a:lnTo>
                  <a:lnTo>
                    <a:pt x="28" y="2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40" y="20"/>
                  </a:lnTo>
                  <a:lnTo>
                    <a:pt x="38" y="28"/>
                  </a:lnTo>
                  <a:lnTo>
                    <a:pt x="34" y="34"/>
                  </a:lnTo>
                  <a:lnTo>
                    <a:pt x="28" y="38"/>
                  </a:lnTo>
                  <a:lnTo>
                    <a:pt x="20" y="40"/>
                  </a:lnTo>
                  <a:lnTo>
                    <a:pt x="12" y="38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9AA9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2"/>
            <p:cNvSpPr/>
            <p:nvPr/>
          </p:nvSpPr>
          <p:spPr>
            <a:xfrm>
              <a:off x="1572528365" y="1215854672"/>
              <a:ext cx="93368872" cy="71056444"/>
            </a:xfrm>
            <a:custGeom>
              <a:avLst/>
              <a:gdLst/>
              <a:ahLst/>
              <a:cxnLst/>
              <a:rect l="l" t="t" r="r" b="b"/>
              <a:pathLst>
                <a:path w="38" h="36" extrusionOk="0">
                  <a:moveTo>
                    <a:pt x="18" y="0"/>
                  </a:moveTo>
                  <a:lnTo>
                    <a:pt x="18" y="0"/>
                  </a:lnTo>
                  <a:lnTo>
                    <a:pt x="26" y="0"/>
                  </a:lnTo>
                  <a:lnTo>
                    <a:pt x="32" y="4"/>
                  </a:lnTo>
                  <a:lnTo>
                    <a:pt x="36" y="10"/>
                  </a:lnTo>
                  <a:lnTo>
                    <a:pt x="38" y="18"/>
                  </a:lnTo>
                  <a:lnTo>
                    <a:pt x="36" y="26"/>
                  </a:lnTo>
                  <a:lnTo>
                    <a:pt x="32" y="32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6" y="32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2" y="10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E9A99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2"/>
            <p:cNvSpPr/>
            <p:nvPr/>
          </p:nvSpPr>
          <p:spPr>
            <a:xfrm>
              <a:off x="1572528365" y="1215854672"/>
              <a:ext cx="88454720" cy="71056444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6" y="18"/>
                  </a:moveTo>
                  <a:lnTo>
                    <a:pt x="36" y="18"/>
                  </a:lnTo>
                  <a:lnTo>
                    <a:pt x="34" y="24"/>
                  </a:lnTo>
                  <a:lnTo>
                    <a:pt x="32" y="30"/>
                  </a:lnTo>
                  <a:lnTo>
                    <a:pt x="26" y="34"/>
                  </a:lnTo>
                  <a:lnTo>
                    <a:pt x="18" y="36"/>
                  </a:lnTo>
                  <a:lnTo>
                    <a:pt x="12" y="34"/>
                  </a:lnTo>
                  <a:lnTo>
                    <a:pt x="6" y="30"/>
                  </a:lnTo>
                  <a:lnTo>
                    <a:pt x="2" y="24"/>
                  </a:lnTo>
                  <a:lnTo>
                    <a:pt x="0" y="18"/>
                  </a:lnTo>
                  <a:lnTo>
                    <a:pt x="2" y="10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6" y="2"/>
                  </a:lnTo>
                  <a:lnTo>
                    <a:pt x="32" y="6"/>
                  </a:lnTo>
                  <a:lnTo>
                    <a:pt x="34" y="10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E9A89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2"/>
            <p:cNvSpPr/>
            <p:nvPr/>
          </p:nvSpPr>
          <p:spPr>
            <a:xfrm>
              <a:off x="1439845931" y="1038213611"/>
              <a:ext cx="260450011" cy="71056444"/>
            </a:xfrm>
            <a:custGeom>
              <a:avLst/>
              <a:gdLst/>
              <a:ahLst/>
              <a:cxnLst/>
              <a:rect l="l" t="t" r="r" b="b"/>
              <a:pathLst>
                <a:path w="106" h="36" extrusionOk="0">
                  <a:moveTo>
                    <a:pt x="0" y="36"/>
                  </a:moveTo>
                  <a:lnTo>
                    <a:pt x="0" y="36"/>
                  </a:lnTo>
                  <a:lnTo>
                    <a:pt x="4" y="34"/>
                  </a:lnTo>
                  <a:lnTo>
                    <a:pt x="10" y="30"/>
                  </a:lnTo>
                  <a:lnTo>
                    <a:pt x="20" y="26"/>
                  </a:lnTo>
                  <a:lnTo>
                    <a:pt x="30" y="24"/>
                  </a:lnTo>
                  <a:lnTo>
                    <a:pt x="44" y="22"/>
                  </a:lnTo>
                  <a:lnTo>
                    <a:pt x="58" y="24"/>
                  </a:lnTo>
                  <a:lnTo>
                    <a:pt x="76" y="28"/>
                  </a:lnTo>
                  <a:lnTo>
                    <a:pt x="80" y="28"/>
                  </a:lnTo>
                  <a:lnTo>
                    <a:pt x="88" y="28"/>
                  </a:lnTo>
                  <a:lnTo>
                    <a:pt x="94" y="26"/>
                  </a:lnTo>
                  <a:lnTo>
                    <a:pt x="98" y="24"/>
                  </a:lnTo>
                  <a:lnTo>
                    <a:pt x="102" y="20"/>
                  </a:lnTo>
                  <a:lnTo>
                    <a:pt x="106" y="12"/>
                  </a:lnTo>
                  <a:lnTo>
                    <a:pt x="104" y="14"/>
                  </a:lnTo>
                  <a:lnTo>
                    <a:pt x="96" y="18"/>
                  </a:lnTo>
                  <a:lnTo>
                    <a:pt x="88" y="18"/>
                  </a:lnTo>
                  <a:lnTo>
                    <a:pt x="82" y="18"/>
                  </a:lnTo>
                  <a:lnTo>
                    <a:pt x="78" y="14"/>
                  </a:lnTo>
                  <a:lnTo>
                    <a:pt x="70" y="10"/>
                  </a:lnTo>
                  <a:lnTo>
                    <a:pt x="62" y="6"/>
                  </a:lnTo>
                  <a:lnTo>
                    <a:pt x="52" y="2"/>
                  </a:lnTo>
                  <a:lnTo>
                    <a:pt x="42" y="0"/>
                  </a:lnTo>
                  <a:lnTo>
                    <a:pt x="30" y="2"/>
                  </a:lnTo>
                  <a:lnTo>
                    <a:pt x="20" y="8"/>
                  </a:lnTo>
                  <a:lnTo>
                    <a:pt x="10" y="2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2"/>
            <p:cNvSpPr/>
            <p:nvPr/>
          </p:nvSpPr>
          <p:spPr>
            <a:xfrm>
              <a:off x="432445008" y="1038213611"/>
              <a:ext cx="260450011" cy="71056444"/>
            </a:xfrm>
            <a:custGeom>
              <a:avLst/>
              <a:gdLst/>
              <a:ahLst/>
              <a:cxnLst/>
              <a:rect l="l" t="t" r="r" b="b"/>
              <a:pathLst>
                <a:path w="106" h="36" extrusionOk="0">
                  <a:moveTo>
                    <a:pt x="106" y="36"/>
                  </a:moveTo>
                  <a:lnTo>
                    <a:pt x="106" y="36"/>
                  </a:lnTo>
                  <a:lnTo>
                    <a:pt x="102" y="34"/>
                  </a:lnTo>
                  <a:lnTo>
                    <a:pt x="94" y="30"/>
                  </a:lnTo>
                  <a:lnTo>
                    <a:pt x="86" y="26"/>
                  </a:lnTo>
                  <a:lnTo>
                    <a:pt x="76" y="24"/>
                  </a:lnTo>
                  <a:lnTo>
                    <a:pt x="62" y="22"/>
                  </a:lnTo>
                  <a:lnTo>
                    <a:pt x="48" y="24"/>
                  </a:lnTo>
                  <a:lnTo>
                    <a:pt x="30" y="28"/>
                  </a:lnTo>
                  <a:lnTo>
                    <a:pt x="26" y="28"/>
                  </a:lnTo>
                  <a:lnTo>
                    <a:pt x="18" y="28"/>
                  </a:lnTo>
                  <a:lnTo>
                    <a:pt x="12" y="26"/>
                  </a:lnTo>
                  <a:lnTo>
                    <a:pt x="8" y="24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10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28" y="14"/>
                  </a:lnTo>
                  <a:lnTo>
                    <a:pt x="36" y="10"/>
                  </a:lnTo>
                  <a:lnTo>
                    <a:pt x="44" y="6"/>
                  </a:lnTo>
                  <a:lnTo>
                    <a:pt x="54" y="2"/>
                  </a:lnTo>
                  <a:lnTo>
                    <a:pt x="64" y="0"/>
                  </a:lnTo>
                  <a:lnTo>
                    <a:pt x="76" y="2"/>
                  </a:lnTo>
                  <a:lnTo>
                    <a:pt x="86" y="8"/>
                  </a:lnTo>
                  <a:lnTo>
                    <a:pt x="96" y="20"/>
                  </a:lnTo>
                  <a:lnTo>
                    <a:pt x="106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2"/>
            <p:cNvSpPr/>
            <p:nvPr/>
          </p:nvSpPr>
          <p:spPr>
            <a:xfrm>
              <a:off x="992658603" y="1085584613"/>
              <a:ext cx="98283022" cy="114479827"/>
            </a:xfrm>
            <a:custGeom>
              <a:avLst/>
              <a:gdLst/>
              <a:ahLst/>
              <a:cxnLst/>
              <a:rect l="l" t="t" r="r" b="b"/>
              <a:pathLst>
                <a:path w="40" h="58" extrusionOk="0">
                  <a:moveTo>
                    <a:pt x="18" y="2"/>
                  </a:moveTo>
                  <a:lnTo>
                    <a:pt x="12" y="8"/>
                  </a:lnTo>
                  <a:lnTo>
                    <a:pt x="6" y="18"/>
                  </a:lnTo>
                  <a:lnTo>
                    <a:pt x="2" y="32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2" y="54"/>
                  </a:lnTo>
                  <a:lnTo>
                    <a:pt x="6" y="56"/>
                  </a:lnTo>
                  <a:lnTo>
                    <a:pt x="12" y="58"/>
                  </a:lnTo>
                  <a:lnTo>
                    <a:pt x="22" y="56"/>
                  </a:lnTo>
                  <a:lnTo>
                    <a:pt x="26" y="56"/>
                  </a:lnTo>
                  <a:lnTo>
                    <a:pt x="34" y="54"/>
                  </a:lnTo>
                  <a:lnTo>
                    <a:pt x="38" y="52"/>
                  </a:lnTo>
                  <a:lnTo>
                    <a:pt x="40" y="44"/>
                  </a:lnTo>
                  <a:lnTo>
                    <a:pt x="36" y="36"/>
                  </a:lnTo>
                  <a:lnTo>
                    <a:pt x="34" y="30"/>
                  </a:lnTo>
                  <a:lnTo>
                    <a:pt x="32" y="20"/>
                  </a:lnTo>
                  <a:lnTo>
                    <a:pt x="28" y="4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ECC8A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2"/>
            <p:cNvSpPr/>
            <p:nvPr/>
          </p:nvSpPr>
          <p:spPr>
            <a:xfrm>
              <a:off x="992658603" y="1085584613"/>
              <a:ext cx="98283022" cy="110532246"/>
            </a:xfrm>
            <a:custGeom>
              <a:avLst/>
              <a:gdLst/>
              <a:ahLst/>
              <a:cxnLst/>
              <a:rect l="l" t="t" r="r" b="b"/>
              <a:pathLst>
                <a:path w="40" h="56" extrusionOk="0">
                  <a:moveTo>
                    <a:pt x="0" y="50"/>
                  </a:moveTo>
                  <a:lnTo>
                    <a:pt x="0" y="50"/>
                  </a:lnTo>
                  <a:lnTo>
                    <a:pt x="0" y="52"/>
                  </a:lnTo>
                  <a:lnTo>
                    <a:pt x="2" y="54"/>
                  </a:lnTo>
                  <a:lnTo>
                    <a:pt x="6" y="56"/>
                  </a:lnTo>
                  <a:lnTo>
                    <a:pt x="12" y="56"/>
                  </a:lnTo>
                  <a:lnTo>
                    <a:pt x="22" y="56"/>
                  </a:lnTo>
                  <a:lnTo>
                    <a:pt x="26" y="56"/>
                  </a:lnTo>
                  <a:lnTo>
                    <a:pt x="34" y="54"/>
                  </a:lnTo>
                  <a:lnTo>
                    <a:pt x="38" y="50"/>
                  </a:lnTo>
                  <a:lnTo>
                    <a:pt x="40" y="44"/>
                  </a:lnTo>
                  <a:lnTo>
                    <a:pt x="36" y="36"/>
                  </a:lnTo>
                  <a:lnTo>
                    <a:pt x="34" y="30"/>
                  </a:lnTo>
                  <a:lnTo>
                    <a:pt x="32" y="20"/>
                  </a:lnTo>
                  <a:lnTo>
                    <a:pt x="28" y="6"/>
                  </a:lnTo>
                  <a:lnTo>
                    <a:pt x="26" y="2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2" y="8"/>
                  </a:lnTo>
                  <a:lnTo>
                    <a:pt x="6" y="20"/>
                  </a:lnTo>
                  <a:lnTo>
                    <a:pt x="4" y="32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ECC9A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2"/>
            <p:cNvSpPr/>
            <p:nvPr/>
          </p:nvSpPr>
          <p:spPr>
            <a:xfrm>
              <a:off x="997572450" y="1085584613"/>
              <a:ext cx="93368872" cy="110532246"/>
            </a:xfrm>
            <a:custGeom>
              <a:avLst/>
              <a:gdLst/>
              <a:ahLst/>
              <a:cxnLst/>
              <a:rect l="l" t="t" r="r" b="b"/>
              <a:pathLst>
                <a:path w="38" h="56" extrusionOk="0">
                  <a:moveTo>
                    <a:pt x="0" y="50"/>
                  </a:moveTo>
                  <a:lnTo>
                    <a:pt x="0" y="50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4" y="56"/>
                  </a:lnTo>
                  <a:lnTo>
                    <a:pt x="10" y="56"/>
                  </a:lnTo>
                  <a:lnTo>
                    <a:pt x="20" y="56"/>
                  </a:lnTo>
                  <a:lnTo>
                    <a:pt x="24" y="56"/>
                  </a:lnTo>
                  <a:lnTo>
                    <a:pt x="32" y="54"/>
                  </a:lnTo>
                  <a:lnTo>
                    <a:pt x="36" y="50"/>
                  </a:lnTo>
                  <a:lnTo>
                    <a:pt x="38" y="44"/>
                  </a:lnTo>
                  <a:lnTo>
                    <a:pt x="34" y="36"/>
                  </a:lnTo>
                  <a:lnTo>
                    <a:pt x="32" y="30"/>
                  </a:lnTo>
                  <a:lnTo>
                    <a:pt x="30" y="20"/>
                  </a:lnTo>
                  <a:lnTo>
                    <a:pt x="26" y="6"/>
                  </a:lnTo>
                  <a:lnTo>
                    <a:pt x="24" y="2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0" y="8"/>
                  </a:lnTo>
                  <a:lnTo>
                    <a:pt x="6" y="20"/>
                  </a:lnTo>
                  <a:lnTo>
                    <a:pt x="2" y="32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ECCAA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2"/>
            <p:cNvSpPr/>
            <p:nvPr/>
          </p:nvSpPr>
          <p:spPr>
            <a:xfrm>
              <a:off x="997572450" y="1089532105"/>
              <a:ext cx="88454720" cy="106584666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0" y="46"/>
                  </a:moveTo>
                  <a:lnTo>
                    <a:pt x="0" y="46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6" y="54"/>
                  </a:lnTo>
                  <a:lnTo>
                    <a:pt x="10" y="54"/>
                  </a:lnTo>
                  <a:lnTo>
                    <a:pt x="20" y="54"/>
                  </a:lnTo>
                  <a:lnTo>
                    <a:pt x="24" y="54"/>
                  </a:lnTo>
                  <a:lnTo>
                    <a:pt x="32" y="52"/>
                  </a:lnTo>
                  <a:lnTo>
                    <a:pt x="36" y="48"/>
                  </a:lnTo>
                  <a:lnTo>
                    <a:pt x="36" y="42"/>
                  </a:lnTo>
                  <a:lnTo>
                    <a:pt x="34" y="34"/>
                  </a:lnTo>
                  <a:lnTo>
                    <a:pt x="32" y="28"/>
                  </a:lnTo>
                  <a:lnTo>
                    <a:pt x="30" y="18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0" y="8"/>
                  </a:lnTo>
                  <a:lnTo>
                    <a:pt x="6" y="18"/>
                  </a:lnTo>
                  <a:lnTo>
                    <a:pt x="2" y="3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EDCBA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2"/>
            <p:cNvSpPr/>
            <p:nvPr/>
          </p:nvSpPr>
          <p:spPr>
            <a:xfrm>
              <a:off x="997572450" y="1089532105"/>
              <a:ext cx="88454720" cy="106584666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0" y="46"/>
                  </a:moveTo>
                  <a:lnTo>
                    <a:pt x="0" y="46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6" y="54"/>
                  </a:lnTo>
                  <a:lnTo>
                    <a:pt x="10" y="54"/>
                  </a:lnTo>
                  <a:lnTo>
                    <a:pt x="20" y="54"/>
                  </a:lnTo>
                  <a:lnTo>
                    <a:pt x="24" y="54"/>
                  </a:lnTo>
                  <a:lnTo>
                    <a:pt x="32" y="52"/>
                  </a:lnTo>
                  <a:lnTo>
                    <a:pt x="36" y="48"/>
                  </a:lnTo>
                  <a:lnTo>
                    <a:pt x="36" y="42"/>
                  </a:lnTo>
                  <a:lnTo>
                    <a:pt x="34" y="34"/>
                  </a:lnTo>
                  <a:lnTo>
                    <a:pt x="32" y="28"/>
                  </a:lnTo>
                  <a:lnTo>
                    <a:pt x="30" y="18"/>
                  </a:lnTo>
                  <a:lnTo>
                    <a:pt x="26" y="6"/>
                  </a:lnTo>
                  <a:lnTo>
                    <a:pt x="24" y="2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2" y="8"/>
                  </a:lnTo>
                  <a:lnTo>
                    <a:pt x="6" y="18"/>
                  </a:lnTo>
                  <a:lnTo>
                    <a:pt x="2" y="3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EDCCA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2"/>
            <p:cNvSpPr/>
            <p:nvPr/>
          </p:nvSpPr>
          <p:spPr>
            <a:xfrm>
              <a:off x="997572450" y="1093479754"/>
              <a:ext cx="88454720" cy="102637086"/>
            </a:xfrm>
            <a:custGeom>
              <a:avLst/>
              <a:gdLst/>
              <a:ahLst/>
              <a:cxnLst/>
              <a:rect l="l" t="t" r="r" b="b"/>
              <a:pathLst>
                <a:path w="36" h="52" extrusionOk="0">
                  <a:moveTo>
                    <a:pt x="0" y="44"/>
                  </a:moveTo>
                  <a:lnTo>
                    <a:pt x="0" y="44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6" y="52"/>
                  </a:lnTo>
                  <a:lnTo>
                    <a:pt x="10" y="52"/>
                  </a:lnTo>
                  <a:lnTo>
                    <a:pt x="20" y="52"/>
                  </a:lnTo>
                  <a:lnTo>
                    <a:pt x="24" y="52"/>
                  </a:lnTo>
                  <a:lnTo>
                    <a:pt x="32" y="50"/>
                  </a:lnTo>
                  <a:lnTo>
                    <a:pt x="36" y="46"/>
                  </a:lnTo>
                  <a:lnTo>
                    <a:pt x="36" y="40"/>
                  </a:lnTo>
                  <a:lnTo>
                    <a:pt x="34" y="32"/>
                  </a:lnTo>
                  <a:lnTo>
                    <a:pt x="32" y="26"/>
                  </a:lnTo>
                  <a:lnTo>
                    <a:pt x="28" y="18"/>
                  </a:lnTo>
                  <a:lnTo>
                    <a:pt x="26" y="4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2" y="6"/>
                  </a:lnTo>
                  <a:lnTo>
                    <a:pt x="6" y="18"/>
                  </a:lnTo>
                  <a:lnTo>
                    <a:pt x="2" y="28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EDCDA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2"/>
            <p:cNvSpPr/>
            <p:nvPr/>
          </p:nvSpPr>
          <p:spPr>
            <a:xfrm>
              <a:off x="997572450" y="1093479754"/>
              <a:ext cx="88454720" cy="102637086"/>
            </a:xfrm>
            <a:custGeom>
              <a:avLst/>
              <a:gdLst/>
              <a:ahLst/>
              <a:cxnLst/>
              <a:rect l="l" t="t" r="r" b="b"/>
              <a:pathLst>
                <a:path w="36" h="52" extrusionOk="0">
                  <a:moveTo>
                    <a:pt x="0" y="44"/>
                  </a:moveTo>
                  <a:lnTo>
                    <a:pt x="0" y="44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6" y="52"/>
                  </a:lnTo>
                  <a:lnTo>
                    <a:pt x="10" y="52"/>
                  </a:lnTo>
                  <a:lnTo>
                    <a:pt x="20" y="52"/>
                  </a:lnTo>
                  <a:lnTo>
                    <a:pt x="24" y="52"/>
                  </a:lnTo>
                  <a:lnTo>
                    <a:pt x="32" y="50"/>
                  </a:lnTo>
                  <a:lnTo>
                    <a:pt x="36" y="46"/>
                  </a:lnTo>
                  <a:lnTo>
                    <a:pt x="36" y="40"/>
                  </a:lnTo>
                  <a:lnTo>
                    <a:pt x="34" y="32"/>
                  </a:lnTo>
                  <a:lnTo>
                    <a:pt x="32" y="28"/>
                  </a:lnTo>
                  <a:lnTo>
                    <a:pt x="28" y="18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2" y="8"/>
                  </a:lnTo>
                  <a:lnTo>
                    <a:pt x="6" y="18"/>
                  </a:lnTo>
                  <a:lnTo>
                    <a:pt x="4" y="28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EDCD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2"/>
            <p:cNvSpPr/>
            <p:nvPr/>
          </p:nvSpPr>
          <p:spPr>
            <a:xfrm>
              <a:off x="1002486296" y="1093479754"/>
              <a:ext cx="83540569" cy="10263708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0" y="44"/>
                  </a:moveTo>
                  <a:lnTo>
                    <a:pt x="0" y="44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4" y="50"/>
                  </a:lnTo>
                  <a:lnTo>
                    <a:pt x="10" y="52"/>
                  </a:lnTo>
                  <a:lnTo>
                    <a:pt x="18" y="52"/>
                  </a:lnTo>
                  <a:lnTo>
                    <a:pt x="22" y="50"/>
                  </a:lnTo>
                  <a:lnTo>
                    <a:pt x="28" y="50"/>
                  </a:lnTo>
                  <a:lnTo>
                    <a:pt x="34" y="46"/>
                  </a:lnTo>
                  <a:lnTo>
                    <a:pt x="34" y="40"/>
                  </a:lnTo>
                  <a:lnTo>
                    <a:pt x="30" y="32"/>
                  </a:lnTo>
                  <a:lnTo>
                    <a:pt x="28" y="28"/>
                  </a:lnTo>
                  <a:lnTo>
                    <a:pt x="26" y="18"/>
                  </a:lnTo>
                  <a:lnTo>
                    <a:pt x="24" y="6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10" y="8"/>
                  </a:lnTo>
                  <a:lnTo>
                    <a:pt x="4" y="18"/>
                  </a:lnTo>
                  <a:lnTo>
                    <a:pt x="2" y="28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EECEA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2"/>
            <p:cNvSpPr/>
            <p:nvPr/>
          </p:nvSpPr>
          <p:spPr>
            <a:xfrm>
              <a:off x="1002486296" y="1097427246"/>
              <a:ext cx="83540569" cy="98689506"/>
            </a:xfrm>
            <a:custGeom>
              <a:avLst/>
              <a:gdLst/>
              <a:ahLst/>
              <a:cxnLst/>
              <a:rect l="l" t="t" r="r" b="b"/>
              <a:pathLst>
                <a:path w="34" h="50" extrusionOk="0">
                  <a:moveTo>
                    <a:pt x="0" y="42"/>
                  </a:moveTo>
                  <a:lnTo>
                    <a:pt x="0" y="42"/>
                  </a:lnTo>
                  <a:lnTo>
                    <a:pt x="0" y="46"/>
                  </a:lnTo>
                  <a:lnTo>
                    <a:pt x="2" y="46"/>
                  </a:lnTo>
                  <a:lnTo>
                    <a:pt x="4" y="48"/>
                  </a:lnTo>
                  <a:lnTo>
                    <a:pt x="10" y="50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8" y="48"/>
                  </a:lnTo>
                  <a:lnTo>
                    <a:pt x="32" y="44"/>
                  </a:lnTo>
                  <a:lnTo>
                    <a:pt x="34" y="38"/>
                  </a:lnTo>
                  <a:lnTo>
                    <a:pt x="30" y="30"/>
                  </a:lnTo>
                  <a:lnTo>
                    <a:pt x="28" y="26"/>
                  </a:lnTo>
                  <a:lnTo>
                    <a:pt x="26" y="1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10" y="6"/>
                  </a:lnTo>
                  <a:lnTo>
                    <a:pt x="4" y="16"/>
                  </a:lnTo>
                  <a:lnTo>
                    <a:pt x="2" y="26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EECFB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2"/>
            <p:cNvSpPr/>
            <p:nvPr/>
          </p:nvSpPr>
          <p:spPr>
            <a:xfrm>
              <a:off x="1002486296" y="1097427246"/>
              <a:ext cx="83540569" cy="98689506"/>
            </a:xfrm>
            <a:custGeom>
              <a:avLst/>
              <a:gdLst/>
              <a:ahLst/>
              <a:cxnLst/>
              <a:rect l="l" t="t" r="r" b="b"/>
              <a:pathLst>
                <a:path w="34" h="50" extrusionOk="0">
                  <a:moveTo>
                    <a:pt x="0" y="42"/>
                  </a:moveTo>
                  <a:lnTo>
                    <a:pt x="0" y="42"/>
                  </a:lnTo>
                  <a:lnTo>
                    <a:pt x="0" y="46"/>
                  </a:lnTo>
                  <a:lnTo>
                    <a:pt x="2" y="46"/>
                  </a:lnTo>
                  <a:lnTo>
                    <a:pt x="6" y="48"/>
                  </a:lnTo>
                  <a:lnTo>
                    <a:pt x="10" y="50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8" y="48"/>
                  </a:lnTo>
                  <a:lnTo>
                    <a:pt x="32" y="44"/>
                  </a:lnTo>
                  <a:lnTo>
                    <a:pt x="34" y="38"/>
                  </a:lnTo>
                  <a:lnTo>
                    <a:pt x="30" y="30"/>
                  </a:lnTo>
                  <a:lnTo>
                    <a:pt x="28" y="26"/>
                  </a:lnTo>
                  <a:lnTo>
                    <a:pt x="26" y="1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10" y="8"/>
                  </a:lnTo>
                  <a:lnTo>
                    <a:pt x="6" y="16"/>
                  </a:lnTo>
                  <a:lnTo>
                    <a:pt x="2" y="2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EED0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22"/>
            <p:cNvSpPr/>
            <p:nvPr/>
          </p:nvSpPr>
          <p:spPr>
            <a:xfrm>
              <a:off x="1002486296" y="1101374894"/>
              <a:ext cx="78626418" cy="90794345"/>
            </a:xfrm>
            <a:custGeom>
              <a:avLst/>
              <a:gdLst/>
              <a:ahLst/>
              <a:cxnLst/>
              <a:rect l="l" t="t" r="r" b="b"/>
              <a:pathLst>
                <a:path w="32" h="46" extrusionOk="0">
                  <a:moveTo>
                    <a:pt x="0" y="40"/>
                  </a:moveTo>
                  <a:lnTo>
                    <a:pt x="0" y="40"/>
                  </a:lnTo>
                  <a:lnTo>
                    <a:pt x="0" y="42"/>
                  </a:lnTo>
                  <a:lnTo>
                    <a:pt x="2" y="44"/>
                  </a:lnTo>
                  <a:lnTo>
                    <a:pt x="6" y="46"/>
                  </a:lnTo>
                  <a:lnTo>
                    <a:pt x="10" y="46"/>
                  </a:lnTo>
                  <a:lnTo>
                    <a:pt x="20" y="46"/>
                  </a:lnTo>
                  <a:lnTo>
                    <a:pt x="22" y="46"/>
                  </a:lnTo>
                  <a:lnTo>
                    <a:pt x="28" y="44"/>
                  </a:lnTo>
                  <a:lnTo>
                    <a:pt x="32" y="42"/>
                  </a:lnTo>
                  <a:lnTo>
                    <a:pt x="32" y="36"/>
                  </a:lnTo>
                  <a:lnTo>
                    <a:pt x="30" y="28"/>
                  </a:lnTo>
                  <a:lnTo>
                    <a:pt x="28" y="24"/>
                  </a:lnTo>
                  <a:lnTo>
                    <a:pt x="26" y="16"/>
                  </a:lnTo>
                  <a:lnTo>
                    <a:pt x="22" y="4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0" y="6"/>
                  </a:lnTo>
                  <a:lnTo>
                    <a:pt x="6" y="16"/>
                  </a:lnTo>
                  <a:lnTo>
                    <a:pt x="2" y="2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EFD1B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22"/>
            <p:cNvSpPr/>
            <p:nvPr/>
          </p:nvSpPr>
          <p:spPr>
            <a:xfrm>
              <a:off x="1002486296" y="1101374894"/>
              <a:ext cx="78626418" cy="90794345"/>
            </a:xfrm>
            <a:custGeom>
              <a:avLst/>
              <a:gdLst/>
              <a:ahLst/>
              <a:cxnLst/>
              <a:rect l="l" t="t" r="r" b="b"/>
              <a:pathLst>
                <a:path w="32" h="46" extrusionOk="0">
                  <a:moveTo>
                    <a:pt x="0" y="40"/>
                  </a:moveTo>
                  <a:lnTo>
                    <a:pt x="0" y="40"/>
                  </a:lnTo>
                  <a:lnTo>
                    <a:pt x="2" y="44"/>
                  </a:lnTo>
                  <a:lnTo>
                    <a:pt x="6" y="46"/>
                  </a:lnTo>
                  <a:lnTo>
                    <a:pt x="10" y="46"/>
                  </a:lnTo>
                  <a:lnTo>
                    <a:pt x="20" y="46"/>
                  </a:lnTo>
                  <a:lnTo>
                    <a:pt x="22" y="46"/>
                  </a:lnTo>
                  <a:lnTo>
                    <a:pt x="28" y="44"/>
                  </a:lnTo>
                  <a:lnTo>
                    <a:pt x="32" y="42"/>
                  </a:lnTo>
                  <a:lnTo>
                    <a:pt x="32" y="36"/>
                  </a:lnTo>
                  <a:lnTo>
                    <a:pt x="30" y="30"/>
                  </a:lnTo>
                  <a:lnTo>
                    <a:pt x="28" y="24"/>
                  </a:lnTo>
                  <a:lnTo>
                    <a:pt x="26" y="1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10" y="6"/>
                  </a:lnTo>
                  <a:lnTo>
                    <a:pt x="6" y="16"/>
                  </a:lnTo>
                  <a:lnTo>
                    <a:pt x="4" y="2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EFD2B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2"/>
            <p:cNvSpPr/>
            <p:nvPr/>
          </p:nvSpPr>
          <p:spPr>
            <a:xfrm>
              <a:off x="1007400923" y="1101374894"/>
              <a:ext cx="73712267" cy="90794345"/>
            </a:xfrm>
            <a:custGeom>
              <a:avLst/>
              <a:gdLst/>
              <a:ahLst/>
              <a:cxnLst/>
              <a:rect l="l" t="t" r="r" b="b"/>
              <a:pathLst>
                <a:path w="30" h="46" extrusionOk="0">
                  <a:moveTo>
                    <a:pt x="0" y="40"/>
                  </a:moveTo>
                  <a:lnTo>
                    <a:pt x="0" y="40"/>
                  </a:lnTo>
                  <a:lnTo>
                    <a:pt x="0" y="44"/>
                  </a:lnTo>
                  <a:lnTo>
                    <a:pt x="4" y="46"/>
                  </a:lnTo>
                  <a:lnTo>
                    <a:pt x="8" y="46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6" y="44"/>
                  </a:lnTo>
                  <a:lnTo>
                    <a:pt x="30" y="42"/>
                  </a:lnTo>
                  <a:lnTo>
                    <a:pt x="30" y="36"/>
                  </a:lnTo>
                  <a:lnTo>
                    <a:pt x="28" y="30"/>
                  </a:lnTo>
                  <a:lnTo>
                    <a:pt x="26" y="24"/>
                  </a:lnTo>
                  <a:lnTo>
                    <a:pt x="24" y="16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2" y="2"/>
                  </a:lnTo>
                  <a:lnTo>
                    <a:pt x="8" y="8"/>
                  </a:lnTo>
                  <a:lnTo>
                    <a:pt x="4" y="16"/>
                  </a:lnTo>
                  <a:lnTo>
                    <a:pt x="2" y="2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EFD3B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2"/>
            <p:cNvSpPr/>
            <p:nvPr/>
          </p:nvSpPr>
          <p:spPr>
            <a:xfrm>
              <a:off x="1007400923" y="1105322387"/>
              <a:ext cx="73712267" cy="86846765"/>
            </a:xfrm>
            <a:custGeom>
              <a:avLst/>
              <a:gdLst/>
              <a:ahLst/>
              <a:cxnLst/>
              <a:rect l="l" t="t" r="r" b="b"/>
              <a:pathLst>
                <a:path w="30" h="44" extrusionOk="0">
                  <a:moveTo>
                    <a:pt x="0" y="38"/>
                  </a:moveTo>
                  <a:lnTo>
                    <a:pt x="0" y="38"/>
                  </a:lnTo>
                  <a:lnTo>
                    <a:pt x="2" y="42"/>
                  </a:lnTo>
                  <a:lnTo>
                    <a:pt x="4" y="44"/>
                  </a:lnTo>
                  <a:lnTo>
                    <a:pt x="8" y="44"/>
                  </a:lnTo>
                  <a:lnTo>
                    <a:pt x="18" y="44"/>
                  </a:lnTo>
                  <a:lnTo>
                    <a:pt x="20" y="44"/>
                  </a:lnTo>
                  <a:lnTo>
                    <a:pt x="26" y="42"/>
                  </a:lnTo>
                  <a:lnTo>
                    <a:pt x="30" y="40"/>
                  </a:lnTo>
                  <a:lnTo>
                    <a:pt x="30" y="34"/>
                  </a:lnTo>
                  <a:lnTo>
                    <a:pt x="28" y="28"/>
                  </a:lnTo>
                  <a:lnTo>
                    <a:pt x="26" y="22"/>
                  </a:lnTo>
                  <a:lnTo>
                    <a:pt x="24" y="14"/>
                  </a:lnTo>
                  <a:lnTo>
                    <a:pt x="20" y="4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10" y="6"/>
                  </a:lnTo>
                  <a:lnTo>
                    <a:pt x="4" y="14"/>
                  </a:lnTo>
                  <a:lnTo>
                    <a:pt x="2" y="2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0D4B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22"/>
            <p:cNvSpPr/>
            <p:nvPr/>
          </p:nvSpPr>
          <p:spPr>
            <a:xfrm>
              <a:off x="1007400923" y="1105322387"/>
              <a:ext cx="73712267" cy="86846765"/>
            </a:xfrm>
            <a:custGeom>
              <a:avLst/>
              <a:gdLst/>
              <a:ahLst/>
              <a:cxnLst/>
              <a:rect l="l" t="t" r="r" b="b"/>
              <a:pathLst>
                <a:path w="30" h="44" extrusionOk="0">
                  <a:moveTo>
                    <a:pt x="0" y="38"/>
                  </a:moveTo>
                  <a:lnTo>
                    <a:pt x="0" y="38"/>
                  </a:lnTo>
                  <a:lnTo>
                    <a:pt x="2" y="42"/>
                  </a:lnTo>
                  <a:lnTo>
                    <a:pt x="4" y="44"/>
                  </a:lnTo>
                  <a:lnTo>
                    <a:pt x="8" y="44"/>
                  </a:lnTo>
                  <a:lnTo>
                    <a:pt x="18" y="44"/>
                  </a:lnTo>
                  <a:lnTo>
                    <a:pt x="20" y="44"/>
                  </a:lnTo>
                  <a:lnTo>
                    <a:pt x="26" y="42"/>
                  </a:lnTo>
                  <a:lnTo>
                    <a:pt x="30" y="40"/>
                  </a:lnTo>
                  <a:lnTo>
                    <a:pt x="30" y="34"/>
                  </a:lnTo>
                  <a:lnTo>
                    <a:pt x="28" y="28"/>
                  </a:lnTo>
                  <a:lnTo>
                    <a:pt x="26" y="24"/>
                  </a:lnTo>
                  <a:lnTo>
                    <a:pt x="24" y="16"/>
                  </a:lnTo>
                  <a:lnTo>
                    <a:pt x="20" y="4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10" y="6"/>
                  </a:lnTo>
                  <a:lnTo>
                    <a:pt x="4" y="16"/>
                  </a:lnTo>
                  <a:lnTo>
                    <a:pt x="2" y="2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0D5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2"/>
            <p:cNvSpPr/>
            <p:nvPr/>
          </p:nvSpPr>
          <p:spPr>
            <a:xfrm>
              <a:off x="1007400923" y="1109270035"/>
              <a:ext cx="73712267" cy="82899185"/>
            </a:xfrm>
            <a:custGeom>
              <a:avLst/>
              <a:gdLst/>
              <a:ahLst/>
              <a:cxnLst/>
              <a:rect l="l" t="t" r="r" b="b"/>
              <a:pathLst>
                <a:path w="30" h="42" extrusionOk="0">
                  <a:moveTo>
                    <a:pt x="0" y="36"/>
                  </a:moveTo>
                  <a:lnTo>
                    <a:pt x="0" y="36"/>
                  </a:lnTo>
                  <a:lnTo>
                    <a:pt x="2" y="40"/>
                  </a:lnTo>
                  <a:lnTo>
                    <a:pt x="6" y="42"/>
                  </a:lnTo>
                  <a:lnTo>
                    <a:pt x="10" y="42"/>
                  </a:lnTo>
                  <a:lnTo>
                    <a:pt x="18" y="42"/>
                  </a:lnTo>
                  <a:lnTo>
                    <a:pt x="20" y="42"/>
                  </a:lnTo>
                  <a:lnTo>
                    <a:pt x="26" y="40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28" y="26"/>
                  </a:lnTo>
                  <a:lnTo>
                    <a:pt x="26" y="22"/>
                  </a:lnTo>
                  <a:lnTo>
                    <a:pt x="24" y="14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6"/>
                  </a:lnTo>
                  <a:lnTo>
                    <a:pt x="6" y="14"/>
                  </a:lnTo>
                  <a:lnTo>
                    <a:pt x="2" y="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0D5B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2"/>
            <p:cNvSpPr/>
            <p:nvPr/>
          </p:nvSpPr>
          <p:spPr>
            <a:xfrm>
              <a:off x="1012314769" y="1109270035"/>
              <a:ext cx="68798115" cy="82899185"/>
            </a:xfrm>
            <a:custGeom>
              <a:avLst/>
              <a:gdLst/>
              <a:ahLst/>
              <a:cxnLst/>
              <a:rect l="l" t="t" r="r" b="b"/>
              <a:pathLst>
                <a:path w="28" h="42" extrusionOk="0">
                  <a:moveTo>
                    <a:pt x="0" y="36"/>
                  </a:moveTo>
                  <a:lnTo>
                    <a:pt x="0" y="36"/>
                  </a:lnTo>
                  <a:lnTo>
                    <a:pt x="0" y="40"/>
                  </a:lnTo>
                  <a:lnTo>
                    <a:pt x="4" y="40"/>
                  </a:lnTo>
                  <a:lnTo>
                    <a:pt x="8" y="42"/>
                  </a:lnTo>
                  <a:lnTo>
                    <a:pt x="16" y="42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26" y="36"/>
                  </a:lnTo>
                  <a:lnTo>
                    <a:pt x="28" y="32"/>
                  </a:lnTo>
                  <a:lnTo>
                    <a:pt x="26" y="26"/>
                  </a:lnTo>
                  <a:lnTo>
                    <a:pt x="24" y="22"/>
                  </a:lnTo>
                  <a:lnTo>
                    <a:pt x="22" y="14"/>
                  </a:lnTo>
                  <a:lnTo>
                    <a:pt x="18" y="4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8" y="6"/>
                  </a:lnTo>
                  <a:lnTo>
                    <a:pt x="4" y="14"/>
                  </a:lnTo>
                  <a:lnTo>
                    <a:pt x="0" y="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0D6B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2"/>
            <p:cNvSpPr/>
            <p:nvPr/>
          </p:nvSpPr>
          <p:spPr>
            <a:xfrm>
              <a:off x="1012314769" y="1109270035"/>
              <a:ext cx="68798115" cy="82899185"/>
            </a:xfrm>
            <a:custGeom>
              <a:avLst/>
              <a:gdLst/>
              <a:ahLst/>
              <a:cxnLst/>
              <a:rect l="l" t="t" r="r" b="b"/>
              <a:pathLst>
                <a:path w="28" h="42" extrusionOk="0">
                  <a:moveTo>
                    <a:pt x="0" y="36"/>
                  </a:moveTo>
                  <a:lnTo>
                    <a:pt x="0" y="36"/>
                  </a:lnTo>
                  <a:lnTo>
                    <a:pt x="0" y="40"/>
                  </a:lnTo>
                  <a:lnTo>
                    <a:pt x="8" y="42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26" y="36"/>
                  </a:lnTo>
                  <a:lnTo>
                    <a:pt x="28" y="32"/>
                  </a:lnTo>
                  <a:lnTo>
                    <a:pt x="24" y="26"/>
                  </a:lnTo>
                  <a:lnTo>
                    <a:pt x="24" y="22"/>
                  </a:lnTo>
                  <a:lnTo>
                    <a:pt x="22" y="14"/>
                  </a:lnTo>
                  <a:lnTo>
                    <a:pt x="18" y="4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8" y="6"/>
                  </a:lnTo>
                  <a:lnTo>
                    <a:pt x="4" y="14"/>
                  </a:lnTo>
                  <a:lnTo>
                    <a:pt x="2" y="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1D7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2"/>
            <p:cNvSpPr/>
            <p:nvPr/>
          </p:nvSpPr>
          <p:spPr>
            <a:xfrm>
              <a:off x="1012314769" y="1113217684"/>
              <a:ext cx="63883965" cy="75004024"/>
            </a:xfrm>
            <a:custGeom>
              <a:avLst/>
              <a:gdLst/>
              <a:ahLst/>
              <a:cxnLst/>
              <a:rect l="l" t="t" r="r" b="b"/>
              <a:pathLst>
                <a:path w="26" h="38" extrusionOk="0">
                  <a:moveTo>
                    <a:pt x="0" y="34"/>
                  </a:moveTo>
                  <a:lnTo>
                    <a:pt x="0" y="34"/>
                  </a:lnTo>
                  <a:lnTo>
                    <a:pt x="2" y="36"/>
                  </a:lnTo>
                  <a:lnTo>
                    <a:pt x="8" y="38"/>
                  </a:lnTo>
                  <a:lnTo>
                    <a:pt x="16" y="38"/>
                  </a:lnTo>
                  <a:lnTo>
                    <a:pt x="22" y="38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4" y="24"/>
                  </a:lnTo>
                  <a:lnTo>
                    <a:pt x="24" y="20"/>
                  </a:lnTo>
                  <a:lnTo>
                    <a:pt x="22" y="12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4"/>
                  </a:lnTo>
                  <a:lnTo>
                    <a:pt x="4" y="12"/>
                  </a:lnTo>
                  <a:lnTo>
                    <a:pt x="2" y="2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1D8B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2"/>
            <p:cNvSpPr/>
            <p:nvPr/>
          </p:nvSpPr>
          <p:spPr>
            <a:xfrm>
              <a:off x="1012314769" y="1113217684"/>
              <a:ext cx="63883965" cy="75004024"/>
            </a:xfrm>
            <a:custGeom>
              <a:avLst/>
              <a:gdLst/>
              <a:ahLst/>
              <a:cxnLst/>
              <a:rect l="l" t="t" r="r" b="b"/>
              <a:pathLst>
                <a:path w="26" h="38" extrusionOk="0">
                  <a:moveTo>
                    <a:pt x="0" y="34"/>
                  </a:moveTo>
                  <a:lnTo>
                    <a:pt x="0" y="34"/>
                  </a:lnTo>
                  <a:lnTo>
                    <a:pt x="2" y="36"/>
                  </a:lnTo>
                  <a:lnTo>
                    <a:pt x="8" y="38"/>
                  </a:lnTo>
                  <a:lnTo>
                    <a:pt x="16" y="38"/>
                  </a:lnTo>
                  <a:lnTo>
                    <a:pt x="22" y="38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4" y="24"/>
                  </a:lnTo>
                  <a:lnTo>
                    <a:pt x="22" y="20"/>
                  </a:lnTo>
                  <a:lnTo>
                    <a:pt x="22" y="14"/>
                  </a:lnTo>
                  <a:lnTo>
                    <a:pt x="18" y="4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8" y="6"/>
                  </a:lnTo>
                  <a:lnTo>
                    <a:pt x="4" y="14"/>
                  </a:lnTo>
                  <a:lnTo>
                    <a:pt x="2" y="2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1D9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2"/>
            <p:cNvSpPr/>
            <p:nvPr/>
          </p:nvSpPr>
          <p:spPr>
            <a:xfrm>
              <a:off x="1012314769" y="1117165176"/>
              <a:ext cx="63883965" cy="71056444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0" y="32"/>
                  </a:moveTo>
                  <a:lnTo>
                    <a:pt x="0" y="32"/>
                  </a:lnTo>
                  <a:lnTo>
                    <a:pt x="2" y="34"/>
                  </a:lnTo>
                  <a:lnTo>
                    <a:pt x="8" y="36"/>
                  </a:lnTo>
                  <a:lnTo>
                    <a:pt x="16" y="36"/>
                  </a:lnTo>
                  <a:lnTo>
                    <a:pt x="22" y="34"/>
                  </a:lnTo>
                  <a:lnTo>
                    <a:pt x="26" y="32"/>
                  </a:lnTo>
                  <a:lnTo>
                    <a:pt x="26" y="28"/>
                  </a:lnTo>
                  <a:lnTo>
                    <a:pt x="24" y="22"/>
                  </a:lnTo>
                  <a:lnTo>
                    <a:pt x="22" y="18"/>
                  </a:lnTo>
                  <a:lnTo>
                    <a:pt x="22" y="12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4"/>
                  </a:lnTo>
                  <a:lnTo>
                    <a:pt x="4" y="12"/>
                  </a:lnTo>
                  <a:lnTo>
                    <a:pt x="2" y="2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2DAC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2"/>
            <p:cNvSpPr/>
            <p:nvPr/>
          </p:nvSpPr>
          <p:spPr>
            <a:xfrm>
              <a:off x="1017229396" y="1117165176"/>
              <a:ext cx="58969813" cy="71056444"/>
            </a:xfrm>
            <a:custGeom>
              <a:avLst/>
              <a:gdLst/>
              <a:ahLst/>
              <a:cxnLst/>
              <a:rect l="l" t="t" r="r" b="b"/>
              <a:pathLst>
                <a:path w="24" h="36" extrusionOk="0">
                  <a:moveTo>
                    <a:pt x="0" y="32"/>
                  </a:moveTo>
                  <a:lnTo>
                    <a:pt x="0" y="32"/>
                  </a:lnTo>
                  <a:lnTo>
                    <a:pt x="0" y="34"/>
                  </a:lnTo>
                  <a:lnTo>
                    <a:pt x="6" y="36"/>
                  </a:lnTo>
                  <a:lnTo>
                    <a:pt x="14" y="36"/>
                  </a:lnTo>
                  <a:lnTo>
                    <a:pt x="20" y="34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2" y="22"/>
                  </a:lnTo>
                  <a:lnTo>
                    <a:pt x="20" y="18"/>
                  </a:lnTo>
                  <a:lnTo>
                    <a:pt x="18" y="12"/>
                  </a:lnTo>
                  <a:lnTo>
                    <a:pt x="16" y="4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4" y="12"/>
                  </a:lnTo>
                  <a:lnTo>
                    <a:pt x="0" y="2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2DBC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2"/>
            <p:cNvSpPr/>
            <p:nvPr/>
          </p:nvSpPr>
          <p:spPr>
            <a:xfrm>
              <a:off x="1017229396" y="1117165176"/>
              <a:ext cx="58969813" cy="71056444"/>
            </a:xfrm>
            <a:custGeom>
              <a:avLst/>
              <a:gdLst/>
              <a:ahLst/>
              <a:cxnLst/>
              <a:rect l="l" t="t" r="r" b="b"/>
              <a:pathLst>
                <a:path w="24" h="36" extrusionOk="0">
                  <a:moveTo>
                    <a:pt x="0" y="30"/>
                  </a:moveTo>
                  <a:lnTo>
                    <a:pt x="0" y="30"/>
                  </a:lnTo>
                  <a:lnTo>
                    <a:pt x="0" y="34"/>
                  </a:lnTo>
                  <a:lnTo>
                    <a:pt x="6" y="36"/>
                  </a:lnTo>
                  <a:lnTo>
                    <a:pt x="14" y="36"/>
                  </a:lnTo>
                  <a:lnTo>
                    <a:pt x="20" y="34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2" y="22"/>
                  </a:lnTo>
                  <a:lnTo>
                    <a:pt x="20" y="20"/>
                  </a:lnTo>
                  <a:lnTo>
                    <a:pt x="18" y="12"/>
                  </a:lnTo>
                  <a:lnTo>
                    <a:pt x="16" y="4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8" y="6"/>
                  </a:lnTo>
                  <a:lnTo>
                    <a:pt x="4" y="12"/>
                  </a:lnTo>
                  <a:lnTo>
                    <a:pt x="2" y="2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2DCC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2"/>
            <p:cNvSpPr/>
            <p:nvPr/>
          </p:nvSpPr>
          <p:spPr>
            <a:xfrm>
              <a:off x="1017229396" y="1121112825"/>
              <a:ext cx="58969813" cy="67108864"/>
            </a:xfrm>
            <a:custGeom>
              <a:avLst/>
              <a:gdLst/>
              <a:ahLst/>
              <a:cxnLst/>
              <a:rect l="l" t="t" r="r" b="b"/>
              <a:pathLst>
                <a:path w="24" h="34" extrusionOk="0">
                  <a:moveTo>
                    <a:pt x="0" y="28"/>
                  </a:moveTo>
                  <a:lnTo>
                    <a:pt x="0" y="28"/>
                  </a:lnTo>
                  <a:lnTo>
                    <a:pt x="2" y="32"/>
                  </a:lnTo>
                  <a:lnTo>
                    <a:pt x="6" y="34"/>
                  </a:lnTo>
                  <a:lnTo>
                    <a:pt x="14" y="34"/>
                  </a:lnTo>
                  <a:lnTo>
                    <a:pt x="20" y="32"/>
                  </a:lnTo>
                  <a:lnTo>
                    <a:pt x="22" y="30"/>
                  </a:lnTo>
                  <a:lnTo>
                    <a:pt x="24" y="26"/>
                  </a:lnTo>
                  <a:lnTo>
                    <a:pt x="22" y="20"/>
                  </a:lnTo>
                  <a:lnTo>
                    <a:pt x="20" y="18"/>
                  </a:lnTo>
                  <a:lnTo>
                    <a:pt x="18" y="1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8" y="4"/>
                  </a:lnTo>
                  <a:lnTo>
                    <a:pt x="4" y="10"/>
                  </a:lnTo>
                  <a:lnTo>
                    <a:pt x="2" y="1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3DD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22"/>
            <p:cNvSpPr/>
            <p:nvPr/>
          </p:nvSpPr>
          <p:spPr>
            <a:xfrm>
              <a:off x="1017229396" y="1121112825"/>
              <a:ext cx="58969813" cy="67108864"/>
            </a:xfrm>
            <a:custGeom>
              <a:avLst/>
              <a:gdLst/>
              <a:ahLst/>
              <a:cxnLst/>
              <a:rect l="l" t="t" r="r" b="b"/>
              <a:pathLst>
                <a:path w="24" h="34" extrusionOk="0">
                  <a:moveTo>
                    <a:pt x="0" y="28"/>
                  </a:moveTo>
                  <a:lnTo>
                    <a:pt x="0" y="28"/>
                  </a:lnTo>
                  <a:lnTo>
                    <a:pt x="2" y="32"/>
                  </a:lnTo>
                  <a:lnTo>
                    <a:pt x="8" y="34"/>
                  </a:lnTo>
                  <a:lnTo>
                    <a:pt x="14" y="34"/>
                  </a:lnTo>
                  <a:lnTo>
                    <a:pt x="20" y="32"/>
                  </a:lnTo>
                  <a:lnTo>
                    <a:pt x="22" y="30"/>
                  </a:lnTo>
                  <a:lnTo>
                    <a:pt x="24" y="26"/>
                  </a:lnTo>
                  <a:lnTo>
                    <a:pt x="22" y="20"/>
                  </a:lnTo>
                  <a:lnTo>
                    <a:pt x="20" y="18"/>
                  </a:lnTo>
                  <a:lnTo>
                    <a:pt x="18" y="12"/>
                  </a:lnTo>
                  <a:lnTo>
                    <a:pt x="16" y="4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8" y="4"/>
                  </a:lnTo>
                  <a:lnTo>
                    <a:pt x="4" y="12"/>
                  </a:lnTo>
                  <a:lnTo>
                    <a:pt x="2" y="1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3DDC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22"/>
            <p:cNvSpPr/>
            <p:nvPr/>
          </p:nvSpPr>
          <p:spPr>
            <a:xfrm>
              <a:off x="1017229396" y="1125060317"/>
              <a:ext cx="54055663" cy="63161283"/>
            </a:xfrm>
            <a:custGeom>
              <a:avLst/>
              <a:gdLst/>
              <a:ahLst/>
              <a:cxnLst/>
              <a:rect l="l" t="t" r="r" b="b"/>
              <a:pathLst>
                <a:path w="22" h="32" extrusionOk="0">
                  <a:moveTo>
                    <a:pt x="0" y="26"/>
                  </a:moveTo>
                  <a:lnTo>
                    <a:pt x="0" y="26"/>
                  </a:lnTo>
                  <a:lnTo>
                    <a:pt x="2" y="30"/>
                  </a:lnTo>
                  <a:lnTo>
                    <a:pt x="8" y="32"/>
                  </a:lnTo>
                  <a:lnTo>
                    <a:pt x="14" y="30"/>
                  </a:lnTo>
                  <a:lnTo>
                    <a:pt x="20" y="30"/>
                  </a:lnTo>
                  <a:lnTo>
                    <a:pt x="22" y="28"/>
                  </a:lnTo>
                  <a:lnTo>
                    <a:pt x="22" y="24"/>
                  </a:lnTo>
                  <a:lnTo>
                    <a:pt x="22" y="20"/>
                  </a:lnTo>
                  <a:lnTo>
                    <a:pt x="20" y="16"/>
                  </a:lnTo>
                  <a:lnTo>
                    <a:pt x="18" y="10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8" y="4"/>
                  </a:lnTo>
                  <a:lnTo>
                    <a:pt x="4" y="10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3DEC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22"/>
            <p:cNvSpPr/>
            <p:nvPr/>
          </p:nvSpPr>
          <p:spPr>
            <a:xfrm>
              <a:off x="1022143242" y="1125060317"/>
              <a:ext cx="49141511" cy="59213703"/>
            </a:xfrm>
            <a:custGeom>
              <a:avLst/>
              <a:gdLst/>
              <a:ahLst/>
              <a:cxnLst/>
              <a:rect l="l" t="t" r="r" b="b"/>
              <a:pathLst>
                <a:path w="20" h="30" extrusionOk="0">
                  <a:moveTo>
                    <a:pt x="8" y="0"/>
                  </a:moveTo>
                  <a:lnTo>
                    <a:pt x="6" y="4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8" y="30"/>
                  </a:lnTo>
                  <a:lnTo>
                    <a:pt x="20" y="28"/>
                  </a:lnTo>
                  <a:lnTo>
                    <a:pt x="20" y="24"/>
                  </a:lnTo>
                  <a:lnTo>
                    <a:pt x="18" y="20"/>
                  </a:lnTo>
                  <a:lnTo>
                    <a:pt x="18" y="16"/>
                  </a:lnTo>
                  <a:lnTo>
                    <a:pt x="16" y="10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3DF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22"/>
            <p:cNvSpPr/>
            <p:nvPr/>
          </p:nvSpPr>
          <p:spPr>
            <a:xfrm>
              <a:off x="968087811" y="134217708"/>
              <a:ext cx="560213230" cy="331596739"/>
            </a:xfrm>
            <a:custGeom>
              <a:avLst/>
              <a:gdLst/>
              <a:ahLst/>
              <a:cxnLst/>
              <a:rect l="l" t="t" r="r" b="b"/>
              <a:pathLst>
                <a:path w="228" h="168" extrusionOk="0">
                  <a:moveTo>
                    <a:pt x="226" y="108"/>
                  </a:moveTo>
                  <a:lnTo>
                    <a:pt x="226" y="108"/>
                  </a:lnTo>
                  <a:lnTo>
                    <a:pt x="218" y="124"/>
                  </a:lnTo>
                  <a:lnTo>
                    <a:pt x="208" y="138"/>
                  </a:lnTo>
                  <a:lnTo>
                    <a:pt x="194" y="150"/>
                  </a:lnTo>
                  <a:lnTo>
                    <a:pt x="178" y="158"/>
                  </a:lnTo>
                  <a:lnTo>
                    <a:pt x="158" y="164"/>
                  </a:lnTo>
                  <a:lnTo>
                    <a:pt x="136" y="168"/>
                  </a:lnTo>
                  <a:lnTo>
                    <a:pt x="114" y="168"/>
                  </a:lnTo>
                  <a:lnTo>
                    <a:pt x="92" y="164"/>
                  </a:lnTo>
                  <a:lnTo>
                    <a:pt x="70" y="158"/>
                  </a:lnTo>
                  <a:lnTo>
                    <a:pt x="50" y="148"/>
                  </a:lnTo>
                  <a:lnTo>
                    <a:pt x="34" y="136"/>
                  </a:lnTo>
                  <a:lnTo>
                    <a:pt x="20" y="124"/>
                  </a:lnTo>
                  <a:lnTo>
                    <a:pt x="10" y="108"/>
                  </a:lnTo>
                  <a:lnTo>
                    <a:pt x="2" y="92"/>
                  </a:lnTo>
                  <a:lnTo>
                    <a:pt x="0" y="76"/>
                  </a:lnTo>
                  <a:lnTo>
                    <a:pt x="2" y="60"/>
                  </a:lnTo>
                  <a:lnTo>
                    <a:pt x="10" y="44"/>
                  </a:lnTo>
                  <a:lnTo>
                    <a:pt x="20" y="30"/>
                  </a:lnTo>
                  <a:lnTo>
                    <a:pt x="34" y="18"/>
                  </a:lnTo>
                  <a:lnTo>
                    <a:pt x="50" y="10"/>
                  </a:lnTo>
                  <a:lnTo>
                    <a:pt x="70" y="4"/>
                  </a:lnTo>
                  <a:lnTo>
                    <a:pt x="92" y="0"/>
                  </a:lnTo>
                  <a:lnTo>
                    <a:pt x="114" y="0"/>
                  </a:lnTo>
                  <a:lnTo>
                    <a:pt x="136" y="4"/>
                  </a:lnTo>
                  <a:lnTo>
                    <a:pt x="158" y="10"/>
                  </a:lnTo>
                  <a:lnTo>
                    <a:pt x="178" y="20"/>
                  </a:lnTo>
                  <a:lnTo>
                    <a:pt x="194" y="32"/>
                  </a:lnTo>
                  <a:lnTo>
                    <a:pt x="208" y="44"/>
                  </a:lnTo>
                  <a:lnTo>
                    <a:pt x="218" y="60"/>
                  </a:lnTo>
                  <a:lnTo>
                    <a:pt x="226" y="76"/>
                  </a:lnTo>
                  <a:lnTo>
                    <a:pt x="228" y="92"/>
                  </a:lnTo>
                  <a:lnTo>
                    <a:pt x="226" y="108"/>
                  </a:lnTo>
                  <a:close/>
                </a:path>
              </a:pathLst>
            </a:custGeom>
            <a:solidFill>
              <a:srgbClr val="C2962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22"/>
            <p:cNvSpPr/>
            <p:nvPr/>
          </p:nvSpPr>
          <p:spPr>
            <a:xfrm>
              <a:off x="977915504" y="138165278"/>
              <a:ext cx="540556625" cy="323701579"/>
            </a:xfrm>
            <a:custGeom>
              <a:avLst/>
              <a:gdLst/>
              <a:ahLst/>
              <a:cxnLst/>
              <a:rect l="l" t="t" r="r" b="b"/>
              <a:pathLst>
                <a:path w="220" h="164" extrusionOk="0">
                  <a:moveTo>
                    <a:pt x="218" y="106"/>
                  </a:moveTo>
                  <a:lnTo>
                    <a:pt x="218" y="106"/>
                  </a:lnTo>
                  <a:lnTo>
                    <a:pt x="212" y="122"/>
                  </a:lnTo>
                  <a:lnTo>
                    <a:pt x="202" y="134"/>
                  </a:lnTo>
                  <a:lnTo>
                    <a:pt x="188" y="146"/>
                  </a:lnTo>
                  <a:lnTo>
                    <a:pt x="172" y="154"/>
                  </a:lnTo>
                  <a:lnTo>
                    <a:pt x="152" y="160"/>
                  </a:lnTo>
                  <a:lnTo>
                    <a:pt x="132" y="164"/>
                  </a:lnTo>
                  <a:lnTo>
                    <a:pt x="110" y="164"/>
                  </a:lnTo>
                  <a:lnTo>
                    <a:pt x="88" y="160"/>
                  </a:lnTo>
                  <a:lnTo>
                    <a:pt x="68" y="154"/>
                  </a:lnTo>
                  <a:lnTo>
                    <a:pt x="48" y="144"/>
                  </a:lnTo>
                  <a:lnTo>
                    <a:pt x="32" y="134"/>
                  </a:lnTo>
                  <a:lnTo>
                    <a:pt x="18" y="120"/>
                  </a:lnTo>
                  <a:lnTo>
                    <a:pt x="8" y="106"/>
                  </a:lnTo>
                  <a:lnTo>
                    <a:pt x="2" y="90"/>
                  </a:lnTo>
                  <a:lnTo>
                    <a:pt x="0" y="74"/>
                  </a:lnTo>
                  <a:lnTo>
                    <a:pt x="2" y="58"/>
                  </a:lnTo>
                  <a:lnTo>
                    <a:pt x="8" y="42"/>
                  </a:lnTo>
                  <a:lnTo>
                    <a:pt x="18" y="30"/>
                  </a:lnTo>
                  <a:lnTo>
                    <a:pt x="32" y="18"/>
                  </a:lnTo>
                  <a:lnTo>
                    <a:pt x="48" y="10"/>
                  </a:lnTo>
                  <a:lnTo>
                    <a:pt x="68" y="4"/>
                  </a:lnTo>
                  <a:lnTo>
                    <a:pt x="88" y="0"/>
                  </a:lnTo>
                  <a:lnTo>
                    <a:pt x="110" y="0"/>
                  </a:lnTo>
                  <a:lnTo>
                    <a:pt x="132" y="4"/>
                  </a:lnTo>
                  <a:lnTo>
                    <a:pt x="152" y="10"/>
                  </a:lnTo>
                  <a:lnTo>
                    <a:pt x="172" y="20"/>
                  </a:lnTo>
                  <a:lnTo>
                    <a:pt x="188" y="30"/>
                  </a:lnTo>
                  <a:lnTo>
                    <a:pt x="202" y="44"/>
                  </a:lnTo>
                  <a:lnTo>
                    <a:pt x="212" y="58"/>
                  </a:lnTo>
                  <a:lnTo>
                    <a:pt x="218" y="74"/>
                  </a:lnTo>
                  <a:lnTo>
                    <a:pt x="220" y="90"/>
                  </a:lnTo>
                  <a:lnTo>
                    <a:pt x="218" y="106"/>
                  </a:lnTo>
                  <a:close/>
                </a:path>
              </a:pathLst>
            </a:custGeom>
            <a:solidFill>
              <a:srgbClr val="C3972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22"/>
            <p:cNvSpPr/>
            <p:nvPr/>
          </p:nvSpPr>
          <p:spPr>
            <a:xfrm>
              <a:off x="987743977" y="146060498"/>
              <a:ext cx="520900021" cy="307911258"/>
            </a:xfrm>
            <a:custGeom>
              <a:avLst/>
              <a:gdLst/>
              <a:ahLst/>
              <a:cxnLst/>
              <a:rect l="l" t="t" r="r" b="b"/>
              <a:pathLst>
                <a:path w="212" h="156" extrusionOk="0">
                  <a:moveTo>
                    <a:pt x="210" y="102"/>
                  </a:moveTo>
                  <a:lnTo>
                    <a:pt x="210" y="102"/>
                  </a:lnTo>
                  <a:lnTo>
                    <a:pt x="204" y="116"/>
                  </a:lnTo>
                  <a:lnTo>
                    <a:pt x="194" y="128"/>
                  </a:lnTo>
                  <a:lnTo>
                    <a:pt x="182" y="140"/>
                  </a:lnTo>
                  <a:lnTo>
                    <a:pt x="166" y="148"/>
                  </a:lnTo>
                  <a:lnTo>
                    <a:pt x="148" y="154"/>
                  </a:lnTo>
                  <a:lnTo>
                    <a:pt x="128" y="156"/>
                  </a:lnTo>
                  <a:lnTo>
                    <a:pt x="106" y="156"/>
                  </a:lnTo>
                  <a:lnTo>
                    <a:pt x="86" y="154"/>
                  </a:lnTo>
                  <a:lnTo>
                    <a:pt x="64" y="148"/>
                  </a:lnTo>
                  <a:lnTo>
                    <a:pt x="46" y="138"/>
                  </a:lnTo>
                  <a:lnTo>
                    <a:pt x="30" y="128"/>
                  </a:lnTo>
                  <a:lnTo>
                    <a:pt x="18" y="116"/>
                  </a:lnTo>
                  <a:lnTo>
                    <a:pt x="8" y="102"/>
                  </a:lnTo>
                  <a:lnTo>
                    <a:pt x="2" y="86"/>
                  </a:lnTo>
                  <a:lnTo>
                    <a:pt x="0" y="70"/>
                  </a:lnTo>
                  <a:lnTo>
                    <a:pt x="2" y="54"/>
                  </a:lnTo>
                  <a:lnTo>
                    <a:pt x="8" y="40"/>
                  </a:lnTo>
                  <a:lnTo>
                    <a:pt x="18" y="28"/>
                  </a:lnTo>
                  <a:lnTo>
                    <a:pt x="30" y="16"/>
                  </a:lnTo>
                  <a:lnTo>
                    <a:pt x="46" y="8"/>
                  </a:lnTo>
                  <a:lnTo>
                    <a:pt x="64" y="2"/>
                  </a:lnTo>
                  <a:lnTo>
                    <a:pt x="84" y="0"/>
                  </a:lnTo>
                  <a:lnTo>
                    <a:pt x="106" y="0"/>
                  </a:lnTo>
                  <a:lnTo>
                    <a:pt x="126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28"/>
                  </a:lnTo>
                  <a:lnTo>
                    <a:pt x="194" y="40"/>
                  </a:lnTo>
                  <a:lnTo>
                    <a:pt x="204" y="54"/>
                  </a:lnTo>
                  <a:lnTo>
                    <a:pt x="210" y="70"/>
                  </a:lnTo>
                  <a:lnTo>
                    <a:pt x="212" y="86"/>
                  </a:lnTo>
                  <a:lnTo>
                    <a:pt x="210" y="102"/>
                  </a:lnTo>
                  <a:close/>
                </a:path>
              </a:pathLst>
            </a:custGeom>
            <a:solidFill>
              <a:srgbClr val="C4993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2"/>
            <p:cNvSpPr/>
            <p:nvPr/>
          </p:nvSpPr>
          <p:spPr>
            <a:xfrm>
              <a:off x="992658603" y="150008068"/>
              <a:ext cx="511071718" cy="300016097"/>
            </a:xfrm>
            <a:custGeom>
              <a:avLst/>
              <a:gdLst/>
              <a:ahLst/>
              <a:cxnLst/>
              <a:rect l="l" t="t" r="r" b="b"/>
              <a:pathLst>
                <a:path w="208" h="152" extrusionOk="0">
                  <a:moveTo>
                    <a:pt x="206" y="98"/>
                  </a:moveTo>
                  <a:lnTo>
                    <a:pt x="206" y="98"/>
                  </a:lnTo>
                  <a:lnTo>
                    <a:pt x="200" y="112"/>
                  </a:lnTo>
                  <a:lnTo>
                    <a:pt x="190" y="126"/>
                  </a:lnTo>
                  <a:lnTo>
                    <a:pt x="176" y="136"/>
                  </a:lnTo>
                  <a:lnTo>
                    <a:pt x="162" y="144"/>
                  </a:lnTo>
                  <a:lnTo>
                    <a:pt x="144" y="150"/>
                  </a:lnTo>
                  <a:lnTo>
                    <a:pt x="124" y="152"/>
                  </a:lnTo>
                  <a:lnTo>
                    <a:pt x="104" y="152"/>
                  </a:lnTo>
                  <a:lnTo>
                    <a:pt x="84" y="150"/>
                  </a:lnTo>
                  <a:lnTo>
                    <a:pt x="64" y="144"/>
                  </a:lnTo>
                  <a:lnTo>
                    <a:pt x="46" y="134"/>
                  </a:lnTo>
                  <a:lnTo>
                    <a:pt x="30" y="124"/>
                  </a:lnTo>
                  <a:lnTo>
                    <a:pt x="18" y="112"/>
                  </a:lnTo>
                  <a:lnTo>
                    <a:pt x="8" y="98"/>
                  </a:lnTo>
                  <a:lnTo>
                    <a:pt x="2" y="84"/>
                  </a:lnTo>
                  <a:lnTo>
                    <a:pt x="0" y="68"/>
                  </a:lnTo>
                  <a:lnTo>
                    <a:pt x="2" y="54"/>
                  </a:lnTo>
                  <a:lnTo>
                    <a:pt x="8" y="40"/>
                  </a:lnTo>
                  <a:lnTo>
                    <a:pt x="18" y="26"/>
                  </a:lnTo>
                  <a:lnTo>
                    <a:pt x="32" y="16"/>
                  </a:lnTo>
                  <a:lnTo>
                    <a:pt x="46" y="8"/>
                  </a:lnTo>
                  <a:lnTo>
                    <a:pt x="64" y="2"/>
                  </a:lnTo>
                  <a:lnTo>
                    <a:pt x="84" y="0"/>
                  </a:lnTo>
                  <a:lnTo>
                    <a:pt x="104" y="0"/>
                  </a:lnTo>
                  <a:lnTo>
                    <a:pt x="124" y="2"/>
                  </a:lnTo>
                  <a:lnTo>
                    <a:pt x="144" y="8"/>
                  </a:lnTo>
                  <a:lnTo>
                    <a:pt x="162" y="18"/>
                  </a:lnTo>
                  <a:lnTo>
                    <a:pt x="178" y="28"/>
                  </a:lnTo>
                  <a:lnTo>
                    <a:pt x="190" y="40"/>
                  </a:lnTo>
                  <a:lnTo>
                    <a:pt x="200" y="54"/>
                  </a:lnTo>
                  <a:lnTo>
                    <a:pt x="206" y="68"/>
                  </a:lnTo>
                  <a:lnTo>
                    <a:pt x="208" y="84"/>
                  </a:lnTo>
                  <a:lnTo>
                    <a:pt x="206" y="98"/>
                  </a:lnTo>
                  <a:close/>
                </a:path>
              </a:pathLst>
            </a:custGeom>
            <a:solidFill>
              <a:srgbClr val="C59A3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22"/>
            <p:cNvSpPr/>
            <p:nvPr/>
          </p:nvSpPr>
          <p:spPr>
            <a:xfrm>
              <a:off x="1002486296" y="153955638"/>
              <a:ext cx="491415114" cy="292120937"/>
            </a:xfrm>
            <a:custGeom>
              <a:avLst/>
              <a:gdLst/>
              <a:ahLst/>
              <a:cxnLst/>
              <a:rect l="l" t="t" r="r" b="b"/>
              <a:pathLst>
                <a:path w="200" h="148" extrusionOk="0">
                  <a:moveTo>
                    <a:pt x="198" y="96"/>
                  </a:moveTo>
                  <a:lnTo>
                    <a:pt x="198" y="96"/>
                  </a:lnTo>
                  <a:lnTo>
                    <a:pt x="192" y="110"/>
                  </a:lnTo>
                  <a:lnTo>
                    <a:pt x="182" y="122"/>
                  </a:lnTo>
                  <a:lnTo>
                    <a:pt x="170" y="132"/>
                  </a:lnTo>
                  <a:lnTo>
                    <a:pt x="156" y="140"/>
                  </a:lnTo>
                  <a:lnTo>
                    <a:pt x="138" y="146"/>
                  </a:lnTo>
                  <a:lnTo>
                    <a:pt x="120" y="148"/>
                  </a:lnTo>
                  <a:lnTo>
                    <a:pt x="100" y="148"/>
                  </a:lnTo>
                  <a:lnTo>
                    <a:pt x="80" y="146"/>
                  </a:lnTo>
                  <a:lnTo>
                    <a:pt x="62" y="140"/>
                  </a:lnTo>
                  <a:lnTo>
                    <a:pt x="44" y="132"/>
                  </a:lnTo>
                  <a:lnTo>
                    <a:pt x="28" y="120"/>
                  </a:lnTo>
                  <a:lnTo>
                    <a:pt x="16" y="108"/>
                  </a:lnTo>
                  <a:lnTo>
                    <a:pt x="8" y="96"/>
                  </a:lnTo>
                  <a:lnTo>
                    <a:pt x="2" y="82"/>
                  </a:lnTo>
                  <a:lnTo>
                    <a:pt x="0" y="68"/>
                  </a:lnTo>
                  <a:lnTo>
                    <a:pt x="2" y="52"/>
                  </a:lnTo>
                  <a:lnTo>
                    <a:pt x="8" y="38"/>
                  </a:lnTo>
                  <a:lnTo>
                    <a:pt x="18" y="26"/>
                  </a:lnTo>
                  <a:lnTo>
                    <a:pt x="30" y="16"/>
                  </a:lnTo>
                  <a:lnTo>
                    <a:pt x="44" y="8"/>
                  </a:lnTo>
                  <a:lnTo>
                    <a:pt x="62" y="2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120" y="2"/>
                  </a:lnTo>
                  <a:lnTo>
                    <a:pt x="138" y="8"/>
                  </a:lnTo>
                  <a:lnTo>
                    <a:pt x="156" y="18"/>
                  </a:lnTo>
                  <a:lnTo>
                    <a:pt x="172" y="28"/>
                  </a:lnTo>
                  <a:lnTo>
                    <a:pt x="184" y="40"/>
                  </a:lnTo>
                  <a:lnTo>
                    <a:pt x="192" y="52"/>
                  </a:lnTo>
                  <a:lnTo>
                    <a:pt x="198" y="66"/>
                  </a:lnTo>
                  <a:lnTo>
                    <a:pt x="200" y="80"/>
                  </a:lnTo>
                  <a:lnTo>
                    <a:pt x="198" y="96"/>
                  </a:lnTo>
                  <a:close/>
                </a:path>
              </a:pathLst>
            </a:custGeom>
            <a:solidFill>
              <a:srgbClr val="C79C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22"/>
            <p:cNvSpPr/>
            <p:nvPr/>
          </p:nvSpPr>
          <p:spPr>
            <a:xfrm>
              <a:off x="1012314769" y="157903209"/>
              <a:ext cx="471758509" cy="284225776"/>
            </a:xfrm>
            <a:custGeom>
              <a:avLst/>
              <a:gdLst/>
              <a:ahLst/>
              <a:cxnLst/>
              <a:rect l="l" t="t" r="r" b="b"/>
              <a:pathLst>
                <a:path w="192" h="144" extrusionOk="0">
                  <a:moveTo>
                    <a:pt x="190" y="94"/>
                  </a:moveTo>
                  <a:lnTo>
                    <a:pt x="190" y="94"/>
                  </a:lnTo>
                  <a:lnTo>
                    <a:pt x="186" y="106"/>
                  </a:lnTo>
                  <a:lnTo>
                    <a:pt x="176" y="118"/>
                  </a:lnTo>
                  <a:lnTo>
                    <a:pt x="164" y="128"/>
                  </a:lnTo>
                  <a:lnTo>
                    <a:pt x="150" y="136"/>
                  </a:lnTo>
                  <a:lnTo>
                    <a:pt x="134" y="140"/>
                  </a:lnTo>
                  <a:lnTo>
                    <a:pt x="116" y="144"/>
                  </a:lnTo>
                  <a:lnTo>
                    <a:pt x="96" y="144"/>
                  </a:lnTo>
                  <a:lnTo>
                    <a:pt x="78" y="140"/>
                  </a:lnTo>
                  <a:lnTo>
                    <a:pt x="58" y="136"/>
                  </a:lnTo>
                  <a:lnTo>
                    <a:pt x="42" y="128"/>
                  </a:lnTo>
                  <a:lnTo>
                    <a:pt x="28" y="118"/>
                  </a:lnTo>
                  <a:lnTo>
                    <a:pt x="16" y="106"/>
                  </a:lnTo>
                  <a:lnTo>
                    <a:pt x="6" y="94"/>
                  </a:lnTo>
                  <a:lnTo>
                    <a:pt x="2" y="80"/>
                  </a:lnTo>
                  <a:lnTo>
                    <a:pt x="0" y="66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6" y="26"/>
                  </a:lnTo>
                  <a:lnTo>
                    <a:pt x="28" y="16"/>
                  </a:lnTo>
                  <a:lnTo>
                    <a:pt x="42" y="8"/>
                  </a:lnTo>
                  <a:lnTo>
                    <a:pt x="58" y="4"/>
                  </a:lnTo>
                  <a:lnTo>
                    <a:pt x="76" y="0"/>
                  </a:lnTo>
                  <a:lnTo>
                    <a:pt x="96" y="0"/>
                  </a:lnTo>
                  <a:lnTo>
                    <a:pt x="114" y="4"/>
                  </a:lnTo>
                  <a:lnTo>
                    <a:pt x="134" y="8"/>
                  </a:lnTo>
                  <a:lnTo>
                    <a:pt x="150" y="16"/>
                  </a:lnTo>
                  <a:lnTo>
                    <a:pt x="164" y="26"/>
                  </a:lnTo>
                  <a:lnTo>
                    <a:pt x="176" y="38"/>
                  </a:lnTo>
                  <a:lnTo>
                    <a:pt x="186" y="52"/>
                  </a:lnTo>
                  <a:lnTo>
                    <a:pt x="190" y="64"/>
                  </a:lnTo>
                  <a:lnTo>
                    <a:pt x="192" y="78"/>
                  </a:lnTo>
                  <a:lnTo>
                    <a:pt x="190" y="94"/>
                  </a:lnTo>
                  <a:close/>
                </a:path>
              </a:pathLst>
            </a:custGeom>
            <a:solidFill>
              <a:srgbClr val="C89D3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2"/>
            <p:cNvSpPr/>
            <p:nvPr/>
          </p:nvSpPr>
          <p:spPr>
            <a:xfrm>
              <a:off x="1017229396" y="161850779"/>
              <a:ext cx="461930207" cy="276330616"/>
            </a:xfrm>
            <a:custGeom>
              <a:avLst/>
              <a:gdLst/>
              <a:ahLst/>
              <a:cxnLst/>
              <a:rect l="l" t="t" r="r" b="b"/>
              <a:pathLst>
                <a:path w="188" h="140" extrusionOk="0">
                  <a:moveTo>
                    <a:pt x="186" y="90"/>
                  </a:moveTo>
                  <a:lnTo>
                    <a:pt x="186" y="90"/>
                  </a:lnTo>
                  <a:lnTo>
                    <a:pt x="180" y="104"/>
                  </a:lnTo>
                  <a:lnTo>
                    <a:pt x="172" y="114"/>
                  </a:lnTo>
                  <a:lnTo>
                    <a:pt x="160" y="124"/>
                  </a:lnTo>
                  <a:lnTo>
                    <a:pt x="146" y="132"/>
                  </a:lnTo>
                  <a:lnTo>
                    <a:pt x="130" y="136"/>
                  </a:lnTo>
                  <a:lnTo>
                    <a:pt x="112" y="140"/>
                  </a:lnTo>
                  <a:lnTo>
                    <a:pt x="94" y="140"/>
                  </a:lnTo>
                  <a:lnTo>
                    <a:pt x="76" y="136"/>
                  </a:lnTo>
                  <a:lnTo>
                    <a:pt x="58" y="132"/>
                  </a:lnTo>
                  <a:lnTo>
                    <a:pt x="42" y="124"/>
                  </a:lnTo>
                  <a:lnTo>
                    <a:pt x="28" y="114"/>
                  </a:lnTo>
                  <a:lnTo>
                    <a:pt x="16" y="102"/>
                  </a:lnTo>
                  <a:lnTo>
                    <a:pt x="8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8" y="36"/>
                  </a:lnTo>
                  <a:lnTo>
                    <a:pt x="16" y="26"/>
                  </a:lnTo>
                  <a:lnTo>
                    <a:pt x="28" y="16"/>
                  </a:lnTo>
                  <a:lnTo>
                    <a:pt x="42" y="8"/>
                  </a:lnTo>
                  <a:lnTo>
                    <a:pt x="58" y="4"/>
                  </a:lnTo>
                  <a:lnTo>
                    <a:pt x="76" y="0"/>
                  </a:lnTo>
                  <a:lnTo>
                    <a:pt x="94" y="0"/>
                  </a:lnTo>
                  <a:lnTo>
                    <a:pt x="112" y="4"/>
                  </a:lnTo>
                  <a:lnTo>
                    <a:pt x="130" y="10"/>
                  </a:lnTo>
                  <a:lnTo>
                    <a:pt x="146" y="16"/>
                  </a:lnTo>
                  <a:lnTo>
                    <a:pt x="160" y="26"/>
                  </a:lnTo>
                  <a:lnTo>
                    <a:pt x="172" y="38"/>
                  </a:lnTo>
                  <a:lnTo>
                    <a:pt x="180" y="50"/>
                  </a:lnTo>
                  <a:lnTo>
                    <a:pt x="186" y="62"/>
                  </a:lnTo>
                  <a:lnTo>
                    <a:pt x="188" y="76"/>
                  </a:lnTo>
                  <a:lnTo>
                    <a:pt x="186" y="90"/>
                  </a:lnTo>
                  <a:close/>
                </a:path>
              </a:pathLst>
            </a:custGeom>
            <a:solidFill>
              <a:srgbClr val="C89E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2"/>
            <p:cNvSpPr/>
            <p:nvPr/>
          </p:nvSpPr>
          <p:spPr>
            <a:xfrm>
              <a:off x="1027057089" y="169745920"/>
              <a:ext cx="442273602" cy="260540295"/>
            </a:xfrm>
            <a:custGeom>
              <a:avLst/>
              <a:gdLst/>
              <a:ahLst/>
              <a:cxnLst/>
              <a:rect l="l" t="t" r="r" b="b"/>
              <a:pathLst>
                <a:path w="180" h="132" extrusionOk="0">
                  <a:moveTo>
                    <a:pt x="178" y="86"/>
                  </a:moveTo>
                  <a:lnTo>
                    <a:pt x="178" y="86"/>
                  </a:lnTo>
                  <a:lnTo>
                    <a:pt x="172" y="98"/>
                  </a:lnTo>
                  <a:lnTo>
                    <a:pt x="164" y="110"/>
                  </a:lnTo>
                  <a:lnTo>
                    <a:pt x="154" y="118"/>
                  </a:lnTo>
                  <a:lnTo>
                    <a:pt x="140" y="126"/>
                  </a:lnTo>
                  <a:lnTo>
                    <a:pt x="124" y="130"/>
                  </a:lnTo>
                  <a:lnTo>
                    <a:pt x="108" y="132"/>
                  </a:lnTo>
                  <a:lnTo>
                    <a:pt x="90" y="132"/>
                  </a:lnTo>
                  <a:lnTo>
                    <a:pt x="72" y="130"/>
                  </a:lnTo>
                  <a:lnTo>
                    <a:pt x="56" y="124"/>
                  </a:lnTo>
                  <a:lnTo>
                    <a:pt x="40" y="118"/>
                  </a:lnTo>
                  <a:lnTo>
                    <a:pt x="26" y="108"/>
                  </a:lnTo>
                  <a:lnTo>
                    <a:pt x="16" y="98"/>
                  </a:lnTo>
                  <a:lnTo>
                    <a:pt x="6" y="86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2" y="46"/>
                  </a:lnTo>
                  <a:lnTo>
                    <a:pt x="8" y="34"/>
                  </a:lnTo>
                  <a:lnTo>
                    <a:pt x="16" y="22"/>
                  </a:lnTo>
                  <a:lnTo>
                    <a:pt x="26" y="14"/>
                  </a:lnTo>
                  <a:lnTo>
                    <a:pt x="40" y="6"/>
                  </a:lnTo>
                  <a:lnTo>
                    <a:pt x="56" y="2"/>
                  </a:lnTo>
                  <a:lnTo>
                    <a:pt x="72" y="0"/>
                  </a:lnTo>
                  <a:lnTo>
                    <a:pt x="90" y="0"/>
                  </a:lnTo>
                  <a:lnTo>
                    <a:pt x="108" y="2"/>
                  </a:lnTo>
                  <a:lnTo>
                    <a:pt x="124" y="8"/>
                  </a:lnTo>
                  <a:lnTo>
                    <a:pt x="140" y="14"/>
                  </a:lnTo>
                  <a:lnTo>
                    <a:pt x="154" y="24"/>
                  </a:lnTo>
                  <a:lnTo>
                    <a:pt x="164" y="34"/>
                  </a:lnTo>
                  <a:lnTo>
                    <a:pt x="174" y="46"/>
                  </a:lnTo>
                  <a:lnTo>
                    <a:pt x="178" y="60"/>
                  </a:lnTo>
                  <a:lnTo>
                    <a:pt x="180" y="72"/>
                  </a:lnTo>
                  <a:lnTo>
                    <a:pt x="178" y="86"/>
                  </a:lnTo>
                  <a:close/>
                </a:path>
              </a:pathLst>
            </a:custGeom>
            <a:solidFill>
              <a:srgbClr val="C9A0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22"/>
            <p:cNvSpPr/>
            <p:nvPr/>
          </p:nvSpPr>
          <p:spPr>
            <a:xfrm>
              <a:off x="1036885561" y="173693569"/>
              <a:ext cx="422616998" cy="252645134"/>
            </a:xfrm>
            <a:custGeom>
              <a:avLst/>
              <a:gdLst/>
              <a:ahLst/>
              <a:cxnLst/>
              <a:rect l="l" t="t" r="r" b="b"/>
              <a:pathLst>
                <a:path w="172" h="128" extrusionOk="0">
                  <a:moveTo>
                    <a:pt x="172" y="82"/>
                  </a:moveTo>
                  <a:lnTo>
                    <a:pt x="172" y="82"/>
                  </a:lnTo>
                  <a:lnTo>
                    <a:pt x="166" y="96"/>
                  </a:lnTo>
                  <a:lnTo>
                    <a:pt x="158" y="106"/>
                  </a:lnTo>
                  <a:lnTo>
                    <a:pt x="148" y="114"/>
                  </a:lnTo>
                  <a:lnTo>
                    <a:pt x="134" y="122"/>
                  </a:lnTo>
                  <a:lnTo>
                    <a:pt x="120" y="126"/>
                  </a:lnTo>
                  <a:lnTo>
                    <a:pt x="104" y="128"/>
                  </a:lnTo>
                  <a:lnTo>
                    <a:pt x="86" y="128"/>
                  </a:lnTo>
                  <a:lnTo>
                    <a:pt x="70" y="126"/>
                  </a:lnTo>
                  <a:lnTo>
                    <a:pt x="52" y="120"/>
                  </a:lnTo>
                  <a:lnTo>
                    <a:pt x="38" y="114"/>
                  </a:lnTo>
                  <a:lnTo>
                    <a:pt x="24" y="104"/>
                  </a:lnTo>
                  <a:lnTo>
                    <a:pt x="14" y="94"/>
                  </a:lnTo>
                  <a:lnTo>
                    <a:pt x="6" y="82"/>
                  </a:lnTo>
                  <a:lnTo>
                    <a:pt x="2" y="70"/>
                  </a:lnTo>
                  <a:lnTo>
                    <a:pt x="0" y="58"/>
                  </a:lnTo>
                  <a:lnTo>
                    <a:pt x="0" y="46"/>
                  </a:lnTo>
                  <a:lnTo>
                    <a:pt x="6" y="34"/>
                  </a:lnTo>
                  <a:lnTo>
                    <a:pt x="14" y="22"/>
                  </a:lnTo>
                  <a:lnTo>
                    <a:pt x="24" y="14"/>
                  </a:lnTo>
                  <a:lnTo>
                    <a:pt x="38" y="6"/>
                  </a:lnTo>
                  <a:lnTo>
                    <a:pt x="52" y="2"/>
                  </a:lnTo>
                  <a:lnTo>
                    <a:pt x="68" y="0"/>
                  </a:lnTo>
                  <a:lnTo>
                    <a:pt x="86" y="0"/>
                  </a:lnTo>
                  <a:lnTo>
                    <a:pt x="102" y="2"/>
                  </a:lnTo>
                  <a:lnTo>
                    <a:pt x="120" y="8"/>
                  </a:lnTo>
                  <a:lnTo>
                    <a:pt x="134" y="14"/>
                  </a:lnTo>
                  <a:lnTo>
                    <a:pt x="148" y="24"/>
                  </a:lnTo>
                  <a:lnTo>
                    <a:pt x="158" y="34"/>
                  </a:lnTo>
                  <a:lnTo>
                    <a:pt x="166" y="46"/>
                  </a:lnTo>
                  <a:lnTo>
                    <a:pt x="170" y="58"/>
                  </a:lnTo>
                  <a:lnTo>
                    <a:pt x="172" y="70"/>
                  </a:lnTo>
                  <a:lnTo>
                    <a:pt x="172" y="82"/>
                  </a:lnTo>
                  <a:close/>
                </a:path>
              </a:pathLst>
            </a:custGeom>
            <a:solidFill>
              <a:srgbClr val="CAA14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22"/>
            <p:cNvSpPr/>
            <p:nvPr/>
          </p:nvSpPr>
          <p:spPr>
            <a:xfrm>
              <a:off x="1041800188" y="177641139"/>
              <a:ext cx="412788695" cy="244749974"/>
            </a:xfrm>
            <a:custGeom>
              <a:avLst/>
              <a:gdLst/>
              <a:ahLst/>
              <a:cxnLst/>
              <a:rect l="l" t="t" r="r" b="b"/>
              <a:pathLst>
                <a:path w="168" h="124" extrusionOk="0">
                  <a:moveTo>
                    <a:pt x="166" y="80"/>
                  </a:moveTo>
                  <a:lnTo>
                    <a:pt x="166" y="80"/>
                  </a:lnTo>
                  <a:lnTo>
                    <a:pt x="160" y="92"/>
                  </a:lnTo>
                  <a:lnTo>
                    <a:pt x="154" y="102"/>
                  </a:lnTo>
                  <a:lnTo>
                    <a:pt x="142" y="110"/>
                  </a:lnTo>
                  <a:lnTo>
                    <a:pt x="130" y="118"/>
                  </a:lnTo>
                  <a:lnTo>
                    <a:pt x="116" y="122"/>
                  </a:lnTo>
                  <a:lnTo>
                    <a:pt x="100" y="124"/>
                  </a:lnTo>
                  <a:lnTo>
                    <a:pt x="84" y="124"/>
                  </a:lnTo>
                  <a:lnTo>
                    <a:pt x="68" y="122"/>
                  </a:lnTo>
                  <a:lnTo>
                    <a:pt x="52" y="116"/>
                  </a:lnTo>
                  <a:lnTo>
                    <a:pt x="38" y="110"/>
                  </a:lnTo>
                  <a:lnTo>
                    <a:pt x="24" y="102"/>
                  </a:lnTo>
                  <a:lnTo>
                    <a:pt x="14" y="92"/>
                  </a:lnTo>
                  <a:lnTo>
                    <a:pt x="8" y="80"/>
                  </a:lnTo>
                  <a:lnTo>
                    <a:pt x="2" y="68"/>
                  </a:lnTo>
                  <a:lnTo>
                    <a:pt x="0" y="56"/>
                  </a:lnTo>
                  <a:lnTo>
                    <a:pt x="2" y="44"/>
                  </a:lnTo>
                  <a:lnTo>
                    <a:pt x="8" y="32"/>
                  </a:lnTo>
                  <a:lnTo>
                    <a:pt x="16" y="22"/>
                  </a:lnTo>
                  <a:lnTo>
                    <a:pt x="26" y="14"/>
                  </a:lnTo>
                  <a:lnTo>
                    <a:pt x="38" y="6"/>
                  </a:lnTo>
                  <a:lnTo>
                    <a:pt x="52" y="2"/>
                  </a:lnTo>
                  <a:lnTo>
                    <a:pt x="68" y="0"/>
                  </a:lnTo>
                  <a:lnTo>
                    <a:pt x="84" y="0"/>
                  </a:lnTo>
                  <a:lnTo>
                    <a:pt x="100" y="2"/>
                  </a:lnTo>
                  <a:lnTo>
                    <a:pt x="116" y="8"/>
                  </a:lnTo>
                  <a:lnTo>
                    <a:pt x="130" y="14"/>
                  </a:lnTo>
                  <a:lnTo>
                    <a:pt x="144" y="22"/>
                  </a:lnTo>
                  <a:lnTo>
                    <a:pt x="154" y="32"/>
                  </a:lnTo>
                  <a:lnTo>
                    <a:pt x="160" y="44"/>
                  </a:lnTo>
                  <a:lnTo>
                    <a:pt x="166" y="56"/>
                  </a:lnTo>
                  <a:lnTo>
                    <a:pt x="168" y="68"/>
                  </a:lnTo>
                  <a:lnTo>
                    <a:pt x="166" y="80"/>
                  </a:lnTo>
                  <a:close/>
                </a:path>
              </a:pathLst>
            </a:custGeom>
            <a:solidFill>
              <a:srgbClr val="CBA2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22"/>
            <p:cNvSpPr/>
            <p:nvPr/>
          </p:nvSpPr>
          <p:spPr>
            <a:xfrm>
              <a:off x="1051627881" y="181588710"/>
              <a:ext cx="393132091" cy="236854814"/>
            </a:xfrm>
            <a:custGeom>
              <a:avLst/>
              <a:gdLst/>
              <a:ahLst/>
              <a:cxnLst/>
              <a:rect l="l" t="t" r="r" b="b"/>
              <a:pathLst>
                <a:path w="160" h="120" extrusionOk="0">
                  <a:moveTo>
                    <a:pt x="158" y="78"/>
                  </a:moveTo>
                  <a:lnTo>
                    <a:pt x="158" y="78"/>
                  </a:lnTo>
                  <a:lnTo>
                    <a:pt x="154" y="88"/>
                  </a:lnTo>
                  <a:lnTo>
                    <a:pt x="146" y="98"/>
                  </a:lnTo>
                  <a:lnTo>
                    <a:pt x="136" y="106"/>
                  </a:lnTo>
                  <a:lnTo>
                    <a:pt x="124" y="112"/>
                  </a:lnTo>
                  <a:lnTo>
                    <a:pt x="110" y="118"/>
                  </a:lnTo>
                  <a:lnTo>
                    <a:pt x="96" y="120"/>
                  </a:lnTo>
                  <a:lnTo>
                    <a:pt x="80" y="120"/>
                  </a:lnTo>
                  <a:lnTo>
                    <a:pt x="64" y="118"/>
                  </a:lnTo>
                  <a:lnTo>
                    <a:pt x="48" y="112"/>
                  </a:lnTo>
                  <a:lnTo>
                    <a:pt x="36" y="106"/>
                  </a:lnTo>
                  <a:lnTo>
                    <a:pt x="24" y="98"/>
                  </a:lnTo>
                  <a:lnTo>
                    <a:pt x="14" y="88"/>
                  </a:lnTo>
                  <a:lnTo>
                    <a:pt x="6" y="78"/>
                  </a:lnTo>
                  <a:lnTo>
                    <a:pt x="2" y="66"/>
                  </a:lnTo>
                  <a:lnTo>
                    <a:pt x="0" y="54"/>
                  </a:lnTo>
                  <a:lnTo>
                    <a:pt x="2" y="42"/>
                  </a:lnTo>
                  <a:lnTo>
                    <a:pt x="6" y="32"/>
                  </a:lnTo>
                  <a:lnTo>
                    <a:pt x="14" y="22"/>
                  </a:lnTo>
                  <a:lnTo>
                    <a:pt x="24" y="14"/>
                  </a:lnTo>
                  <a:lnTo>
                    <a:pt x="36" y="8"/>
                  </a:lnTo>
                  <a:lnTo>
                    <a:pt x="50" y="2"/>
                  </a:lnTo>
                  <a:lnTo>
                    <a:pt x="64" y="0"/>
                  </a:lnTo>
                  <a:lnTo>
                    <a:pt x="80" y="0"/>
                  </a:lnTo>
                  <a:lnTo>
                    <a:pt x="96" y="2"/>
                  </a:lnTo>
                  <a:lnTo>
                    <a:pt x="112" y="8"/>
                  </a:lnTo>
                  <a:lnTo>
                    <a:pt x="124" y="14"/>
                  </a:lnTo>
                  <a:lnTo>
                    <a:pt x="136" y="22"/>
                  </a:lnTo>
                  <a:lnTo>
                    <a:pt x="146" y="32"/>
                  </a:lnTo>
                  <a:lnTo>
                    <a:pt x="154" y="42"/>
                  </a:lnTo>
                  <a:lnTo>
                    <a:pt x="158" y="54"/>
                  </a:lnTo>
                  <a:lnTo>
                    <a:pt x="160" y="66"/>
                  </a:lnTo>
                  <a:lnTo>
                    <a:pt x="158" y="78"/>
                  </a:lnTo>
                  <a:close/>
                </a:path>
              </a:pathLst>
            </a:custGeom>
            <a:solidFill>
              <a:srgbClr val="CCA4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22"/>
            <p:cNvSpPr/>
            <p:nvPr/>
          </p:nvSpPr>
          <p:spPr>
            <a:xfrm>
              <a:off x="1061456354" y="185536280"/>
              <a:ext cx="373475486" cy="228959653"/>
            </a:xfrm>
            <a:custGeom>
              <a:avLst/>
              <a:gdLst/>
              <a:ahLst/>
              <a:cxnLst/>
              <a:rect l="l" t="t" r="r" b="b"/>
              <a:pathLst>
                <a:path w="152" h="116" extrusionOk="0">
                  <a:moveTo>
                    <a:pt x="152" y="74"/>
                  </a:moveTo>
                  <a:lnTo>
                    <a:pt x="152" y="74"/>
                  </a:lnTo>
                  <a:lnTo>
                    <a:pt x="146" y="86"/>
                  </a:lnTo>
                  <a:lnTo>
                    <a:pt x="140" y="94"/>
                  </a:lnTo>
                  <a:lnTo>
                    <a:pt x="130" y="102"/>
                  </a:lnTo>
                  <a:lnTo>
                    <a:pt x="118" y="108"/>
                  </a:lnTo>
                  <a:lnTo>
                    <a:pt x="106" y="114"/>
                  </a:lnTo>
                  <a:lnTo>
                    <a:pt x="92" y="116"/>
                  </a:lnTo>
                  <a:lnTo>
                    <a:pt x="76" y="116"/>
                  </a:lnTo>
                  <a:lnTo>
                    <a:pt x="62" y="114"/>
                  </a:lnTo>
                  <a:lnTo>
                    <a:pt x="46" y="108"/>
                  </a:lnTo>
                  <a:lnTo>
                    <a:pt x="32" y="102"/>
                  </a:lnTo>
                  <a:lnTo>
                    <a:pt x="22" y="94"/>
                  </a:lnTo>
                  <a:lnTo>
                    <a:pt x="12" y="86"/>
                  </a:lnTo>
                  <a:lnTo>
                    <a:pt x="6" y="7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6" y="30"/>
                  </a:lnTo>
                  <a:lnTo>
                    <a:pt x="12" y="22"/>
                  </a:lnTo>
                  <a:lnTo>
                    <a:pt x="22" y="14"/>
                  </a:lnTo>
                  <a:lnTo>
                    <a:pt x="34" y="8"/>
                  </a:lnTo>
                  <a:lnTo>
                    <a:pt x="46" y="2"/>
                  </a:lnTo>
                  <a:lnTo>
                    <a:pt x="60" y="0"/>
                  </a:lnTo>
                  <a:lnTo>
                    <a:pt x="76" y="0"/>
                  </a:lnTo>
                  <a:lnTo>
                    <a:pt x="90" y="2"/>
                  </a:lnTo>
                  <a:lnTo>
                    <a:pt x="106" y="8"/>
                  </a:lnTo>
                  <a:lnTo>
                    <a:pt x="120" y="14"/>
                  </a:lnTo>
                  <a:lnTo>
                    <a:pt x="130" y="22"/>
                  </a:lnTo>
                  <a:lnTo>
                    <a:pt x="140" y="30"/>
                  </a:lnTo>
                  <a:lnTo>
                    <a:pt x="146" y="42"/>
                  </a:lnTo>
                  <a:lnTo>
                    <a:pt x="152" y="52"/>
                  </a:lnTo>
                  <a:lnTo>
                    <a:pt x="152" y="64"/>
                  </a:lnTo>
                  <a:lnTo>
                    <a:pt x="152" y="74"/>
                  </a:lnTo>
                  <a:close/>
                </a:path>
              </a:pathLst>
            </a:custGeom>
            <a:solidFill>
              <a:srgbClr val="CDA54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22"/>
            <p:cNvSpPr/>
            <p:nvPr/>
          </p:nvSpPr>
          <p:spPr>
            <a:xfrm>
              <a:off x="1066370980" y="193431421"/>
              <a:ext cx="363647184" cy="213169332"/>
            </a:xfrm>
            <a:custGeom>
              <a:avLst/>
              <a:gdLst/>
              <a:ahLst/>
              <a:cxnLst/>
              <a:rect l="l" t="t" r="r" b="b"/>
              <a:pathLst>
                <a:path w="148" h="108" extrusionOk="0">
                  <a:moveTo>
                    <a:pt x="146" y="70"/>
                  </a:moveTo>
                  <a:lnTo>
                    <a:pt x="146" y="70"/>
                  </a:lnTo>
                  <a:lnTo>
                    <a:pt x="142" y="80"/>
                  </a:lnTo>
                  <a:lnTo>
                    <a:pt x="134" y="90"/>
                  </a:lnTo>
                  <a:lnTo>
                    <a:pt x="126" y="96"/>
                  </a:lnTo>
                  <a:lnTo>
                    <a:pt x="114" y="102"/>
                  </a:lnTo>
                  <a:lnTo>
                    <a:pt x="102" y="106"/>
                  </a:lnTo>
                  <a:lnTo>
                    <a:pt x="88" y="108"/>
                  </a:lnTo>
                  <a:lnTo>
                    <a:pt x="74" y="108"/>
                  </a:lnTo>
                  <a:lnTo>
                    <a:pt x="60" y="106"/>
                  </a:lnTo>
                  <a:lnTo>
                    <a:pt x="46" y="102"/>
                  </a:lnTo>
                  <a:lnTo>
                    <a:pt x="32" y="96"/>
                  </a:lnTo>
                  <a:lnTo>
                    <a:pt x="22" y="88"/>
                  </a:lnTo>
                  <a:lnTo>
                    <a:pt x="14" y="80"/>
                  </a:lnTo>
                  <a:lnTo>
                    <a:pt x="6" y="70"/>
                  </a:lnTo>
                  <a:lnTo>
                    <a:pt x="2" y="60"/>
                  </a:lnTo>
                  <a:lnTo>
                    <a:pt x="0" y="48"/>
                  </a:lnTo>
                  <a:lnTo>
                    <a:pt x="2" y="38"/>
                  </a:lnTo>
                  <a:lnTo>
                    <a:pt x="6" y="28"/>
                  </a:lnTo>
                  <a:lnTo>
                    <a:pt x="14" y="18"/>
                  </a:lnTo>
                  <a:lnTo>
                    <a:pt x="22" y="12"/>
                  </a:lnTo>
                  <a:lnTo>
                    <a:pt x="34" y="6"/>
                  </a:lnTo>
                  <a:lnTo>
                    <a:pt x="46" y="2"/>
                  </a:lnTo>
                  <a:lnTo>
                    <a:pt x="60" y="0"/>
                  </a:lnTo>
                  <a:lnTo>
                    <a:pt x="74" y="0"/>
                  </a:lnTo>
                  <a:lnTo>
                    <a:pt x="88" y="2"/>
                  </a:lnTo>
                  <a:lnTo>
                    <a:pt x="102" y="6"/>
                  </a:lnTo>
                  <a:lnTo>
                    <a:pt x="116" y="12"/>
                  </a:lnTo>
                  <a:lnTo>
                    <a:pt x="126" y="20"/>
                  </a:lnTo>
                  <a:lnTo>
                    <a:pt x="134" y="28"/>
                  </a:lnTo>
                  <a:lnTo>
                    <a:pt x="142" y="38"/>
                  </a:lnTo>
                  <a:lnTo>
                    <a:pt x="146" y="48"/>
                  </a:lnTo>
                  <a:lnTo>
                    <a:pt x="148" y="60"/>
                  </a:lnTo>
                  <a:lnTo>
                    <a:pt x="146" y="70"/>
                  </a:lnTo>
                  <a:close/>
                </a:path>
              </a:pathLst>
            </a:custGeom>
            <a:solidFill>
              <a:srgbClr val="CEA65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22"/>
            <p:cNvSpPr/>
            <p:nvPr/>
          </p:nvSpPr>
          <p:spPr>
            <a:xfrm>
              <a:off x="1076198673" y="197378992"/>
              <a:ext cx="343990579" cy="205274172"/>
            </a:xfrm>
            <a:custGeom>
              <a:avLst/>
              <a:gdLst/>
              <a:ahLst/>
              <a:cxnLst/>
              <a:rect l="l" t="t" r="r" b="b"/>
              <a:pathLst>
                <a:path w="140" h="104" extrusionOk="0">
                  <a:moveTo>
                    <a:pt x="138" y="68"/>
                  </a:moveTo>
                  <a:lnTo>
                    <a:pt x="138" y="68"/>
                  </a:lnTo>
                  <a:lnTo>
                    <a:pt x="134" y="78"/>
                  </a:lnTo>
                  <a:lnTo>
                    <a:pt x="128" y="86"/>
                  </a:lnTo>
                  <a:lnTo>
                    <a:pt x="120" y="94"/>
                  </a:lnTo>
                  <a:lnTo>
                    <a:pt x="108" y="98"/>
                  </a:lnTo>
                  <a:lnTo>
                    <a:pt x="98" y="102"/>
                  </a:lnTo>
                  <a:lnTo>
                    <a:pt x="84" y="104"/>
                  </a:lnTo>
                  <a:lnTo>
                    <a:pt x="70" y="104"/>
                  </a:lnTo>
                  <a:lnTo>
                    <a:pt x="56" y="102"/>
                  </a:lnTo>
                  <a:lnTo>
                    <a:pt x="42" y="98"/>
                  </a:lnTo>
                  <a:lnTo>
                    <a:pt x="30" y="92"/>
                  </a:lnTo>
                  <a:lnTo>
                    <a:pt x="20" y="86"/>
                  </a:lnTo>
                  <a:lnTo>
                    <a:pt x="12" y="76"/>
                  </a:lnTo>
                  <a:lnTo>
                    <a:pt x="6" y="68"/>
                  </a:lnTo>
                  <a:lnTo>
                    <a:pt x="2" y="58"/>
                  </a:lnTo>
                  <a:lnTo>
                    <a:pt x="0" y="48"/>
                  </a:lnTo>
                  <a:lnTo>
                    <a:pt x="2" y="36"/>
                  </a:lnTo>
                  <a:lnTo>
                    <a:pt x="6" y="26"/>
                  </a:lnTo>
                  <a:lnTo>
                    <a:pt x="12" y="18"/>
                  </a:lnTo>
                  <a:lnTo>
                    <a:pt x="20" y="12"/>
                  </a:lnTo>
                  <a:lnTo>
                    <a:pt x="32" y="6"/>
                  </a:lnTo>
                  <a:lnTo>
                    <a:pt x="42" y="2"/>
                  </a:lnTo>
                  <a:lnTo>
                    <a:pt x="56" y="0"/>
                  </a:lnTo>
                  <a:lnTo>
                    <a:pt x="70" y="0"/>
                  </a:lnTo>
                  <a:lnTo>
                    <a:pt x="84" y="2"/>
                  </a:lnTo>
                  <a:lnTo>
                    <a:pt x="98" y="6"/>
                  </a:lnTo>
                  <a:lnTo>
                    <a:pt x="110" y="12"/>
                  </a:lnTo>
                  <a:lnTo>
                    <a:pt x="120" y="18"/>
                  </a:lnTo>
                  <a:lnTo>
                    <a:pt x="128" y="28"/>
                  </a:lnTo>
                  <a:lnTo>
                    <a:pt x="134" y="36"/>
                  </a:lnTo>
                  <a:lnTo>
                    <a:pt x="138" y="46"/>
                  </a:lnTo>
                  <a:lnTo>
                    <a:pt x="140" y="56"/>
                  </a:lnTo>
                  <a:lnTo>
                    <a:pt x="138" y="68"/>
                  </a:lnTo>
                  <a:close/>
                </a:path>
              </a:pathLst>
            </a:custGeom>
            <a:solidFill>
              <a:srgbClr val="CFA85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22"/>
            <p:cNvSpPr/>
            <p:nvPr/>
          </p:nvSpPr>
          <p:spPr>
            <a:xfrm>
              <a:off x="1086027146" y="201326562"/>
              <a:ext cx="324333975" cy="197379011"/>
            </a:xfrm>
            <a:custGeom>
              <a:avLst/>
              <a:gdLst/>
              <a:ahLst/>
              <a:cxnLst/>
              <a:rect l="l" t="t" r="r" b="b"/>
              <a:pathLst>
                <a:path w="132" h="100" extrusionOk="0">
                  <a:moveTo>
                    <a:pt x="132" y="64"/>
                  </a:moveTo>
                  <a:lnTo>
                    <a:pt x="132" y="64"/>
                  </a:lnTo>
                  <a:lnTo>
                    <a:pt x="128" y="74"/>
                  </a:lnTo>
                  <a:lnTo>
                    <a:pt x="122" y="82"/>
                  </a:lnTo>
                  <a:lnTo>
                    <a:pt x="112" y="90"/>
                  </a:lnTo>
                  <a:lnTo>
                    <a:pt x="104" y="94"/>
                  </a:lnTo>
                  <a:lnTo>
                    <a:pt x="92" y="98"/>
                  </a:lnTo>
                  <a:lnTo>
                    <a:pt x="80" y="100"/>
                  </a:lnTo>
                  <a:lnTo>
                    <a:pt x="66" y="100"/>
                  </a:lnTo>
                  <a:lnTo>
                    <a:pt x="54" y="98"/>
                  </a:lnTo>
                  <a:lnTo>
                    <a:pt x="40" y="94"/>
                  </a:lnTo>
                  <a:lnTo>
                    <a:pt x="28" y="88"/>
                  </a:lnTo>
                  <a:lnTo>
                    <a:pt x="18" y="82"/>
                  </a:lnTo>
                  <a:lnTo>
                    <a:pt x="10" y="74"/>
                  </a:lnTo>
                  <a:lnTo>
                    <a:pt x="4" y="64"/>
                  </a:lnTo>
                  <a:lnTo>
                    <a:pt x="0" y="56"/>
                  </a:lnTo>
                  <a:lnTo>
                    <a:pt x="0" y="46"/>
                  </a:lnTo>
                  <a:lnTo>
                    <a:pt x="0" y="36"/>
                  </a:lnTo>
                  <a:lnTo>
                    <a:pt x="4" y="26"/>
                  </a:lnTo>
                  <a:lnTo>
                    <a:pt x="10" y="18"/>
                  </a:lnTo>
                  <a:lnTo>
                    <a:pt x="20" y="10"/>
                  </a:lnTo>
                  <a:lnTo>
                    <a:pt x="30" y="6"/>
                  </a:lnTo>
                  <a:lnTo>
                    <a:pt x="40" y="2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78" y="2"/>
                  </a:lnTo>
                  <a:lnTo>
                    <a:pt x="92" y="6"/>
                  </a:lnTo>
                  <a:lnTo>
                    <a:pt x="104" y="12"/>
                  </a:lnTo>
                  <a:lnTo>
                    <a:pt x="114" y="18"/>
                  </a:lnTo>
                  <a:lnTo>
                    <a:pt x="122" y="26"/>
                  </a:lnTo>
                  <a:lnTo>
                    <a:pt x="128" y="36"/>
                  </a:lnTo>
                  <a:lnTo>
                    <a:pt x="132" y="44"/>
                  </a:lnTo>
                  <a:lnTo>
                    <a:pt x="132" y="54"/>
                  </a:lnTo>
                  <a:lnTo>
                    <a:pt x="132" y="64"/>
                  </a:lnTo>
                  <a:close/>
                </a:path>
              </a:pathLst>
            </a:custGeom>
            <a:solidFill>
              <a:srgbClr val="D0A9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2"/>
            <p:cNvSpPr/>
            <p:nvPr/>
          </p:nvSpPr>
          <p:spPr>
            <a:xfrm>
              <a:off x="1090940992" y="205274132"/>
              <a:ext cx="314505673" cy="189483851"/>
            </a:xfrm>
            <a:custGeom>
              <a:avLst/>
              <a:gdLst/>
              <a:ahLst/>
              <a:cxnLst/>
              <a:rect l="l" t="t" r="r" b="b"/>
              <a:pathLst>
                <a:path w="128" h="96" extrusionOk="0">
                  <a:moveTo>
                    <a:pt x="126" y="62"/>
                  </a:moveTo>
                  <a:lnTo>
                    <a:pt x="126" y="62"/>
                  </a:lnTo>
                  <a:lnTo>
                    <a:pt x="122" y="72"/>
                  </a:lnTo>
                  <a:lnTo>
                    <a:pt x="116" y="78"/>
                  </a:lnTo>
                  <a:lnTo>
                    <a:pt x="108" y="86"/>
                  </a:lnTo>
                  <a:lnTo>
                    <a:pt x="100" y="90"/>
                  </a:lnTo>
                  <a:lnTo>
                    <a:pt x="88" y="94"/>
                  </a:lnTo>
                  <a:lnTo>
                    <a:pt x="76" y="96"/>
                  </a:lnTo>
                  <a:lnTo>
                    <a:pt x="64" y="96"/>
                  </a:lnTo>
                  <a:lnTo>
                    <a:pt x="52" y="94"/>
                  </a:lnTo>
                  <a:lnTo>
                    <a:pt x="40" y="90"/>
                  </a:lnTo>
                  <a:lnTo>
                    <a:pt x="28" y="84"/>
                  </a:lnTo>
                  <a:lnTo>
                    <a:pt x="20" y="78"/>
                  </a:lnTo>
                  <a:lnTo>
                    <a:pt x="12" y="70"/>
                  </a:lnTo>
                  <a:lnTo>
                    <a:pt x="6" y="62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2" y="34"/>
                  </a:lnTo>
                  <a:lnTo>
                    <a:pt x="6" y="26"/>
                  </a:lnTo>
                  <a:lnTo>
                    <a:pt x="12" y="18"/>
                  </a:lnTo>
                  <a:lnTo>
                    <a:pt x="20" y="10"/>
                  </a:lnTo>
                  <a:lnTo>
                    <a:pt x="28" y="6"/>
                  </a:lnTo>
                  <a:lnTo>
                    <a:pt x="40" y="2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76" y="2"/>
                  </a:lnTo>
                  <a:lnTo>
                    <a:pt x="88" y="6"/>
                  </a:lnTo>
                  <a:lnTo>
                    <a:pt x="100" y="12"/>
                  </a:lnTo>
                  <a:lnTo>
                    <a:pt x="108" y="18"/>
                  </a:lnTo>
                  <a:lnTo>
                    <a:pt x="116" y="26"/>
                  </a:lnTo>
                  <a:lnTo>
                    <a:pt x="122" y="34"/>
                  </a:lnTo>
                  <a:lnTo>
                    <a:pt x="126" y="44"/>
                  </a:lnTo>
                  <a:lnTo>
                    <a:pt x="128" y="52"/>
                  </a:lnTo>
                  <a:lnTo>
                    <a:pt x="126" y="62"/>
                  </a:lnTo>
                  <a:close/>
                </a:path>
              </a:pathLst>
            </a:custGeom>
            <a:solidFill>
              <a:srgbClr val="D1AB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22"/>
            <p:cNvSpPr/>
            <p:nvPr/>
          </p:nvSpPr>
          <p:spPr>
            <a:xfrm>
              <a:off x="1100769465" y="209221781"/>
              <a:ext cx="294849068" cy="181588690"/>
            </a:xfrm>
            <a:custGeom>
              <a:avLst/>
              <a:gdLst/>
              <a:ahLst/>
              <a:cxnLst/>
              <a:rect l="l" t="t" r="r" b="b"/>
              <a:pathLst>
                <a:path w="120" h="92" extrusionOk="0">
                  <a:moveTo>
                    <a:pt x="118" y="60"/>
                  </a:moveTo>
                  <a:lnTo>
                    <a:pt x="118" y="60"/>
                  </a:lnTo>
                  <a:lnTo>
                    <a:pt x="116" y="68"/>
                  </a:lnTo>
                  <a:lnTo>
                    <a:pt x="110" y="76"/>
                  </a:lnTo>
                  <a:lnTo>
                    <a:pt x="102" y="82"/>
                  </a:lnTo>
                  <a:lnTo>
                    <a:pt x="94" y="86"/>
                  </a:lnTo>
                  <a:lnTo>
                    <a:pt x="84" y="90"/>
                  </a:lnTo>
                  <a:lnTo>
                    <a:pt x="72" y="92"/>
                  </a:lnTo>
                  <a:lnTo>
                    <a:pt x="60" y="92"/>
                  </a:lnTo>
                  <a:lnTo>
                    <a:pt x="48" y="90"/>
                  </a:lnTo>
                  <a:lnTo>
                    <a:pt x="36" y="86"/>
                  </a:lnTo>
                  <a:lnTo>
                    <a:pt x="26" y="82"/>
                  </a:lnTo>
                  <a:lnTo>
                    <a:pt x="18" y="74"/>
                  </a:lnTo>
                  <a:lnTo>
                    <a:pt x="10" y="68"/>
                  </a:lnTo>
                  <a:lnTo>
                    <a:pt x="4" y="60"/>
                  </a:lnTo>
                  <a:lnTo>
                    <a:pt x="2" y="50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4" y="24"/>
                  </a:lnTo>
                  <a:lnTo>
                    <a:pt x="10" y="16"/>
                  </a:lnTo>
                  <a:lnTo>
                    <a:pt x="18" y="10"/>
                  </a:lnTo>
                  <a:lnTo>
                    <a:pt x="26" y="6"/>
                  </a:lnTo>
                  <a:lnTo>
                    <a:pt x="36" y="2"/>
                  </a:lnTo>
                  <a:lnTo>
                    <a:pt x="48" y="0"/>
                  </a:lnTo>
                  <a:lnTo>
                    <a:pt x="60" y="0"/>
                  </a:lnTo>
                  <a:lnTo>
                    <a:pt x="72" y="2"/>
                  </a:lnTo>
                  <a:lnTo>
                    <a:pt x="84" y="6"/>
                  </a:lnTo>
                  <a:lnTo>
                    <a:pt x="94" y="12"/>
                  </a:lnTo>
                  <a:lnTo>
                    <a:pt x="102" y="18"/>
                  </a:lnTo>
                  <a:lnTo>
                    <a:pt x="110" y="24"/>
                  </a:lnTo>
                  <a:lnTo>
                    <a:pt x="116" y="32"/>
                  </a:lnTo>
                  <a:lnTo>
                    <a:pt x="118" y="42"/>
                  </a:lnTo>
                  <a:lnTo>
                    <a:pt x="120" y="50"/>
                  </a:lnTo>
                  <a:lnTo>
                    <a:pt x="118" y="60"/>
                  </a:lnTo>
                  <a:close/>
                </a:path>
              </a:pathLst>
            </a:custGeom>
            <a:solidFill>
              <a:srgbClr val="D2AD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2"/>
            <p:cNvSpPr/>
            <p:nvPr/>
          </p:nvSpPr>
          <p:spPr>
            <a:xfrm>
              <a:off x="1110597938" y="213169352"/>
              <a:ext cx="275192463" cy="173693530"/>
            </a:xfrm>
            <a:custGeom>
              <a:avLst/>
              <a:gdLst/>
              <a:ahLst/>
              <a:cxnLst/>
              <a:rect l="l" t="t" r="r" b="b"/>
              <a:pathLst>
                <a:path w="112" h="88" extrusionOk="0">
                  <a:moveTo>
                    <a:pt x="112" y="56"/>
                  </a:moveTo>
                  <a:lnTo>
                    <a:pt x="112" y="56"/>
                  </a:lnTo>
                  <a:lnTo>
                    <a:pt x="108" y="64"/>
                  </a:lnTo>
                  <a:lnTo>
                    <a:pt x="102" y="72"/>
                  </a:lnTo>
                  <a:lnTo>
                    <a:pt x="96" y="78"/>
                  </a:lnTo>
                  <a:lnTo>
                    <a:pt x="88" y="82"/>
                  </a:lnTo>
                  <a:lnTo>
                    <a:pt x="78" y="86"/>
                  </a:lnTo>
                  <a:lnTo>
                    <a:pt x="68" y="88"/>
                  </a:lnTo>
                  <a:lnTo>
                    <a:pt x="56" y="88"/>
                  </a:lnTo>
                  <a:lnTo>
                    <a:pt x="46" y="86"/>
                  </a:lnTo>
                  <a:lnTo>
                    <a:pt x="34" y="82"/>
                  </a:lnTo>
                  <a:lnTo>
                    <a:pt x="24" y="78"/>
                  </a:lnTo>
                  <a:lnTo>
                    <a:pt x="16" y="72"/>
                  </a:lnTo>
                  <a:lnTo>
                    <a:pt x="10" y="64"/>
                  </a:lnTo>
                  <a:lnTo>
                    <a:pt x="4" y="56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4" y="24"/>
                  </a:lnTo>
                  <a:lnTo>
                    <a:pt x="10" y="16"/>
                  </a:lnTo>
                  <a:lnTo>
                    <a:pt x="16" y="10"/>
                  </a:lnTo>
                  <a:lnTo>
                    <a:pt x="24" y="6"/>
                  </a:lnTo>
                  <a:lnTo>
                    <a:pt x="34" y="2"/>
                  </a:lnTo>
                  <a:lnTo>
                    <a:pt x="44" y="2"/>
                  </a:lnTo>
                  <a:lnTo>
                    <a:pt x="56" y="0"/>
                  </a:lnTo>
                  <a:lnTo>
                    <a:pt x="68" y="2"/>
                  </a:lnTo>
                  <a:lnTo>
                    <a:pt x="78" y="6"/>
                  </a:lnTo>
                  <a:lnTo>
                    <a:pt x="88" y="10"/>
                  </a:lnTo>
                  <a:lnTo>
                    <a:pt x="96" y="16"/>
                  </a:lnTo>
                  <a:lnTo>
                    <a:pt x="102" y="24"/>
                  </a:lnTo>
                  <a:lnTo>
                    <a:pt x="108" y="32"/>
                  </a:lnTo>
                  <a:lnTo>
                    <a:pt x="112" y="40"/>
                  </a:lnTo>
                  <a:lnTo>
                    <a:pt x="112" y="48"/>
                  </a:lnTo>
                  <a:lnTo>
                    <a:pt x="112" y="56"/>
                  </a:lnTo>
                  <a:close/>
                </a:path>
              </a:pathLst>
            </a:custGeom>
            <a:solidFill>
              <a:srgbClr val="D3AE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2"/>
            <p:cNvSpPr/>
            <p:nvPr/>
          </p:nvSpPr>
          <p:spPr>
            <a:xfrm>
              <a:off x="1115511785" y="221064493"/>
              <a:ext cx="265364161" cy="157903209"/>
            </a:xfrm>
            <a:custGeom>
              <a:avLst/>
              <a:gdLst/>
              <a:ahLst/>
              <a:cxnLst/>
              <a:rect l="l" t="t" r="r" b="b"/>
              <a:pathLst>
                <a:path w="108" h="80" extrusionOk="0">
                  <a:moveTo>
                    <a:pt x="106" y="52"/>
                  </a:moveTo>
                  <a:lnTo>
                    <a:pt x="106" y="52"/>
                  </a:lnTo>
                  <a:lnTo>
                    <a:pt x="102" y="60"/>
                  </a:lnTo>
                  <a:lnTo>
                    <a:pt x="98" y="66"/>
                  </a:lnTo>
                  <a:lnTo>
                    <a:pt x="92" y="72"/>
                  </a:lnTo>
                  <a:lnTo>
                    <a:pt x="84" y="76"/>
                  </a:lnTo>
                  <a:lnTo>
                    <a:pt x="74" y="80"/>
                  </a:lnTo>
                  <a:lnTo>
                    <a:pt x="64" y="80"/>
                  </a:lnTo>
                  <a:lnTo>
                    <a:pt x="54" y="80"/>
                  </a:lnTo>
                  <a:lnTo>
                    <a:pt x="44" y="80"/>
                  </a:lnTo>
                  <a:lnTo>
                    <a:pt x="34" y="76"/>
                  </a:lnTo>
                  <a:lnTo>
                    <a:pt x="24" y="72"/>
                  </a:lnTo>
                  <a:lnTo>
                    <a:pt x="16" y="66"/>
                  </a:lnTo>
                  <a:lnTo>
                    <a:pt x="10" y="60"/>
                  </a:lnTo>
                  <a:lnTo>
                    <a:pt x="4" y="52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6" y="20"/>
                  </a:lnTo>
                  <a:lnTo>
                    <a:pt x="10" y="14"/>
                  </a:lnTo>
                  <a:lnTo>
                    <a:pt x="16" y="8"/>
                  </a:lnTo>
                  <a:lnTo>
                    <a:pt x="24" y="4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4" y="0"/>
                  </a:lnTo>
                  <a:lnTo>
                    <a:pt x="74" y="4"/>
                  </a:lnTo>
                  <a:lnTo>
                    <a:pt x="84" y="8"/>
                  </a:lnTo>
                  <a:lnTo>
                    <a:pt x="92" y="14"/>
                  </a:lnTo>
                  <a:lnTo>
                    <a:pt x="98" y="20"/>
                  </a:lnTo>
                  <a:lnTo>
                    <a:pt x="104" y="28"/>
                  </a:lnTo>
                  <a:lnTo>
                    <a:pt x="106" y="36"/>
                  </a:lnTo>
                  <a:lnTo>
                    <a:pt x="108" y="44"/>
                  </a:lnTo>
                  <a:lnTo>
                    <a:pt x="106" y="52"/>
                  </a:lnTo>
                  <a:close/>
                </a:path>
              </a:pathLst>
            </a:custGeom>
            <a:solidFill>
              <a:srgbClr val="D4AF6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2"/>
            <p:cNvSpPr/>
            <p:nvPr/>
          </p:nvSpPr>
          <p:spPr>
            <a:xfrm>
              <a:off x="1125340258" y="225012063"/>
              <a:ext cx="245707557" cy="150008048"/>
            </a:xfrm>
            <a:custGeom>
              <a:avLst/>
              <a:gdLst/>
              <a:ahLst/>
              <a:cxnLst/>
              <a:rect l="l" t="t" r="r" b="b"/>
              <a:pathLst>
                <a:path w="100" h="76" extrusionOk="0">
                  <a:moveTo>
                    <a:pt x="98" y="50"/>
                  </a:moveTo>
                  <a:lnTo>
                    <a:pt x="98" y="50"/>
                  </a:lnTo>
                  <a:lnTo>
                    <a:pt x="96" y="56"/>
                  </a:lnTo>
                  <a:lnTo>
                    <a:pt x="92" y="62"/>
                  </a:lnTo>
                  <a:lnTo>
                    <a:pt x="86" y="68"/>
                  </a:lnTo>
                  <a:lnTo>
                    <a:pt x="78" y="72"/>
                  </a:lnTo>
                  <a:lnTo>
                    <a:pt x="70" y="74"/>
                  </a:lnTo>
                  <a:lnTo>
                    <a:pt x="60" y="76"/>
                  </a:lnTo>
                  <a:lnTo>
                    <a:pt x="50" y="76"/>
                  </a:lnTo>
                  <a:lnTo>
                    <a:pt x="40" y="74"/>
                  </a:lnTo>
                  <a:lnTo>
                    <a:pt x="30" y="72"/>
                  </a:lnTo>
                  <a:lnTo>
                    <a:pt x="22" y="68"/>
                  </a:lnTo>
                  <a:lnTo>
                    <a:pt x="14" y="62"/>
                  </a:lnTo>
                  <a:lnTo>
                    <a:pt x="8" y="56"/>
                  </a:lnTo>
                  <a:lnTo>
                    <a:pt x="4" y="50"/>
                  </a:lnTo>
                  <a:lnTo>
                    <a:pt x="2" y="42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4" y="20"/>
                  </a:lnTo>
                  <a:lnTo>
                    <a:pt x="8" y="14"/>
                  </a:lnTo>
                  <a:lnTo>
                    <a:pt x="14" y="8"/>
                  </a:lnTo>
                  <a:lnTo>
                    <a:pt x="22" y="4"/>
                  </a:lnTo>
                  <a:lnTo>
                    <a:pt x="30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60" y="2"/>
                  </a:lnTo>
                  <a:lnTo>
                    <a:pt x="70" y="4"/>
                  </a:lnTo>
                  <a:lnTo>
                    <a:pt x="78" y="8"/>
                  </a:lnTo>
                  <a:lnTo>
                    <a:pt x="86" y="14"/>
                  </a:lnTo>
                  <a:lnTo>
                    <a:pt x="92" y="20"/>
                  </a:lnTo>
                  <a:lnTo>
                    <a:pt x="96" y="26"/>
                  </a:lnTo>
                  <a:lnTo>
                    <a:pt x="98" y="34"/>
                  </a:lnTo>
                  <a:lnTo>
                    <a:pt x="100" y="42"/>
                  </a:lnTo>
                  <a:lnTo>
                    <a:pt x="98" y="50"/>
                  </a:lnTo>
                  <a:close/>
                </a:path>
              </a:pathLst>
            </a:custGeom>
            <a:solidFill>
              <a:srgbClr val="D5B1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2"/>
            <p:cNvSpPr/>
            <p:nvPr/>
          </p:nvSpPr>
          <p:spPr>
            <a:xfrm>
              <a:off x="1135168731" y="228959633"/>
              <a:ext cx="226050952" cy="142112888"/>
            </a:xfrm>
            <a:custGeom>
              <a:avLst/>
              <a:gdLst/>
              <a:ahLst/>
              <a:cxnLst/>
              <a:rect l="l" t="t" r="r" b="b"/>
              <a:pathLst>
                <a:path w="92" h="72" extrusionOk="0">
                  <a:moveTo>
                    <a:pt x="92" y="46"/>
                  </a:moveTo>
                  <a:lnTo>
                    <a:pt x="92" y="46"/>
                  </a:lnTo>
                  <a:lnTo>
                    <a:pt x="88" y="54"/>
                  </a:lnTo>
                  <a:lnTo>
                    <a:pt x="84" y="60"/>
                  </a:lnTo>
                  <a:lnTo>
                    <a:pt x="78" y="64"/>
                  </a:lnTo>
                  <a:lnTo>
                    <a:pt x="72" y="68"/>
                  </a:lnTo>
                  <a:lnTo>
                    <a:pt x="64" y="70"/>
                  </a:lnTo>
                  <a:lnTo>
                    <a:pt x="56" y="72"/>
                  </a:lnTo>
                  <a:lnTo>
                    <a:pt x="46" y="72"/>
                  </a:lnTo>
                  <a:lnTo>
                    <a:pt x="36" y="70"/>
                  </a:lnTo>
                  <a:lnTo>
                    <a:pt x="28" y="68"/>
                  </a:lnTo>
                  <a:lnTo>
                    <a:pt x="20" y="64"/>
                  </a:lnTo>
                  <a:lnTo>
                    <a:pt x="14" y="58"/>
                  </a:lnTo>
                  <a:lnTo>
                    <a:pt x="8" y="52"/>
                  </a:lnTo>
                  <a:lnTo>
                    <a:pt x="4" y="46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4" y="18"/>
                  </a:lnTo>
                  <a:lnTo>
                    <a:pt x="8" y="12"/>
                  </a:lnTo>
                  <a:lnTo>
                    <a:pt x="14" y="8"/>
                  </a:lnTo>
                  <a:lnTo>
                    <a:pt x="20" y="4"/>
                  </a:lnTo>
                  <a:lnTo>
                    <a:pt x="28" y="2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56" y="2"/>
                  </a:lnTo>
                  <a:lnTo>
                    <a:pt x="64" y="4"/>
                  </a:lnTo>
                  <a:lnTo>
                    <a:pt x="72" y="8"/>
                  </a:lnTo>
                  <a:lnTo>
                    <a:pt x="78" y="14"/>
                  </a:lnTo>
                  <a:lnTo>
                    <a:pt x="84" y="20"/>
                  </a:lnTo>
                  <a:lnTo>
                    <a:pt x="88" y="26"/>
                  </a:lnTo>
                  <a:lnTo>
                    <a:pt x="92" y="32"/>
                  </a:lnTo>
                  <a:lnTo>
                    <a:pt x="92" y="40"/>
                  </a:lnTo>
                  <a:lnTo>
                    <a:pt x="92" y="46"/>
                  </a:lnTo>
                  <a:close/>
                </a:path>
              </a:pathLst>
            </a:custGeom>
            <a:solidFill>
              <a:srgbClr val="D6B36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2"/>
            <p:cNvSpPr/>
            <p:nvPr/>
          </p:nvSpPr>
          <p:spPr>
            <a:xfrm>
              <a:off x="1140082577" y="232907204"/>
              <a:ext cx="216222650" cy="134217727"/>
            </a:xfrm>
            <a:custGeom>
              <a:avLst/>
              <a:gdLst/>
              <a:ahLst/>
              <a:cxnLst/>
              <a:rect l="l" t="t" r="r" b="b"/>
              <a:pathLst>
                <a:path w="88" h="68" extrusionOk="0">
                  <a:moveTo>
                    <a:pt x="86" y="44"/>
                  </a:moveTo>
                  <a:lnTo>
                    <a:pt x="86" y="44"/>
                  </a:lnTo>
                  <a:lnTo>
                    <a:pt x="84" y="50"/>
                  </a:lnTo>
                  <a:lnTo>
                    <a:pt x="80" y="56"/>
                  </a:lnTo>
                  <a:lnTo>
                    <a:pt x="74" y="60"/>
                  </a:lnTo>
                  <a:lnTo>
                    <a:pt x="68" y="64"/>
                  </a:lnTo>
                  <a:lnTo>
                    <a:pt x="60" y="66"/>
                  </a:lnTo>
                  <a:lnTo>
                    <a:pt x="52" y="68"/>
                  </a:lnTo>
                  <a:lnTo>
                    <a:pt x="44" y="68"/>
                  </a:lnTo>
                  <a:lnTo>
                    <a:pt x="36" y="66"/>
                  </a:lnTo>
                  <a:lnTo>
                    <a:pt x="28" y="64"/>
                  </a:lnTo>
                  <a:lnTo>
                    <a:pt x="20" y="60"/>
                  </a:lnTo>
                  <a:lnTo>
                    <a:pt x="14" y="56"/>
                  </a:lnTo>
                  <a:lnTo>
                    <a:pt x="8" y="50"/>
                  </a:lnTo>
                  <a:lnTo>
                    <a:pt x="4" y="44"/>
                  </a:lnTo>
                  <a:lnTo>
                    <a:pt x="2" y="38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4" y="18"/>
                  </a:lnTo>
                  <a:lnTo>
                    <a:pt x="8" y="12"/>
                  </a:lnTo>
                  <a:lnTo>
                    <a:pt x="14" y="8"/>
                  </a:lnTo>
                  <a:lnTo>
                    <a:pt x="20" y="4"/>
                  </a:lnTo>
                  <a:lnTo>
                    <a:pt x="28" y="2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2" y="2"/>
                  </a:lnTo>
                  <a:lnTo>
                    <a:pt x="60" y="4"/>
                  </a:lnTo>
                  <a:lnTo>
                    <a:pt x="68" y="8"/>
                  </a:lnTo>
                  <a:lnTo>
                    <a:pt x="74" y="12"/>
                  </a:lnTo>
                  <a:lnTo>
                    <a:pt x="80" y="18"/>
                  </a:lnTo>
                  <a:lnTo>
                    <a:pt x="84" y="24"/>
                  </a:lnTo>
                  <a:lnTo>
                    <a:pt x="86" y="30"/>
                  </a:lnTo>
                  <a:lnTo>
                    <a:pt x="88" y="38"/>
                  </a:lnTo>
                  <a:lnTo>
                    <a:pt x="86" y="44"/>
                  </a:lnTo>
                  <a:close/>
                </a:path>
              </a:pathLst>
            </a:custGeom>
            <a:solidFill>
              <a:srgbClr val="D7B46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2"/>
            <p:cNvSpPr/>
            <p:nvPr/>
          </p:nvSpPr>
          <p:spPr>
            <a:xfrm>
              <a:off x="1149911050" y="236854853"/>
              <a:ext cx="196566045" cy="126322567"/>
            </a:xfrm>
            <a:custGeom>
              <a:avLst/>
              <a:gdLst/>
              <a:ahLst/>
              <a:cxnLst/>
              <a:rect l="l" t="t" r="r" b="b"/>
              <a:pathLst>
                <a:path w="80" h="64" extrusionOk="0">
                  <a:moveTo>
                    <a:pt x="78" y="42"/>
                  </a:moveTo>
                  <a:lnTo>
                    <a:pt x="78" y="42"/>
                  </a:lnTo>
                  <a:lnTo>
                    <a:pt x="76" y="48"/>
                  </a:lnTo>
                  <a:lnTo>
                    <a:pt x="72" y="52"/>
                  </a:lnTo>
                  <a:lnTo>
                    <a:pt x="68" y="56"/>
                  </a:lnTo>
                  <a:lnTo>
                    <a:pt x="62" y="60"/>
                  </a:lnTo>
                  <a:lnTo>
                    <a:pt x="56" y="6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32" y="62"/>
                  </a:lnTo>
                  <a:lnTo>
                    <a:pt x="24" y="60"/>
                  </a:lnTo>
                  <a:lnTo>
                    <a:pt x="18" y="56"/>
                  </a:lnTo>
                  <a:lnTo>
                    <a:pt x="12" y="52"/>
                  </a:lnTo>
                  <a:lnTo>
                    <a:pt x="6" y="46"/>
                  </a:lnTo>
                  <a:lnTo>
                    <a:pt x="4" y="42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4" y="18"/>
                  </a:lnTo>
                  <a:lnTo>
                    <a:pt x="8" y="12"/>
                  </a:lnTo>
                  <a:lnTo>
                    <a:pt x="12" y="8"/>
                  </a:lnTo>
                  <a:lnTo>
                    <a:pt x="18" y="4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8" y="2"/>
                  </a:lnTo>
                  <a:lnTo>
                    <a:pt x="56" y="4"/>
                  </a:lnTo>
                  <a:lnTo>
                    <a:pt x="62" y="8"/>
                  </a:lnTo>
                  <a:lnTo>
                    <a:pt x="68" y="12"/>
                  </a:lnTo>
                  <a:lnTo>
                    <a:pt x="74" y="18"/>
                  </a:lnTo>
                  <a:lnTo>
                    <a:pt x="76" y="22"/>
                  </a:lnTo>
                  <a:lnTo>
                    <a:pt x="78" y="28"/>
                  </a:lnTo>
                  <a:lnTo>
                    <a:pt x="80" y="34"/>
                  </a:lnTo>
                  <a:lnTo>
                    <a:pt x="78" y="42"/>
                  </a:lnTo>
                  <a:close/>
                </a:path>
              </a:pathLst>
            </a:custGeom>
            <a:solidFill>
              <a:srgbClr val="D7B66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22"/>
            <p:cNvSpPr/>
            <p:nvPr/>
          </p:nvSpPr>
          <p:spPr>
            <a:xfrm>
              <a:off x="1159739523" y="244749994"/>
              <a:ext cx="176909441" cy="110532246"/>
            </a:xfrm>
            <a:custGeom>
              <a:avLst/>
              <a:gdLst/>
              <a:ahLst/>
              <a:cxnLst/>
              <a:rect l="l" t="t" r="r" b="b"/>
              <a:pathLst>
                <a:path w="72" h="56" extrusionOk="0">
                  <a:moveTo>
                    <a:pt x="72" y="36"/>
                  </a:moveTo>
                  <a:lnTo>
                    <a:pt x="72" y="36"/>
                  </a:lnTo>
                  <a:lnTo>
                    <a:pt x="70" y="42"/>
                  </a:lnTo>
                  <a:lnTo>
                    <a:pt x="66" y="46"/>
                  </a:lnTo>
                  <a:lnTo>
                    <a:pt x="62" y="50"/>
                  </a:lnTo>
                  <a:lnTo>
                    <a:pt x="56" y="54"/>
                  </a:lnTo>
                  <a:lnTo>
                    <a:pt x="44" y="56"/>
                  </a:lnTo>
                  <a:lnTo>
                    <a:pt x="28" y="56"/>
                  </a:lnTo>
                  <a:lnTo>
                    <a:pt x="16" y="50"/>
                  </a:lnTo>
                  <a:lnTo>
                    <a:pt x="6" y="42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44" y="0"/>
                  </a:lnTo>
                  <a:lnTo>
                    <a:pt x="56" y="6"/>
                  </a:lnTo>
                  <a:lnTo>
                    <a:pt x="66" y="14"/>
                  </a:lnTo>
                  <a:lnTo>
                    <a:pt x="70" y="20"/>
                  </a:lnTo>
                  <a:lnTo>
                    <a:pt x="72" y="26"/>
                  </a:lnTo>
                  <a:lnTo>
                    <a:pt x="72" y="30"/>
                  </a:lnTo>
                  <a:lnTo>
                    <a:pt x="72" y="36"/>
                  </a:lnTo>
                  <a:close/>
                </a:path>
              </a:pathLst>
            </a:custGeom>
            <a:solidFill>
              <a:srgbClr val="D8B77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2"/>
            <p:cNvSpPr/>
            <p:nvPr/>
          </p:nvSpPr>
          <p:spPr>
            <a:xfrm>
              <a:off x="1164653369" y="248697564"/>
              <a:ext cx="167081138" cy="102637086"/>
            </a:xfrm>
            <a:custGeom>
              <a:avLst/>
              <a:gdLst/>
              <a:ahLst/>
              <a:cxnLst/>
              <a:rect l="l" t="t" r="r" b="b"/>
              <a:pathLst>
                <a:path w="68" h="52" extrusionOk="0">
                  <a:moveTo>
                    <a:pt x="66" y="34"/>
                  </a:moveTo>
                  <a:lnTo>
                    <a:pt x="66" y="34"/>
                  </a:lnTo>
                  <a:lnTo>
                    <a:pt x="64" y="38"/>
                  </a:lnTo>
                  <a:lnTo>
                    <a:pt x="62" y="44"/>
                  </a:lnTo>
                  <a:lnTo>
                    <a:pt x="52" y="50"/>
                  </a:lnTo>
                  <a:lnTo>
                    <a:pt x="40" y="52"/>
                  </a:lnTo>
                  <a:lnTo>
                    <a:pt x="28" y="52"/>
                  </a:lnTo>
                  <a:lnTo>
                    <a:pt x="16" y="46"/>
                  </a:lnTo>
                  <a:lnTo>
                    <a:pt x="6" y="38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4" y="14"/>
                  </a:lnTo>
                  <a:lnTo>
                    <a:pt x="6" y="10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52" y="6"/>
                  </a:lnTo>
                  <a:lnTo>
                    <a:pt x="62" y="14"/>
                  </a:lnTo>
                  <a:lnTo>
                    <a:pt x="66" y="24"/>
                  </a:lnTo>
                  <a:lnTo>
                    <a:pt x="68" y="28"/>
                  </a:lnTo>
                  <a:lnTo>
                    <a:pt x="66" y="34"/>
                  </a:lnTo>
                  <a:close/>
                </a:path>
              </a:pathLst>
            </a:custGeom>
            <a:solidFill>
              <a:srgbClr val="D9B87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2"/>
            <p:cNvSpPr/>
            <p:nvPr/>
          </p:nvSpPr>
          <p:spPr>
            <a:xfrm>
              <a:off x="1174481842" y="252645134"/>
              <a:ext cx="147424534" cy="94741925"/>
            </a:xfrm>
            <a:custGeom>
              <a:avLst/>
              <a:gdLst/>
              <a:ahLst/>
              <a:cxnLst/>
              <a:rect l="l" t="t" r="r" b="b"/>
              <a:pathLst>
                <a:path w="60" h="48" extrusionOk="0">
                  <a:moveTo>
                    <a:pt x="60" y="32"/>
                  </a:moveTo>
                  <a:lnTo>
                    <a:pt x="60" y="32"/>
                  </a:lnTo>
                  <a:lnTo>
                    <a:pt x="58" y="36"/>
                  </a:lnTo>
                  <a:lnTo>
                    <a:pt x="54" y="40"/>
                  </a:lnTo>
                  <a:lnTo>
                    <a:pt x="46" y="46"/>
                  </a:lnTo>
                  <a:lnTo>
                    <a:pt x="36" y="48"/>
                  </a:lnTo>
                  <a:lnTo>
                    <a:pt x="24" y="48"/>
                  </a:lnTo>
                  <a:lnTo>
                    <a:pt x="14" y="42"/>
                  </a:lnTo>
                  <a:lnTo>
                    <a:pt x="6" y="3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6" y="8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6" y="6"/>
                  </a:lnTo>
                  <a:lnTo>
                    <a:pt x="54" y="12"/>
                  </a:lnTo>
                  <a:lnTo>
                    <a:pt x="60" y="22"/>
                  </a:lnTo>
                  <a:lnTo>
                    <a:pt x="60" y="26"/>
                  </a:lnTo>
                  <a:lnTo>
                    <a:pt x="60" y="32"/>
                  </a:lnTo>
                  <a:close/>
                </a:path>
              </a:pathLst>
            </a:custGeom>
            <a:solidFill>
              <a:srgbClr val="DABA7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22"/>
            <p:cNvSpPr/>
            <p:nvPr/>
          </p:nvSpPr>
          <p:spPr>
            <a:xfrm>
              <a:off x="1184310315" y="256592705"/>
              <a:ext cx="127767929" cy="86846765"/>
            </a:xfrm>
            <a:custGeom>
              <a:avLst/>
              <a:gdLst/>
              <a:ahLst/>
              <a:cxnLst/>
              <a:rect l="l" t="t" r="r" b="b"/>
              <a:pathLst>
                <a:path w="52" h="44" extrusionOk="0">
                  <a:moveTo>
                    <a:pt x="52" y="28"/>
                  </a:moveTo>
                  <a:lnTo>
                    <a:pt x="52" y="28"/>
                  </a:lnTo>
                  <a:lnTo>
                    <a:pt x="48" y="36"/>
                  </a:lnTo>
                  <a:lnTo>
                    <a:pt x="40" y="42"/>
                  </a:lnTo>
                  <a:lnTo>
                    <a:pt x="32" y="44"/>
                  </a:lnTo>
                  <a:lnTo>
                    <a:pt x="20" y="42"/>
                  </a:lnTo>
                  <a:lnTo>
                    <a:pt x="12" y="38"/>
                  </a:lnTo>
                  <a:lnTo>
                    <a:pt x="4" y="32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4" y="8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32" y="2"/>
                  </a:lnTo>
                  <a:lnTo>
                    <a:pt x="40" y="6"/>
                  </a:lnTo>
                  <a:lnTo>
                    <a:pt x="48" y="12"/>
                  </a:lnTo>
                  <a:lnTo>
                    <a:pt x="52" y="20"/>
                  </a:lnTo>
                  <a:lnTo>
                    <a:pt x="52" y="28"/>
                  </a:lnTo>
                  <a:close/>
                </a:path>
              </a:pathLst>
            </a:custGeom>
            <a:solidFill>
              <a:srgbClr val="DCBC7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2"/>
            <p:cNvSpPr/>
            <p:nvPr/>
          </p:nvSpPr>
          <p:spPr>
            <a:xfrm>
              <a:off x="1174481842" y="252645134"/>
              <a:ext cx="147424534" cy="94741925"/>
            </a:xfrm>
            <a:custGeom>
              <a:avLst/>
              <a:gdLst/>
              <a:ahLst/>
              <a:cxnLst/>
              <a:rect l="l" t="t" r="r" b="b"/>
              <a:pathLst>
                <a:path w="60" h="48" extrusionOk="0">
                  <a:moveTo>
                    <a:pt x="60" y="32"/>
                  </a:moveTo>
                  <a:lnTo>
                    <a:pt x="60" y="32"/>
                  </a:lnTo>
                  <a:lnTo>
                    <a:pt x="58" y="36"/>
                  </a:lnTo>
                  <a:lnTo>
                    <a:pt x="54" y="40"/>
                  </a:lnTo>
                  <a:lnTo>
                    <a:pt x="46" y="46"/>
                  </a:lnTo>
                  <a:lnTo>
                    <a:pt x="36" y="48"/>
                  </a:lnTo>
                  <a:lnTo>
                    <a:pt x="24" y="48"/>
                  </a:lnTo>
                  <a:lnTo>
                    <a:pt x="14" y="42"/>
                  </a:lnTo>
                  <a:lnTo>
                    <a:pt x="6" y="3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6" y="8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6" y="6"/>
                  </a:lnTo>
                  <a:lnTo>
                    <a:pt x="54" y="12"/>
                  </a:lnTo>
                  <a:lnTo>
                    <a:pt x="60" y="22"/>
                  </a:lnTo>
                  <a:lnTo>
                    <a:pt x="60" y="26"/>
                  </a:lnTo>
                  <a:lnTo>
                    <a:pt x="60" y="32"/>
                  </a:lnTo>
                  <a:close/>
                </a:path>
              </a:pathLst>
            </a:custGeom>
            <a:solidFill>
              <a:srgbClr val="DABA7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2"/>
            <p:cNvSpPr/>
            <p:nvPr/>
          </p:nvSpPr>
          <p:spPr>
            <a:xfrm>
              <a:off x="1164653369" y="248697564"/>
              <a:ext cx="167081138" cy="102637086"/>
            </a:xfrm>
            <a:custGeom>
              <a:avLst/>
              <a:gdLst/>
              <a:ahLst/>
              <a:cxnLst/>
              <a:rect l="l" t="t" r="r" b="b"/>
              <a:pathLst>
                <a:path w="68" h="52" extrusionOk="0">
                  <a:moveTo>
                    <a:pt x="66" y="34"/>
                  </a:moveTo>
                  <a:lnTo>
                    <a:pt x="66" y="34"/>
                  </a:lnTo>
                  <a:lnTo>
                    <a:pt x="64" y="38"/>
                  </a:lnTo>
                  <a:lnTo>
                    <a:pt x="62" y="44"/>
                  </a:lnTo>
                  <a:lnTo>
                    <a:pt x="52" y="50"/>
                  </a:lnTo>
                  <a:lnTo>
                    <a:pt x="40" y="52"/>
                  </a:lnTo>
                  <a:lnTo>
                    <a:pt x="28" y="52"/>
                  </a:lnTo>
                  <a:lnTo>
                    <a:pt x="16" y="46"/>
                  </a:lnTo>
                  <a:lnTo>
                    <a:pt x="6" y="38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4" y="14"/>
                  </a:lnTo>
                  <a:lnTo>
                    <a:pt x="6" y="10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52" y="6"/>
                  </a:lnTo>
                  <a:lnTo>
                    <a:pt x="62" y="14"/>
                  </a:lnTo>
                  <a:lnTo>
                    <a:pt x="66" y="24"/>
                  </a:lnTo>
                  <a:lnTo>
                    <a:pt x="68" y="28"/>
                  </a:lnTo>
                  <a:lnTo>
                    <a:pt x="66" y="34"/>
                  </a:lnTo>
                  <a:close/>
                </a:path>
              </a:pathLst>
            </a:custGeom>
            <a:solidFill>
              <a:srgbClr val="D9B87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2"/>
            <p:cNvSpPr/>
            <p:nvPr/>
          </p:nvSpPr>
          <p:spPr>
            <a:xfrm>
              <a:off x="1159739523" y="244749994"/>
              <a:ext cx="176909441" cy="110532246"/>
            </a:xfrm>
            <a:custGeom>
              <a:avLst/>
              <a:gdLst/>
              <a:ahLst/>
              <a:cxnLst/>
              <a:rect l="l" t="t" r="r" b="b"/>
              <a:pathLst>
                <a:path w="72" h="56" extrusionOk="0">
                  <a:moveTo>
                    <a:pt x="72" y="36"/>
                  </a:moveTo>
                  <a:lnTo>
                    <a:pt x="72" y="36"/>
                  </a:lnTo>
                  <a:lnTo>
                    <a:pt x="70" y="42"/>
                  </a:lnTo>
                  <a:lnTo>
                    <a:pt x="66" y="46"/>
                  </a:lnTo>
                  <a:lnTo>
                    <a:pt x="62" y="50"/>
                  </a:lnTo>
                  <a:lnTo>
                    <a:pt x="56" y="54"/>
                  </a:lnTo>
                  <a:lnTo>
                    <a:pt x="44" y="56"/>
                  </a:lnTo>
                  <a:lnTo>
                    <a:pt x="28" y="56"/>
                  </a:lnTo>
                  <a:lnTo>
                    <a:pt x="16" y="50"/>
                  </a:lnTo>
                  <a:lnTo>
                    <a:pt x="6" y="42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44" y="0"/>
                  </a:lnTo>
                  <a:lnTo>
                    <a:pt x="56" y="6"/>
                  </a:lnTo>
                  <a:lnTo>
                    <a:pt x="66" y="14"/>
                  </a:lnTo>
                  <a:lnTo>
                    <a:pt x="70" y="20"/>
                  </a:lnTo>
                  <a:lnTo>
                    <a:pt x="72" y="26"/>
                  </a:lnTo>
                  <a:lnTo>
                    <a:pt x="72" y="30"/>
                  </a:lnTo>
                  <a:lnTo>
                    <a:pt x="72" y="36"/>
                  </a:lnTo>
                  <a:close/>
                </a:path>
              </a:pathLst>
            </a:custGeom>
            <a:solidFill>
              <a:srgbClr val="D8B77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2"/>
            <p:cNvSpPr/>
            <p:nvPr/>
          </p:nvSpPr>
          <p:spPr>
            <a:xfrm>
              <a:off x="1149911050" y="236854853"/>
              <a:ext cx="196566045" cy="126322567"/>
            </a:xfrm>
            <a:custGeom>
              <a:avLst/>
              <a:gdLst/>
              <a:ahLst/>
              <a:cxnLst/>
              <a:rect l="l" t="t" r="r" b="b"/>
              <a:pathLst>
                <a:path w="80" h="64" extrusionOk="0">
                  <a:moveTo>
                    <a:pt x="78" y="42"/>
                  </a:moveTo>
                  <a:lnTo>
                    <a:pt x="78" y="42"/>
                  </a:lnTo>
                  <a:lnTo>
                    <a:pt x="76" y="48"/>
                  </a:lnTo>
                  <a:lnTo>
                    <a:pt x="72" y="52"/>
                  </a:lnTo>
                  <a:lnTo>
                    <a:pt x="68" y="56"/>
                  </a:lnTo>
                  <a:lnTo>
                    <a:pt x="62" y="60"/>
                  </a:lnTo>
                  <a:lnTo>
                    <a:pt x="56" y="6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32" y="62"/>
                  </a:lnTo>
                  <a:lnTo>
                    <a:pt x="24" y="60"/>
                  </a:lnTo>
                  <a:lnTo>
                    <a:pt x="18" y="56"/>
                  </a:lnTo>
                  <a:lnTo>
                    <a:pt x="12" y="52"/>
                  </a:lnTo>
                  <a:lnTo>
                    <a:pt x="6" y="46"/>
                  </a:lnTo>
                  <a:lnTo>
                    <a:pt x="4" y="42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4" y="18"/>
                  </a:lnTo>
                  <a:lnTo>
                    <a:pt x="8" y="12"/>
                  </a:lnTo>
                  <a:lnTo>
                    <a:pt x="12" y="8"/>
                  </a:lnTo>
                  <a:lnTo>
                    <a:pt x="18" y="4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8" y="2"/>
                  </a:lnTo>
                  <a:lnTo>
                    <a:pt x="56" y="4"/>
                  </a:lnTo>
                  <a:lnTo>
                    <a:pt x="62" y="8"/>
                  </a:lnTo>
                  <a:lnTo>
                    <a:pt x="68" y="12"/>
                  </a:lnTo>
                  <a:lnTo>
                    <a:pt x="74" y="18"/>
                  </a:lnTo>
                  <a:lnTo>
                    <a:pt x="76" y="22"/>
                  </a:lnTo>
                  <a:lnTo>
                    <a:pt x="78" y="28"/>
                  </a:lnTo>
                  <a:lnTo>
                    <a:pt x="80" y="34"/>
                  </a:lnTo>
                  <a:lnTo>
                    <a:pt x="78" y="42"/>
                  </a:lnTo>
                  <a:close/>
                </a:path>
              </a:pathLst>
            </a:custGeom>
            <a:solidFill>
              <a:srgbClr val="D7B66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2"/>
            <p:cNvSpPr/>
            <p:nvPr/>
          </p:nvSpPr>
          <p:spPr>
            <a:xfrm>
              <a:off x="1140082577" y="232907204"/>
              <a:ext cx="216222650" cy="134217727"/>
            </a:xfrm>
            <a:custGeom>
              <a:avLst/>
              <a:gdLst/>
              <a:ahLst/>
              <a:cxnLst/>
              <a:rect l="l" t="t" r="r" b="b"/>
              <a:pathLst>
                <a:path w="88" h="68" extrusionOk="0">
                  <a:moveTo>
                    <a:pt x="86" y="44"/>
                  </a:moveTo>
                  <a:lnTo>
                    <a:pt x="86" y="44"/>
                  </a:lnTo>
                  <a:lnTo>
                    <a:pt x="84" y="50"/>
                  </a:lnTo>
                  <a:lnTo>
                    <a:pt x="80" y="56"/>
                  </a:lnTo>
                  <a:lnTo>
                    <a:pt x="74" y="60"/>
                  </a:lnTo>
                  <a:lnTo>
                    <a:pt x="68" y="64"/>
                  </a:lnTo>
                  <a:lnTo>
                    <a:pt x="60" y="66"/>
                  </a:lnTo>
                  <a:lnTo>
                    <a:pt x="52" y="68"/>
                  </a:lnTo>
                  <a:lnTo>
                    <a:pt x="44" y="68"/>
                  </a:lnTo>
                  <a:lnTo>
                    <a:pt x="36" y="66"/>
                  </a:lnTo>
                  <a:lnTo>
                    <a:pt x="28" y="64"/>
                  </a:lnTo>
                  <a:lnTo>
                    <a:pt x="20" y="60"/>
                  </a:lnTo>
                  <a:lnTo>
                    <a:pt x="14" y="56"/>
                  </a:lnTo>
                  <a:lnTo>
                    <a:pt x="8" y="50"/>
                  </a:lnTo>
                  <a:lnTo>
                    <a:pt x="4" y="44"/>
                  </a:lnTo>
                  <a:lnTo>
                    <a:pt x="2" y="38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4" y="18"/>
                  </a:lnTo>
                  <a:lnTo>
                    <a:pt x="8" y="12"/>
                  </a:lnTo>
                  <a:lnTo>
                    <a:pt x="14" y="8"/>
                  </a:lnTo>
                  <a:lnTo>
                    <a:pt x="20" y="4"/>
                  </a:lnTo>
                  <a:lnTo>
                    <a:pt x="28" y="2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2" y="2"/>
                  </a:lnTo>
                  <a:lnTo>
                    <a:pt x="60" y="4"/>
                  </a:lnTo>
                  <a:lnTo>
                    <a:pt x="68" y="8"/>
                  </a:lnTo>
                  <a:lnTo>
                    <a:pt x="74" y="12"/>
                  </a:lnTo>
                  <a:lnTo>
                    <a:pt x="80" y="18"/>
                  </a:lnTo>
                  <a:lnTo>
                    <a:pt x="84" y="24"/>
                  </a:lnTo>
                  <a:lnTo>
                    <a:pt x="86" y="30"/>
                  </a:lnTo>
                  <a:lnTo>
                    <a:pt x="88" y="38"/>
                  </a:lnTo>
                  <a:lnTo>
                    <a:pt x="86" y="44"/>
                  </a:lnTo>
                  <a:close/>
                </a:path>
              </a:pathLst>
            </a:custGeom>
            <a:solidFill>
              <a:srgbClr val="D7B46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2"/>
            <p:cNvSpPr/>
            <p:nvPr/>
          </p:nvSpPr>
          <p:spPr>
            <a:xfrm>
              <a:off x="1135168731" y="228959633"/>
              <a:ext cx="226050952" cy="142112888"/>
            </a:xfrm>
            <a:custGeom>
              <a:avLst/>
              <a:gdLst/>
              <a:ahLst/>
              <a:cxnLst/>
              <a:rect l="l" t="t" r="r" b="b"/>
              <a:pathLst>
                <a:path w="92" h="72" extrusionOk="0">
                  <a:moveTo>
                    <a:pt x="92" y="46"/>
                  </a:moveTo>
                  <a:lnTo>
                    <a:pt x="92" y="46"/>
                  </a:lnTo>
                  <a:lnTo>
                    <a:pt x="88" y="54"/>
                  </a:lnTo>
                  <a:lnTo>
                    <a:pt x="84" y="60"/>
                  </a:lnTo>
                  <a:lnTo>
                    <a:pt x="78" y="64"/>
                  </a:lnTo>
                  <a:lnTo>
                    <a:pt x="72" y="68"/>
                  </a:lnTo>
                  <a:lnTo>
                    <a:pt x="64" y="70"/>
                  </a:lnTo>
                  <a:lnTo>
                    <a:pt x="56" y="72"/>
                  </a:lnTo>
                  <a:lnTo>
                    <a:pt x="46" y="72"/>
                  </a:lnTo>
                  <a:lnTo>
                    <a:pt x="36" y="70"/>
                  </a:lnTo>
                  <a:lnTo>
                    <a:pt x="28" y="68"/>
                  </a:lnTo>
                  <a:lnTo>
                    <a:pt x="20" y="64"/>
                  </a:lnTo>
                  <a:lnTo>
                    <a:pt x="14" y="58"/>
                  </a:lnTo>
                  <a:lnTo>
                    <a:pt x="8" y="52"/>
                  </a:lnTo>
                  <a:lnTo>
                    <a:pt x="4" y="46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4" y="18"/>
                  </a:lnTo>
                  <a:lnTo>
                    <a:pt x="8" y="12"/>
                  </a:lnTo>
                  <a:lnTo>
                    <a:pt x="14" y="8"/>
                  </a:lnTo>
                  <a:lnTo>
                    <a:pt x="20" y="4"/>
                  </a:lnTo>
                  <a:lnTo>
                    <a:pt x="28" y="2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56" y="2"/>
                  </a:lnTo>
                  <a:lnTo>
                    <a:pt x="64" y="4"/>
                  </a:lnTo>
                  <a:lnTo>
                    <a:pt x="72" y="8"/>
                  </a:lnTo>
                  <a:lnTo>
                    <a:pt x="78" y="14"/>
                  </a:lnTo>
                  <a:lnTo>
                    <a:pt x="84" y="20"/>
                  </a:lnTo>
                  <a:lnTo>
                    <a:pt x="88" y="26"/>
                  </a:lnTo>
                  <a:lnTo>
                    <a:pt x="92" y="32"/>
                  </a:lnTo>
                  <a:lnTo>
                    <a:pt x="92" y="40"/>
                  </a:lnTo>
                  <a:lnTo>
                    <a:pt x="92" y="46"/>
                  </a:lnTo>
                  <a:close/>
                </a:path>
              </a:pathLst>
            </a:custGeom>
            <a:solidFill>
              <a:srgbClr val="D6B36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2"/>
            <p:cNvSpPr/>
            <p:nvPr/>
          </p:nvSpPr>
          <p:spPr>
            <a:xfrm>
              <a:off x="1125340258" y="225012063"/>
              <a:ext cx="245707557" cy="150008048"/>
            </a:xfrm>
            <a:custGeom>
              <a:avLst/>
              <a:gdLst/>
              <a:ahLst/>
              <a:cxnLst/>
              <a:rect l="l" t="t" r="r" b="b"/>
              <a:pathLst>
                <a:path w="100" h="76" extrusionOk="0">
                  <a:moveTo>
                    <a:pt x="98" y="50"/>
                  </a:moveTo>
                  <a:lnTo>
                    <a:pt x="98" y="50"/>
                  </a:lnTo>
                  <a:lnTo>
                    <a:pt x="96" y="56"/>
                  </a:lnTo>
                  <a:lnTo>
                    <a:pt x="92" y="62"/>
                  </a:lnTo>
                  <a:lnTo>
                    <a:pt x="86" y="68"/>
                  </a:lnTo>
                  <a:lnTo>
                    <a:pt x="78" y="72"/>
                  </a:lnTo>
                  <a:lnTo>
                    <a:pt x="70" y="74"/>
                  </a:lnTo>
                  <a:lnTo>
                    <a:pt x="60" y="76"/>
                  </a:lnTo>
                  <a:lnTo>
                    <a:pt x="50" y="76"/>
                  </a:lnTo>
                  <a:lnTo>
                    <a:pt x="40" y="74"/>
                  </a:lnTo>
                  <a:lnTo>
                    <a:pt x="30" y="72"/>
                  </a:lnTo>
                  <a:lnTo>
                    <a:pt x="22" y="68"/>
                  </a:lnTo>
                  <a:lnTo>
                    <a:pt x="14" y="62"/>
                  </a:lnTo>
                  <a:lnTo>
                    <a:pt x="8" y="56"/>
                  </a:lnTo>
                  <a:lnTo>
                    <a:pt x="4" y="50"/>
                  </a:lnTo>
                  <a:lnTo>
                    <a:pt x="2" y="42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4" y="20"/>
                  </a:lnTo>
                  <a:lnTo>
                    <a:pt x="8" y="14"/>
                  </a:lnTo>
                  <a:lnTo>
                    <a:pt x="14" y="8"/>
                  </a:lnTo>
                  <a:lnTo>
                    <a:pt x="22" y="4"/>
                  </a:lnTo>
                  <a:lnTo>
                    <a:pt x="30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60" y="2"/>
                  </a:lnTo>
                  <a:lnTo>
                    <a:pt x="70" y="4"/>
                  </a:lnTo>
                  <a:lnTo>
                    <a:pt x="78" y="8"/>
                  </a:lnTo>
                  <a:lnTo>
                    <a:pt x="86" y="14"/>
                  </a:lnTo>
                  <a:lnTo>
                    <a:pt x="92" y="20"/>
                  </a:lnTo>
                  <a:lnTo>
                    <a:pt x="96" y="26"/>
                  </a:lnTo>
                  <a:lnTo>
                    <a:pt x="98" y="34"/>
                  </a:lnTo>
                  <a:lnTo>
                    <a:pt x="100" y="42"/>
                  </a:lnTo>
                  <a:lnTo>
                    <a:pt x="98" y="50"/>
                  </a:lnTo>
                  <a:close/>
                </a:path>
              </a:pathLst>
            </a:custGeom>
            <a:solidFill>
              <a:srgbClr val="D5B1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2"/>
            <p:cNvSpPr/>
            <p:nvPr/>
          </p:nvSpPr>
          <p:spPr>
            <a:xfrm>
              <a:off x="1115511785" y="221064493"/>
              <a:ext cx="265364161" cy="157903209"/>
            </a:xfrm>
            <a:custGeom>
              <a:avLst/>
              <a:gdLst/>
              <a:ahLst/>
              <a:cxnLst/>
              <a:rect l="l" t="t" r="r" b="b"/>
              <a:pathLst>
                <a:path w="108" h="80" extrusionOk="0">
                  <a:moveTo>
                    <a:pt x="106" y="52"/>
                  </a:moveTo>
                  <a:lnTo>
                    <a:pt x="106" y="52"/>
                  </a:lnTo>
                  <a:lnTo>
                    <a:pt x="102" y="60"/>
                  </a:lnTo>
                  <a:lnTo>
                    <a:pt x="98" y="66"/>
                  </a:lnTo>
                  <a:lnTo>
                    <a:pt x="92" y="72"/>
                  </a:lnTo>
                  <a:lnTo>
                    <a:pt x="84" y="76"/>
                  </a:lnTo>
                  <a:lnTo>
                    <a:pt x="74" y="80"/>
                  </a:lnTo>
                  <a:lnTo>
                    <a:pt x="64" y="80"/>
                  </a:lnTo>
                  <a:lnTo>
                    <a:pt x="54" y="80"/>
                  </a:lnTo>
                  <a:lnTo>
                    <a:pt x="44" y="80"/>
                  </a:lnTo>
                  <a:lnTo>
                    <a:pt x="34" y="76"/>
                  </a:lnTo>
                  <a:lnTo>
                    <a:pt x="24" y="72"/>
                  </a:lnTo>
                  <a:lnTo>
                    <a:pt x="16" y="66"/>
                  </a:lnTo>
                  <a:lnTo>
                    <a:pt x="10" y="60"/>
                  </a:lnTo>
                  <a:lnTo>
                    <a:pt x="4" y="52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6" y="20"/>
                  </a:lnTo>
                  <a:lnTo>
                    <a:pt x="10" y="14"/>
                  </a:lnTo>
                  <a:lnTo>
                    <a:pt x="16" y="8"/>
                  </a:lnTo>
                  <a:lnTo>
                    <a:pt x="24" y="4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4" y="0"/>
                  </a:lnTo>
                  <a:lnTo>
                    <a:pt x="74" y="4"/>
                  </a:lnTo>
                  <a:lnTo>
                    <a:pt x="84" y="8"/>
                  </a:lnTo>
                  <a:lnTo>
                    <a:pt x="92" y="14"/>
                  </a:lnTo>
                  <a:lnTo>
                    <a:pt x="98" y="20"/>
                  </a:lnTo>
                  <a:lnTo>
                    <a:pt x="104" y="28"/>
                  </a:lnTo>
                  <a:lnTo>
                    <a:pt x="106" y="36"/>
                  </a:lnTo>
                  <a:lnTo>
                    <a:pt x="108" y="44"/>
                  </a:lnTo>
                  <a:lnTo>
                    <a:pt x="106" y="52"/>
                  </a:lnTo>
                  <a:close/>
                </a:path>
              </a:pathLst>
            </a:custGeom>
            <a:solidFill>
              <a:srgbClr val="D4AF6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22"/>
            <p:cNvSpPr/>
            <p:nvPr/>
          </p:nvSpPr>
          <p:spPr>
            <a:xfrm>
              <a:off x="1110597938" y="213169352"/>
              <a:ext cx="275192463" cy="173693530"/>
            </a:xfrm>
            <a:custGeom>
              <a:avLst/>
              <a:gdLst/>
              <a:ahLst/>
              <a:cxnLst/>
              <a:rect l="l" t="t" r="r" b="b"/>
              <a:pathLst>
                <a:path w="112" h="88" extrusionOk="0">
                  <a:moveTo>
                    <a:pt x="112" y="56"/>
                  </a:moveTo>
                  <a:lnTo>
                    <a:pt x="112" y="56"/>
                  </a:lnTo>
                  <a:lnTo>
                    <a:pt x="108" y="64"/>
                  </a:lnTo>
                  <a:lnTo>
                    <a:pt x="102" y="72"/>
                  </a:lnTo>
                  <a:lnTo>
                    <a:pt x="96" y="78"/>
                  </a:lnTo>
                  <a:lnTo>
                    <a:pt x="88" y="82"/>
                  </a:lnTo>
                  <a:lnTo>
                    <a:pt x="78" y="86"/>
                  </a:lnTo>
                  <a:lnTo>
                    <a:pt x="68" y="88"/>
                  </a:lnTo>
                  <a:lnTo>
                    <a:pt x="56" y="88"/>
                  </a:lnTo>
                  <a:lnTo>
                    <a:pt x="46" y="86"/>
                  </a:lnTo>
                  <a:lnTo>
                    <a:pt x="34" y="82"/>
                  </a:lnTo>
                  <a:lnTo>
                    <a:pt x="24" y="78"/>
                  </a:lnTo>
                  <a:lnTo>
                    <a:pt x="16" y="72"/>
                  </a:lnTo>
                  <a:lnTo>
                    <a:pt x="10" y="64"/>
                  </a:lnTo>
                  <a:lnTo>
                    <a:pt x="4" y="56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4" y="24"/>
                  </a:lnTo>
                  <a:lnTo>
                    <a:pt x="10" y="16"/>
                  </a:lnTo>
                  <a:lnTo>
                    <a:pt x="16" y="10"/>
                  </a:lnTo>
                  <a:lnTo>
                    <a:pt x="24" y="6"/>
                  </a:lnTo>
                  <a:lnTo>
                    <a:pt x="34" y="2"/>
                  </a:lnTo>
                  <a:lnTo>
                    <a:pt x="44" y="2"/>
                  </a:lnTo>
                  <a:lnTo>
                    <a:pt x="56" y="0"/>
                  </a:lnTo>
                  <a:lnTo>
                    <a:pt x="68" y="2"/>
                  </a:lnTo>
                  <a:lnTo>
                    <a:pt x="78" y="6"/>
                  </a:lnTo>
                  <a:lnTo>
                    <a:pt x="88" y="10"/>
                  </a:lnTo>
                  <a:lnTo>
                    <a:pt x="96" y="16"/>
                  </a:lnTo>
                  <a:lnTo>
                    <a:pt x="102" y="24"/>
                  </a:lnTo>
                  <a:lnTo>
                    <a:pt x="108" y="32"/>
                  </a:lnTo>
                  <a:lnTo>
                    <a:pt x="112" y="40"/>
                  </a:lnTo>
                  <a:lnTo>
                    <a:pt x="112" y="48"/>
                  </a:lnTo>
                  <a:lnTo>
                    <a:pt x="112" y="56"/>
                  </a:lnTo>
                  <a:close/>
                </a:path>
              </a:pathLst>
            </a:custGeom>
            <a:solidFill>
              <a:srgbClr val="D3AE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22"/>
            <p:cNvSpPr/>
            <p:nvPr/>
          </p:nvSpPr>
          <p:spPr>
            <a:xfrm>
              <a:off x="1100769465" y="209221781"/>
              <a:ext cx="294849068" cy="181588690"/>
            </a:xfrm>
            <a:custGeom>
              <a:avLst/>
              <a:gdLst/>
              <a:ahLst/>
              <a:cxnLst/>
              <a:rect l="l" t="t" r="r" b="b"/>
              <a:pathLst>
                <a:path w="120" h="92" extrusionOk="0">
                  <a:moveTo>
                    <a:pt x="118" y="60"/>
                  </a:moveTo>
                  <a:lnTo>
                    <a:pt x="118" y="60"/>
                  </a:lnTo>
                  <a:lnTo>
                    <a:pt x="116" y="68"/>
                  </a:lnTo>
                  <a:lnTo>
                    <a:pt x="110" y="76"/>
                  </a:lnTo>
                  <a:lnTo>
                    <a:pt x="102" y="82"/>
                  </a:lnTo>
                  <a:lnTo>
                    <a:pt x="94" y="86"/>
                  </a:lnTo>
                  <a:lnTo>
                    <a:pt x="84" y="90"/>
                  </a:lnTo>
                  <a:lnTo>
                    <a:pt x="72" y="92"/>
                  </a:lnTo>
                  <a:lnTo>
                    <a:pt x="60" y="92"/>
                  </a:lnTo>
                  <a:lnTo>
                    <a:pt x="48" y="90"/>
                  </a:lnTo>
                  <a:lnTo>
                    <a:pt x="36" y="86"/>
                  </a:lnTo>
                  <a:lnTo>
                    <a:pt x="26" y="82"/>
                  </a:lnTo>
                  <a:lnTo>
                    <a:pt x="18" y="74"/>
                  </a:lnTo>
                  <a:lnTo>
                    <a:pt x="10" y="68"/>
                  </a:lnTo>
                  <a:lnTo>
                    <a:pt x="4" y="60"/>
                  </a:lnTo>
                  <a:lnTo>
                    <a:pt x="2" y="50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4" y="24"/>
                  </a:lnTo>
                  <a:lnTo>
                    <a:pt x="10" y="16"/>
                  </a:lnTo>
                  <a:lnTo>
                    <a:pt x="18" y="10"/>
                  </a:lnTo>
                  <a:lnTo>
                    <a:pt x="26" y="6"/>
                  </a:lnTo>
                  <a:lnTo>
                    <a:pt x="36" y="2"/>
                  </a:lnTo>
                  <a:lnTo>
                    <a:pt x="48" y="0"/>
                  </a:lnTo>
                  <a:lnTo>
                    <a:pt x="60" y="0"/>
                  </a:lnTo>
                  <a:lnTo>
                    <a:pt x="72" y="2"/>
                  </a:lnTo>
                  <a:lnTo>
                    <a:pt x="84" y="6"/>
                  </a:lnTo>
                  <a:lnTo>
                    <a:pt x="94" y="12"/>
                  </a:lnTo>
                  <a:lnTo>
                    <a:pt x="102" y="18"/>
                  </a:lnTo>
                  <a:lnTo>
                    <a:pt x="110" y="24"/>
                  </a:lnTo>
                  <a:lnTo>
                    <a:pt x="116" y="32"/>
                  </a:lnTo>
                  <a:lnTo>
                    <a:pt x="118" y="42"/>
                  </a:lnTo>
                  <a:lnTo>
                    <a:pt x="120" y="50"/>
                  </a:lnTo>
                  <a:lnTo>
                    <a:pt x="118" y="60"/>
                  </a:lnTo>
                  <a:close/>
                </a:path>
              </a:pathLst>
            </a:custGeom>
            <a:solidFill>
              <a:srgbClr val="D2AD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22"/>
            <p:cNvSpPr/>
            <p:nvPr/>
          </p:nvSpPr>
          <p:spPr>
            <a:xfrm>
              <a:off x="1090940992" y="205274132"/>
              <a:ext cx="314505673" cy="189483851"/>
            </a:xfrm>
            <a:custGeom>
              <a:avLst/>
              <a:gdLst/>
              <a:ahLst/>
              <a:cxnLst/>
              <a:rect l="l" t="t" r="r" b="b"/>
              <a:pathLst>
                <a:path w="128" h="96" extrusionOk="0">
                  <a:moveTo>
                    <a:pt x="126" y="62"/>
                  </a:moveTo>
                  <a:lnTo>
                    <a:pt x="126" y="62"/>
                  </a:lnTo>
                  <a:lnTo>
                    <a:pt x="122" y="72"/>
                  </a:lnTo>
                  <a:lnTo>
                    <a:pt x="116" y="78"/>
                  </a:lnTo>
                  <a:lnTo>
                    <a:pt x="108" y="86"/>
                  </a:lnTo>
                  <a:lnTo>
                    <a:pt x="100" y="90"/>
                  </a:lnTo>
                  <a:lnTo>
                    <a:pt x="88" y="94"/>
                  </a:lnTo>
                  <a:lnTo>
                    <a:pt x="76" y="96"/>
                  </a:lnTo>
                  <a:lnTo>
                    <a:pt x="64" y="96"/>
                  </a:lnTo>
                  <a:lnTo>
                    <a:pt x="52" y="94"/>
                  </a:lnTo>
                  <a:lnTo>
                    <a:pt x="40" y="90"/>
                  </a:lnTo>
                  <a:lnTo>
                    <a:pt x="28" y="84"/>
                  </a:lnTo>
                  <a:lnTo>
                    <a:pt x="20" y="78"/>
                  </a:lnTo>
                  <a:lnTo>
                    <a:pt x="12" y="70"/>
                  </a:lnTo>
                  <a:lnTo>
                    <a:pt x="6" y="62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2" y="34"/>
                  </a:lnTo>
                  <a:lnTo>
                    <a:pt x="6" y="26"/>
                  </a:lnTo>
                  <a:lnTo>
                    <a:pt x="12" y="18"/>
                  </a:lnTo>
                  <a:lnTo>
                    <a:pt x="20" y="10"/>
                  </a:lnTo>
                  <a:lnTo>
                    <a:pt x="28" y="6"/>
                  </a:lnTo>
                  <a:lnTo>
                    <a:pt x="40" y="2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76" y="2"/>
                  </a:lnTo>
                  <a:lnTo>
                    <a:pt x="88" y="6"/>
                  </a:lnTo>
                  <a:lnTo>
                    <a:pt x="100" y="12"/>
                  </a:lnTo>
                  <a:lnTo>
                    <a:pt x="108" y="18"/>
                  </a:lnTo>
                  <a:lnTo>
                    <a:pt x="116" y="26"/>
                  </a:lnTo>
                  <a:lnTo>
                    <a:pt x="122" y="34"/>
                  </a:lnTo>
                  <a:lnTo>
                    <a:pt x="126" y="44"/>
                  </a:lnTo>
                  <a:lnTo>
                    <a:pt x="128" y="52"/>
                  </a:lnTo>
                  <a:lnTo>
                    <a:pt x="126" y="62"/>
                  </a:lnTo>
                  <a:close/>
                </a:path>
              </a:pathLst>
            </a:custGeom>
            <a:solidFill>
              <a:srgbClr val="D1AB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22"/>
            <p:cNvSpPr/>
            <p:nvPr/>
          </p:nvSpPr>
          <p:spPr>
            <a:xfrm>
              <a:off x="1086027146" y="201326562"/>
              <a:ext cx="324333975" cy="197379011"/>
            </a:xfrm>
            <a:custGeom>
              <a:avLst/>
              <a:gdLst/>
              <a:ahLst/>
              <a:cxnLst/>
              <a:rect l="l" t="t" r="r" b="b"/>
              <a:pathLst>
                <a:path w="132" h="100" extrusionOk="0">
                  <a:moveTo>
                    <a:pt x="132" y="64"/>
                  </a:moveTo>
                  <a:lnTo>
                    <a:pt x="132" y="64"/>
                  </a:lnTo>
                  <a:lnTo>
                    <a:pt x="128" y="74"/>
                  </a:lnTo>
                  <a:lnTo>
                    <a:pt x="122" y="82"/>
                  </a:lnTo>
                  <a:lnTo>
                    <a:pt x="112" y="90"/>
                  </a:lnTo>
                  <a:lnTo>
                    <a:pt x="104" y="94"/>
                  </a:lnTo>
                  <a:lnTo>
                    <a:pt x="92" y="98"/>
                  </a:lnTo>
                  <a:lnTo>
                    <a:pt x="80" y="100"/>
                  </a:lnTo>
                  <a:lnTo>
                    <a:pt x="66" y="100"/>
                  </a:lnTo>
                  <a:lnTo>
                    <a:pt x="54" y="98"/>
                  </a:lnTo>
                  <a:lnTo>
                    <a:pt x="40" y="94"/>
                  </a:lnTo>
                  <a:lnTo>
                    <a:pt x="28" y="88"/>
                  </a:lnTo>
                  <a:lnTo>
                    <a:pt x="18" y="82"/>
                  </a:lnTo>
                  <a:lnTo>
                    <a:pt x="10" y="74"/>
                  </a:lnTo>
                  <a:lnTo>
                    <a:pt x="4" y="64"/>
                  </a:lnTo>
                  <a:lnTo>
                    <a:pt x="0" y="56"/>
                  </a:lnTo>
                  <a:lnTo>
                    <a:pt x="0" y="46"/>
                  </a:lnTo>
                  <a:lnTo>
                    <a:pt x="0" y="36"/>
                  </a:lnTo>
                  <a:lnTo>
                    <a:pt x="4" y="26"/>
                  </a:lnTo>
                  <a:lnTo>
                    <a:pt x="10" y="18"/>
                  </a:lnTo>
                  <a:lnTo>
                    <a:pt x="20" y="10"/>
                  </a:lnTo>
                  <a:lnTo>
                    <a:pt x="30" y="6"/>
                  </a:lnTo>
                  <a:lnTo>
                    <a:pt x="40" y="2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78" y="2"/>
                  </a:lnTo>
                  <a:lnTo>
                    <a:pt x="92" y="6"/>
                  </a:lnTo>
                  <a:lnTo>
                    <a:pt x="104" y="12"/>
                  </a:lnTo>
                  <a:lnTo>
                    <a:pt x="114" y="18"/>
                  </a:lnTo>
                  <a:lnTo>
                    <a:pt x="122" y="26"/>
                  </a:lnTo>
                  <a:lnTo>
                    <a:pt x="128" y="36"/>
                  </a:lnTo>
                  <a:lnTo>
                    <a:pt x="132" y="44"/>
                  </a:lnTo>
                  <a:lnTo>
                    <a:pt x="132" y="54"/>
                  </a:lnTo>
                  <a:lnTo>
                    <a:pt x="132" y="64"/>
                  </a:lnTo>
                  <a:close/>
                </a:path>
              </a:pathLst>
            </a:custGeom>
            <a:solidFill>
              <a:srgbClr val="D0A9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2"/>
            <p:cNvSpPr/>
            <p:nvPr/>
          </p:nvSpPr>
          <p:spPr>
            <a:xfrm>
              <a:off x="1076198673" y="197378992"/>
              <a:ext cx="343990579" cy="205274172"/>
            </a:xfrm>
            <a:custGeom>
              <a:avLst/>
              <a:gdLst/>
              <a:ahLst/>
              <a:cxnLst/>
              <a:rect l="l" t="t" r="r" b="b"/>
              <a:pathLst>
                <a:path w="140" h="104" extrusionOk="0">
                  <a:moveTo>
                    <a:pt x="138" y="68"/>
                  </a:moveTo>
                  <a:lnTo>
                    <a:pt x="138" y="68"/>
                  </a:lnTo>
                  <a:lnTo>
                    <a:pt x="134" y="78"/>
                  </a:lnTo>
                  <a:lnTo>
                    <a:pt x="128" y="86"/>
                  </a:lnTo>
                  <a:lnTo>
                    <a:pt x="120" y="94"/>
                  </a:lnTo>
                  <a:lnTo>
                    <a:pt x="108" y="98"/>
                  </a:lnTo>
                  <a:lnTo>
                    <a:pt x="98" y="102"/>
                  </a:lnTo>
                  <a:lnTo>
                    <a:pt x="84" y="104"/>
                  </a:lnTo>
                  <a:lnTo>
                    <a:pt x="70" y="104"/>
                  </a:lnTo>
                  <a:lnTo>
                    <a:pt x="56" y="102"/>
                  </a:lnTo>
                  <a:lnTo>
                    <a:pt x="42" y="98"/>
                  </a:lnTo>
                  <a:lnTo>
                    <a:pt x="30" y="92"/>
                  </a:lnTo>
                  <a:lnTo>
                    <a:pt x="20" y="86"/>
                  </a:lnTo>
                  <a:lnTo>
                    <a:pt x="12" y="76"/>
                  </a:lnTo>
                  <a:lnTo>
                    <a:pt x="6" y="68"/>
                  </a:lnTo>
                  <a:lnTo>
                    <a:pt x="2" y="58"/>
                  </a:lnTo>
                  <a:lnTo>
                    <a:pt x="0" y="48"/>
                  </a:lnTo>
                  <a:lnTo>
                    <a:pt x="2" y="36"/>
                  </a:lnTo>
                  <a:lnTo>
                    <a:pt x="6" y="26"/>
                  </a:lnTo>
                  <a:lnTo>
                    <a:pt x="12" y="18"/>
                  </a:lnTo>
                  <a:lnTo>
                    <a:pt x="20" y="12"/>
                  </a:lnTo>
                  <a:lnTo>
                    <a:pt x="32" y="6"/>
                  </a:lnTo>
                  <a:lnTo>
                    <a:pt x="42" y="2"/>
                  </a:lnTo>
                  <a:lnTo>
                    <a:pt x="56" y="0"/>
                  </a:lnTo>
                  <a:lnTo>
                    <a:pt x="70" y="0"/>
                  </a:lnTo>
                  <a:lnTo>
                    <a:pt x="84" y="2"/>
                  </a:lnTo>
                  <a:lnTo>
                    <a:pt x="98" y="6"/>
                  </a:lnTo>
                  <a:lnTo>
                    <a:pt x="110" y="12"/>
                  </a:lnTo>
                  <a:lnTo>
                    <a:pt x="120" y="18"/>
                  </a:lnTo>
                  <a:lnTo>
                    <a:pt x="128" y="28"/>
                  </a:lnTo>
                  <a:lnTo>
                    <a:pt x="134" y="36"/>
                  </a:lnTo>
                  <a:lnTo>
                    <a:pt x="138" y="46"/>
                  </a:lnTo>
                  <a:lnTo>
                    <a:pt x="140" y="56"/>
                  </a:lnTo>
                  <a:lnTo>
                    <a:pt x="138" y="68"/>
                  </a:lnTo>
                  <a:close/>
                </a:path>
              </a:pathLst>
            </a:custGeom>
            <a:solidFill>
              <a:srgbClr val="CFA85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22"/>
            <p:cNvSpPr/>
            <p:nvPr/>
          </p:nvSpPr>
          <p:spPr>
            <a:xfrm>
              <a:off x="1066370980" y="193431421"/>
              <a:ext cx="363647184" cy="213169332"/>
            </a:xfrm>
            <a:custGeom>
              <a:avLst/>
              <a:gdLst/>
              <a:ahLst/>
              <a:cxnLst/>
              <a:rect l="l" t="t" r="r" b="b"/>
              <a:pathLst>
                <a:path w="148" h="108" extrusionOk="0">
                  <a:moveTo>
                    <a:pt x="146" y="70"/>
                  </a:moveTo>
                  <a:lnTo>
                    <a:pt x="146" y="70"/>
                  </a:lnTo>
                  <a:lnTo>
                    <a:pt x="142" y="80"/>
                  </a:lnTo>
                  <a:lnTo>
                    <a:pt x="134" y="90"/>
                  </a:lnTo>
                  <a:lnTo>
                    <a:pt x="126" y="96"/>
                  </a:lnTo>
                  <a:lnTo>
                    <a:pt x="114" y="102"/>
                  </a:lnTo>
                  <a:lnTo>
                    <a:pt x="102" y="106"/>
                  </a:lnTo>
                  <a:lnTo>
                    <a:pt x="88" y="108"/>
                  </a:lnTo>
                  <a:lnTo>
                    <a:pt x="74" y="108"/>
                  </a:lnTo>
                  <a:lnTo>
                    <a:pt x="60" y="106"/>
                  </a:lnTo>
                  <a:lnTo>
                    <a:pt x="46" y="102"/>
                  </a:lnTo>
                  <a:lnTo>
                    <a:pt x="32" y="96"/>
                  </a:lnTo>
                  <a:lnTo>
                    <a:pt x="22" y="88"/>
                  </a:lnTo>
                  <a:lnTo>
                    <a:pt x="14" y="80"/>
                  </a:lnTo>
                  <a:lnTo>
                    <a:pt x="6" y="70"/>
                  </a:lnTo>
                  <a:lnTo>
                    <a:pt x="2" y="60"/>
                  </a:lnTo>
                  <a:lnTo>
                    <a:pt x="0" y="48"/>
                  </a:lnTo>
                  <a:lnTo>
                    <a:pt x="2" y="38"/>
                  </a:lnTo>
                  <a:lnTo>
                    <a:pt x="6" y="28"/>
                  </a:lnTo>
                  <a:lnTo>
                    <a:pt x="14" y="18"/>
                  </a:lnTo>
                  <a:lnTo>
                    <a:pt x="22" y="12"/>
                  </a:lnTo>
                  <a:lnTo>
                    <a:pt x="34" y="6"/>
                  </a:lnTo>
                  <a:lnTo>
                    <a:pt x="46" y="2"/>
                  </a:lnTo>
                  <a:lnTo>
                    <a:pt x="60" y="0"/>
                  </a:lnTo>
                  <a:lnTo>
                    <a:pt x="74" y="0"/>
                  </a:lnTo>
                  <a:lnTo>
                    <a:pt x="88" y="2"/>
                  </a:lnTo>
                  <a:lnTo>
                    <a:pt x="102" y="6"/>
                  </a:lnTo>
                  <a:lnTo>
                    <a:pt x="116" y="12"/>
                  </a:lnTo>
                  <a:lnTo>
                    <a:pt x="126" y="20"/>
                  </a:lnTo>
                  <a:lnTo>
                    <a:pt x="134" y="28"/>
                  </a:lnTo>
                  <a:lnTo>
                    <a:pt x="142" y="38"/>
                  </a:lnTo>
                  <a:lnTo>
                    <a:pt x="146" y="48"/>
                  </a:lnTo>
                  <a:lnTo>
                    <a:pt x="148" y="60"/>
                  </a:lnTo>
                  <a:lnTo>
                    <a:pt x="146" y="70"/>
                  </a:lnTo>
                  <a:close/>
                </a:path>
              </a:pathLst>
            </a:custGeom>
            <a:solidFill>
              <a:srgbClr val="CEA65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22"/>
            <p:cNvSpPr/>
            <p:nvPr/>
          </p:nvSpPr>
          <p:spPr>
            <a:xfrm>
              <a:off x="1061456354" y="185536280"/>
              <a:ext cx="373475486" cy="228959653"/>
            </a:xfrm>
            <a:custGeom>
              <a:avLst/>
              <a:gdLst/>
              <a:ahLst/>
              <a:cxnLst/>
              <a:rect l="l" t="t" r="r" b="b"/>
              <a:pathLst>
                <a:path w="152" h="116" extrusionOk="0">
                  <a:moveTo>
                    <a:pt x="152" y="74"/>
                  </a:moveTo>
                  <a:lnTo>
                    <a:pt x="152" y="74"/>
                  </a:lnTo>
                  <a:lnTo>
                    <a:pt x="146" y="86"/>
                  </a:lnTo>
                  <a:lnTo>
                    <a:pt x="140" y="94"/>
                  </a:lnTo>
                  <a:lnTo>
                    <a:pt x="130" y="102"/>
                  </a:lnTo>
                  <a:lnTo>
                    <a:pt x="118" y="108"/>
                  </a:lnTo>
                  <a:lnTo>
                    <a:pt x="106" y="114"/>
                  </a:lnTo>
                  <a:lnTo>
                    <a:pt x="92" y="116"/>
                  </a:lnTo>
                  <a:lnTo>
                    <a:pt x="76" y="116"/>
                  </a:lnTo>
                  <a:lnTo>
                    <a:pt x="62" y="114"/>
                  </a:lnTo>
                  <a:lnTo>
                    <a:pt x="46" y="108"/>
                  </a:lnTo>
                  <a:lnTo>
                    <a:pt x="34" y="102"/>
                  </a:lnTo>
                  <a:lnTo>
                    <a:pt x="22" y="94"/>
                  </a:lnTo>
                  <a:lnTo>
                    <a:pt x="12" y="86"/>
                  </a:lnTo>
                  <a:lnTo>
                    <a:pt x="6" y="7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6" y="30"/>
                  </a:lnTo>
                  <a:lnTo>
                    <a:pt x="12" y="22"/>
                  </a:lnTo>
                  <a:lnTo>
                    <a:pt x="22" y="14"/>
                  </a:lnTo>
                  <a:lnTo>
                    <a:pt x="34" y="8"/>
                  </a:lnTo>
                  <a:lnTo>
                    <a:pt x="46" y="2"/>
                  </a:lnTo>
                  <a:lnTo>
                    <a:pt x="60" y="0"/>
                  </a:lnTo>
                  <a:lnTo>
                    <a:pt x="76" y="0"/>
                  </a:lnTo>
                  <a:lnTo>
                    <a:pt x="90" y="2"/>
                  </a:lnTo>
                  <a:lnTo>
                    <a:pt x="106" y="8"/>
                  </a:lnTo>
                  <a:lnTo>
                    <a:pt x="120" y="14"/>
                  </a:lnTo>
                  <a:lnTo>
                    <a:pt x="130" y="22"/>
                  </a:lnTo>
                  <a:lnTo>
                    <a:pt x="140" y="32"/>
                  </a:lnTo>
                  <a:lnTo>
                    <a:pt x="146" y="42"/>
                  </a:lnTo>
                  <a:lnTo>
                    <a:pt x="152" y="52"/>
                  </a:lnTo>
                  <a:lnTo>
                    <a:pt x="152" y="64"/>
                  </a:lnTo>
                  <a:lnTo>
                    <a:pt x="152" y="74"/>
                  </a:lnTo>
                  <a:close/>
                </a:path>
              </a:pathLst>
            </a:custGeom>
            <a:solidFill>
              <a:srgbClr val="CDA54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2"/>
            <p:cNvSpPr/>
            <p:nvPr/>
          </p:nvSpPr>
          <p:spPr>
            <a:xfrm>
              <a:off x="1051627881" y="181588710"/>
              <a:ext cx="393132091" cy="236854814"/>
            </a:xfrm>
            <a:custGeom>
              <a:avLst/>
              <a:gdLst/>
              <a:ahLst/>
              <a:cxnLst/>
              <a:rect l="l" t="t" r="r" b="b"/>
              <a:pathLst>
                <a:path w="160" h="120" extrusionOk="0">
                  <a:moveTo>
                    <a:pt x="158" y="78"/>
                  </a:moveTo>
                  <a:lnTo>
                    <a:pt x="158" y="78"/>
                  </a:lnTo>
                  <a:lnTo>
                    <a:pt x="154" y="88"/>
                  </a:lnTo>
                  <a:lnTo>
                    <a:pt x="146" y="98"/>
                  </a:lnTo>
                  <a:lnTo>
                    <a:pt x="136" y="106"/>
                  </a:lnTo>
                  <a:lnTo>
                    <a:pt x="124" y="112"/>
                  </a:lnTo>
                  <a:lnTo>
                    <a:pt x="110" y="118"/>
                  </a:lnTo>
                  <a:lnTo>
                    <a:pt x="96" y="120"/>
                  </a:lnTo>
                  <a:lnTo>
                    <a:pt x="80" y="120"/>
                  </a:lnTo>
                  <a:lnTo>
                    <a:pt x="64" y="118"/>
                  </a:lnTo>
                  <a:lnTo>
                    <a:pt x="48" y="112"/>
                  </a:lnTo>
                  <a:lnTo>
                    <a:pt x="36" y="106"/>
                  </a:lnTo>
                  <a:lnTo>
                    <a:pt x="24" y="98"/>
                  </a:lnTo>
                  <a:lnTo>
                    <a:pt x="14" y="88"/>
                  </a:lnTo>
                  <a:lnTo>
                    <a:pt x="6" y="78"/>
                  </a:lnTo>
                  <a:lnTo>
                    <a:pt x="2" y="66"/>
                  </a:lnTo>
                  <a:lnTo>
                    <a:pt x="0" y="54"/>
                  </a:lnTo>
                  <a:lnTo>
                    <a:pt x="2" y="42"/>
                  </a:lnTo>
                  <a:lnTo>
                    <a:pt x="6" y="32"/>
                  </a:lnTo>
                  <a:lnTo>
                    <a:pt x="14" y="22"/>
                  </a:lnTo>
                  <a:lnTo>
                    <a:pt x="24" y="14"/>
                  </a:lnTo>
                  <a:lnTo>
                    <a:pt x="36" y="8"/>
                  </a:lnTo>
                  <a:lnTo>
                    <a:pt x="50" y="2"/>
                  </a:lnTo>
                  <a:lnTo>
                    <a:pt x="64" y="0"/>
                  </a:lnTo>
                  <a:lnTo>
                    <a:pt x="80" y="0"/>
                  </a:lnTo>
                  <a:lnTo>
                    <a:pt x="96" y="2"/>
                  </a:lnTo>
                  <a:lnTo>
                    <a:pt x="112" y="8"/>
                  </a:lnTo>
                  <a:lnTo>
                    <a:pt x="124" y="14"/>
                  </a:lnTo>
                  <a:lnTo>
                    <a:pt x="136" y="22"/>
                  </a:lnTo>
                  <a:lnTo>
                    <a:pt x="146" y="32"/>
                  </a:lnTo>
                  <a:lnTo>
                    <a:pt x="154" y="42"/>
                  </a:lnTo>
                  <a:lnTo>
                    <a:pt x="158" y="54"/>
                  </a:lnTo>
                  <a:lnTo>
                    <a:pt x="160" y="66"/>
                  </a:lnTo>
                  <a:lnTo>
                    <a:pt x="158" y="78"/>
                  </a:lnTo>
                  <a:close/>
                </a:path>
              </a:pathLst>
            </a:custGeom>
            <a:solidFill>
              <a:srgbClr val="CCA4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2"/>
            <p:cNvSpPr/>
            <p:nvPr/>
          </p:nvSpPr>
          <p:spPr>
            <a:xfrm>
              <a:off x="1041800188" y="177641139"/>
              <a:ext cx="412788695" cy="244749974"/>
            </a:xfrm>
            <a:custGeom>
              <a:avLst/>
              <a:gdLst/>
              <a:ahLst/>
              <a:cxnLst/>
              <a:rect l="l" t="t" r="r" b="b"/>
              <a:pathLst>
                <a:path w="168" h="124" extrusionOk="0">
                  <a:moveTo>
                    <a:pt x="166" y="80"/>
                  </a:moveTo>
                  <a:lnTo>
                    <a:pt x="166" y="80"/>
                  </a:lnTo>
                  <a:lnTo>
                    <a:pt x="160" y="92"/>
                  </a:lnTo>
                  <a:lnTo>
                    <a:pt x="154" y="102"/>
                  </a:lnTo>
                  <a:lnTo>
                    <a:pt x="142" y="110"/>
                  </a:lnTo>
                  <a:lnTo>
                    <a:pt x="130" y="118"/>
                  </a:lnTo>
                  <a:lnTo>
                    <a:pt x="116" y="122"/>
                  </a:lnTo>
                  <a:lnTo>
                    <a:pt x="100" y="124"/>
                  </a:lnTo>
                  <a:lnTo>
                    <a:pt x="84" y="124"/>
                  </a:lnTo>
                  <a:lnTo>
                    <a:pt x="68" y="122"/>
                  </a:lnTo>
                  <a:lnTo>
                    <a:pt x="52" y="116"/>
                  </a:lnTo>
                  <a:lnTo>
                    <a:pt x="38" y="110"/>
                  </a:lnTo>
                  <a:lnTo>
                    <a:pt x="24" y="102"/>
                  </a:lnTo>
                  <a:lnTo>
                    <a:pt x="14" y="92"/>
                  </a:lnTo>
                  <a:lnTo>
                    <a:pt x="8" y="80"/>
                  </a:lnTo>
                  <a:lnTo>
                    <a:pt x="2" y="68"/>
                  </a:lnTo>
                  <a:lnTo>
                    <a:pt x="0" y="56"/>
                  </a:lnTo>
                  <a:lnTo>
                    <a:pt x="2" y="44"/>
                  </a:lnTo>
                  <a:lnTo>
                    <a:pt x="8" y="32"/>
                  </a:lnTo>
                  <a:lnTo>
                    <a:pt x="16" y="22"/>
                  </a:lnTo>
                  <a:lnTo>
                    <a:pt x="26" y="14"/>
                  </a:lnTo>
                  <a:lnTo>
                    <a:pt x="38" y="6"/>
                  </a:lnTo>
                  <a:lnTo>
                    <a:pt x="52" y="2"/>
                  </a:lnTo>
                  <a:lnTo>
                    <a:pt x="68" y="0"/>
                  </a:lnTo>
                  <a:lnTo>
                    <a:pt x="84" y="0"/>
                  </a:lnTo>
                  <a:lnTo>
                    <a:pt x="100" y="2"/>
                  </a:lnTo>
                  <a:lnTo>
                    <a:pt x="116" y="8"/>
                  </a:lnTo>
                  <a:lnTo>
                    <a:pt x="130" y="14"/>
                  </a:lnTo>
                  <a:lnTo>
                    <a:pt x="144" y="22"/>
                  </a:lnTo>
                  <a:lnTo>
                    <a:pt x="154" y="32"/>
                  </a:lnTo>
                  <a:lnTo>
                    <a:pt x="160" y="44"/>
                  </a:lnTo>
                  <a:lnTo>
                    <a:pt x="166" y="56"/>
                  </a:lnTo>
                  <a:lnTo>
                    <a:pt x="168" y="68"/>
                  </a:lnTo>
                  <a:lnTo>
                    <a:pt x="166" y="80"/>
                  </a:lnTo>
                  <a:close/>
                </a:path>
              </a:pathLst>
            </a:custGeom>
            <a:solidFill>
              <a:srgbClr val="CBA2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2"/>
            <p:cNvSpPr/>
            <p:nvPr/>
          </p:nvSpPr>
          <p:spPr>
            <a:xfrm>
              <a:off x="1036885561" y="173693569"/>
              <a:ext cx="422616998" cy="252645134"/>
            </a:xfrm>
            <a:custGeom>
              <a:avLst/>
              <a:gdLst/>
              <a:ahLst/>
              <a:cxnLst/>
              <a:rect l="l" t="t" r="r" b="b"/>
              <a:pathLst>
                <a:path w="172" h="128" extrusionOk="0">
                  <a:moveTo>
                    <a:pt x="172" y="82"/>
                  </a:moveTo>
                  <a:lnTo>
                    <a:pt x="172" y="82"/>
                  </a:lnTo>
                  <a:lnTo>
                    <a:pt x="166" y="96"/>
                  </a:lnTo>
                  <a:lnTo>
                    <a:pt x="158" y="106"/>
                  </a:lnTo>
                  <a:lnTo>
                    <a:pt x="148" y="114"/>
                  </a:lnTo>
                  <a:lnTo>
                    <a:pt x="134" y="122"/>
                  </a:lnTo>
                  <a:lnTo>
                    <a:pt x="120" y="126"/>
                  </a:lnTo>
                  <a:lnTo>
                    <a:pt x="104" y="128"/>
                  </a:lnTo>
                  <a:lnTo>
                    <a:pt x="86" y="128"/>
                  </a:lnTo>
                  <a:lnTo>
                    <a:pt x="70" y="126"/>
                  </a:lnTo>
                  <a:lnTo>
                    <a:pt x="52" y="120"/>
                  </a:lnTo>
                  <a:lnTo>
                    <a:pt x="38" y="114"/>
                  </a:lnTo>
                  <a:lnTo>
                    <a:pt x="24" y="104"/>
                  </a:lnTo>
                  <a:lnTo>
                    <a:pt x="14" y="94"/>
                  </a:lnTo>
                  <a:lnTo>
                    <a:pt x="6" y="82"/>
                  </a:lnTo>
                  <a:lnTo>
                    <a:pt x="2" y="70"/>
                  </a:lnTo>
                  <a:lnTo>
                    <a:pt x="0" y="58"/>
                  </a:lnTo>
                  <a:lnTo>
                    <a:pt x="0" y="46"/>
                  </a:lnTo>
                  <a:lnTo>
                    <a:pt x="6" y="34"/>
                  </a:lnTo>
                  <a:lnTo>
                    <a:pt x="14" y="22"/>
                  </a:lnTo>
                  <a:lnTo>
                    <a:pt x="24" y="14"/>
                  </a:lnTo>
                  <a:lnTo>
                    <a:pt x="38" y="6"/>
                  </a:lnTo>
                  <a:lnTo>
                    <a:pt x="52" y="2"/>
                  </a:lnTo>
                  <a:lnTo>
                    <a:pt x="68" y="0"/>
                  </a:lnTo>
                  <a:lnTo>
                    <a:pt x="86" y="0"/>
                  </a:lnTo>
                  <a:lnTo>
                    <a:pt x="102" y="2"/>
                  </a:lnTo>
                  <a:lnTo>
                    <a:pt x="120" y="8"/>
                  </a:lnTo>
                  <a:lnTo>
                    <a:pt x="134" y="14"/>
                  </a:lnTo>
                  <a:lnTo>
                    <a:pt x="148" y="24"/>
                  </a:lnTo>
                  <a:lnTo>
                    <a:pt x="158" y="34"/>
                  </a:lnTo>
                  <a:lnTo>
                    <a:pt x="166" y="46"/>
                  </a:lnTo>
                  <a:lnTo>
                    <a:pt x="170" y="58"/>
                  </a:lnTo>
                  <a:lnTo>
                    <a:pt x="172" y="70"/>
                  </a:lnTo>
                  <a:lnTo>
                    <a:pt x="172" y="82"/>
                  </a:lnTo>
                  <a:close/>
                </a:path>
              </a:pathLst>
            </a:custGeom>
            <a:solidFill>
              <a:srgbClr val="CAA14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2"/>
            <p:cNvSpPr/>
            <p:nvPr/>
          </p:nvSpPr>
          <p:spPr>
            <a:xfrm>
              <a:off x="1027057089" y="169745920"/>
              <a:ext cx="442273602" cy="260540295"/>
            </a:xfrm>
            <a:custGeom>
              <a:avLst/>
              <a:gdLst/>
              <a:ahLst/>
              <a:cxnLst/>
              <a:rect l="l" t="t" r="r" b="b"/>
              <a:pathLst>
                <a:path w="180" h="132" extrusionOk="0">
                  <a:moveTo>
                    <a:pt x="178" y="86"/>
                  </a:moveTo>
                  <a:lnTo>
                    <a:pt x="178" y="86"/>
                  </a:lnTo>
                  <a:lnTo>
                    <a:pt x="174" y="98"/>
                  </a:lnTo>
                  <a:lnTo>
                    <a:pt x="164" y="110"/>
                  </a:lnTo>
                  <a:lnTo>
                    <a:pt x="154" y="118"/>
                  </a:lnTo>
                  <a:lnTo>
                    <a:pt x="140" y="126"/>
                  </a:lnTo>
                  <a:lnTo>
                    <a:pt x="124" y="130"/>
                  </a:lnTo>
                  <a:lnTo>
                    <a:pt x="108" y="132"/>
                  </a:lnTo>
                  <a:lnTo>
                    <a:pt x="90" y="132"/>
                  </a:lnTo>
                  <a:lnTo>
                    <a:pt x="72" y="130"/>
                  </a:lnTo>
                  <a:lnTo>
                    <a:pt x="56" y="124"/>
                  </a:lnTo>
                  <a:lnTo>
                    <a:pt x="40" y="118"/>
                  </a:lnTo>
                  <a:lnTo>
                    <a:pt x="26" y="108"/>
                  </a:lnTo>
                  <a:lnTo>
                    <a:pt x="16" y="98"/>
                  </a:lnTo>
                  <a:lnTo>
                    <a:pt x="6" y="86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2" y="46"/>
                  </a:lnTo>
                  <a:lnTo>
                    <a:pt x="8" y="34"/>
                  </a:lnTo>
                  <a:lnTo>
                    <a:pt x="16" y="22"/>
                  </a:lnTo>
                  <a:lnTo>
                    <a:pt x="26" y="14"/>
                  </a:lnTo>
                  <a:lnTo>
                    <a:pt x="40" y="6"/>
                  </a:lnTo>
                  <a:lnTo>
                    <a:pt x="56" y="2"/>
                  </a:lnTo>
                  <a:lnTo>
                    <a:pt x="72" y="0"/>
                  </a:lnTo>
                  <a:lnTo>
                    <a:pt x="90" y="0"/>
                  </a:lnTo>
                  <a:lnTo>
                    <a:pt x="108" y="2"/>
                  </a:lnTo>
                  <a:lnTo>
                    <a:pt x="124" y="8"/>
                  </a:lnTo>
                  <a:lnTo>
                    <a:pt x="140" y="14"/>
                  </a:lnTo>
                  <a:lnTo>
                    <a:pt x="154" y="24"/>
                  </a:lnTo>
                  <a:lnTo>
                    <a:pt x="164" y="34"/>
                  </a:lnTo>
                  <a:lnTo>
                    <a:pt x="174" y="46"/>
                  </a:lnTo>
                  <a:lnTo>
                    <a:pt x="178" y="60"/>
                  </a:lnTo>
                  <a:lnTo>
                    <a:pt x="180" y="72"/>
                  </a:lnTo>
                  <a:lnTo>
                    <a:pt x="178" y="86"/>
                  </a:lnTo>
                  <a:close/>
                </a:path>
              </a:pathLst>
            </a:custGeom>
            <a:solidFill>
              <a:srgbClr val="C9A0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22"/>
            <p:cNvSpPr/>
            <p:nvPr/>
          </p:nvSpPr>
          <p:spPr>
            <a:xfrm>
              <a:off x="1017229396" y="161850779"/>
              <a:ext cx="461930207" cy="276330616"/>
            </a:xfrm>
            <a:custGeom>
              <a:avLst/>
              <a:gdLst/>
              <a:ahLst/>
              <a:cxnLst/>
              <a:rect l="l" t="t" r="r" b="b"/>
              <a:pathLst>
                <a:path w="188" h="140" extrusionOk="0">
                  <a:moveTo>
                    <a:pt x="186" y="90"/>
                  </a:moveTo>
                  <a:lnTo>
                    <a:pt x="186" y="90"/>
                  </a:lnTo>
                  <a:lnTo>
                    <a:pt x="180" y="104"/>
                  </a:lnTo>
                  <a:lnTo>
                    <a:pt x="172" y="114"/>
                  </a:lnTo>
                  <a:lnTo>
                    <a:pt x="160" y="124"/>
                  </a:lnTo>
                  <a:lnTo>
                    <a:pt x="146" y="132"/>
                  </a:lnTo>
                  <a:lnTo>
                    <a:pt x="130" y="136"/>
                  </a:lnTo>
                  <a:lnTo>
                    <a:pt x="112" y="140"/>
                  </a:lnTo>
                  <a:lnTo>
                    <a:pt x="94" y="140"/>
                  </a:lnTo>
                  <a:lnTo>
                    <a:pt x="76" y="136"/>
                  </a:lnTo>
                  <a:lnTo>
                    <a:pt x="58" y="132"/>
                  </a:lnTo>
                  <a:lnTo>
                    <a:pt x="42" y="124"/>
                  </a:lnTo>
                  <a:lnTo>
                    <a:pt x="28" y="114"/>
                  </a:lnTo>
                  <a:lnTo>
                    <a:pt x="16" y="102"/>
                  </a:lnTo>
                  <a:lnTo>
                    <a:pt x="8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8" y="36"/>
                  </a:lnTo>
                  <a:lnTo>
                    <a:pt x="16" y="26"/>
                  </a:lnTo>
                  <a:lnTo>
                    <a:pt x="28" y="16"/>
                  </a:lnTo>
                  <a:lnTo>
                    <a:pt x="42" y="8"/>
                  </a:lnTo>
                  <a:lnTo>
                    <a:pt x="58" y="4"/>
                  </a:lnTo>
                  <a:lnTo>
                    <a:pt x="76" y="0"/>
                  </a:lnTo>
                  <a:lnTo>
                    <a:pt x="94" y="0"/>
                  </a:lnTo>
                  <a:lnTo>
                    <a:pt x="112" y="4"/>
                  </a:lnTo>
                  <a:lnTo>
                    <a:pt x="130" y="10"/>
                  </a:lnTo>
                  <a:lnTo>
                    <a:pt x="146" y="16"/>
                  </a:lnTo>
                  <a:lnTo>
                    <a:pt x="160" y="26"/>
                  </a:lnTo>
                  <a:lnTo>
                    <a:pt x="172" y="38"/>
                  </a:lnTo>
                  <a:lnTo>
                    <a:pt x="180" y="50"/>
                  </a:lnTo>
                  <a:lnTo>
                    <a:pt x="186" y="62"/>
                  </a:lnTo>
                  <a:lnTo>
                    <a:pt x="188" y="76"/>
                  </a:lnTo>
                  <a:lnTo>
                    <a:pt x="186" y="90"/>
                  </a:lnTo>
                  <a:close/>
                </a:path>
              </a:pathLst>
            </a:custGeom>
            <a:solidFill>
              <a:srgbClr val="C89E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22"/>
            <p:cNvSpPr/>
            <p:nvPr/>
          </p:nvSpPr>
          <p:spPr>
            <a:xfrm>
              <a:off x="1012314769" y="157903209"/>
              <a:ext cx="471758509" cy="284225776"/>
            </a:xfrm>
            <a:custGeom>
              <a:avLst/>
              <a:gdLst/>
              <a:ahLst/>
              <a:cxnLst/>
              <a:rect l="l" t="t" r="r" b="b"/>
              <a:pathLst>
                <a:path w="192" h="144" extrusionOk="0">
                  <a:moveTo>
                    <a:pt x="190" y="94"/>
                  </a:moveTo>
                  <a:lnTo>
                    <a:pt x="190" y="94"/>
                  </a:lnTo>
                  <a:lnTo>
                    <a:pt x="186" y="106"/>
                  </a:lnTo>
                  <a:lnTo>
                    <a:pt x="176" y="118"/>
                  </a:lnTo>
                  <a:lnTo>
                    <a:pt x="164" y="128"/>
                  </a:lnTo>
                  <a:lnTo>
                    <a:pt x="150" y="136"/>
                  </a:lnTo>
                  <a:lnTo>
                    <a:pt x="134" y="140"/>
                  </a:lnTo>
                  <a:lnTo>
                    <a:pt x="116" y="144"/>
                  </a:lnTo>
                  <a:lnTo>
                    <a:pt x="96" y="144"/>
                  </a:lnTo>
                  <a:lnTo>
                    <a:pt x="78" y="140"/>
                  </a:lnTo>
                  <a:lnTo>
                    <a:pt x="58" y="136"/>
                  </a:lnTo>
                  <a:lnTo>
                    <a:pt x="42" y="128"/>
                  </a:lnTo>
                  <a:lnTo>
                    <a:pt x="28" y="118"/>
                  </a:lnTo>
                  <a:lnTo>
                    <a:pt x="16" y="106"/>
                  </a:lnTo>
                  <a:lnTo>
                    <a:pt x="6" y="94"/>
                  </a:lnTo>
                  <a:lnTo>
                    <a:pt x="2" y="80"/>
                  </a:lnTo>
                  <a:lnTo>
                    <a:pt x="0" y="66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6" y="26"/>
                  </a:lnTo>
                  <a:lnTo>
                    <a:pt x="28" y="16"/>
                  </a:lnTo>
                  <a:lnTo>
                    <a:pt x="42" y="8"/>
                  </a:lnTo>
                  <a:lnTo>
                    <a:pt x="58" y="4"/>
                  </a:lnTo>
                  <a:lnTo>
                    <a:pt x="76" y="0"/>
                  </a:lnTo>
                  <a:lnTo>
                    <a:pt x="96" y="0"/>
                  </a:lnTo>
                  <a:lnTo>
                    <a:pt x="114" y="4"/>
                  </a:lnTo>
                  <a:lnTo>
                    <a:pt x="134" y="8"/>
                  </a:lnTo>
                  <a:lnTo>
                    <a:pt x="150" y="16"/>
                  </a:lnTo>
                  <a:lnTo>
                    <a:pt x="164" y="26"/>
                  </a:lnTo>
                  <a:lnTo>
                    <a:pt x="176" y="38"/>
                  </a:lnTo>
                  <a:lnTo>
                    <a:pt x="186" y="52"/>
                  </a:lnTo>
                  <a:lnTo>
                    <a:pt x="190" y="64"/>
                  </a:lnTo>
                  <a:lnTo>
                    <a:pt x="192" y="78"/>
                  </a:lnTo>
                  <a:lnTo>
                    <a:pt x="190" y="94"/>
                  </a:lnTo>
                  <a:close/>
                </a:path>
              </a:pathLst>
            </a:custGeom>
            <a:solidFill>
              <a:srgbClr val="C89D3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22"/>
            <p:cNvSpPr/>
            <p:nvPr/>
          </p:nvSpPr>
          <p:spPr>
            <a:xfrm>
              <a:off x="1002486296" y="153955638"/>
              <a:ext cx="491415114" cy="292120937"/>
            </a:xfrm>
            <a:custGeom>
              <a:avLst/>
              <a:gdLst/>
              <a:ahLst/>
              <a:cxnLst/>
              <a:rect l="l" t="t" r="r" b="b"/>
              <a:pathLst>
                <a:path w="200" h="148" extrusionOk="0">
                  <a:moveTo>
                    <a:pt x="198" y="96"/>
                  </a:moveTo>
                  <a:lnTo>
                    <a:pt x="198" y="96"/>
                  </a:lnTo>
                  <a:lnTo>
                    <a:pt x="192" y="110"/>
                  </a:lnTo>
                  <a:lnTo>
                    <a:pt x="182" y="122"/>
                  </a:lnTo>
                  <a:lnTo>
                    <a:pt x="170" y="132"/>
                  </a:lnTo>
                  <a:lnTo>
                    <a:pt x="156" y="140"/>
                  </a:lnTo>
                  <a:lnTo>
                    <a:pt x="138" y="146"/>
                  </a:lnTo>
                  <a:lnTo>
                    <a:pt x="120" y="148"/>
                  </a:lnTo>
                  <a:lnTo>
                    <a:pt x="100" y="148"/>
                  </a:lnTo>
                  <a:lnTo>
                    <a:pt x="80" y="146"/>
                  </a:lnTo>
                  <a:lnTo>
                    <a:pt x="62" y="140"/>
                  </a:lnTo>
                  <a:lnTo>
                    <a:pt x="44" y="132"/>
                  </a:lnTo>
                  <a:lnTo>
                    <a:pt x="28" y="120"/>
                  </a:lnTo>
                  <a:lnTo>
                    <a:pt x="16" y="108"/>
                  </a:lnTo>
                  <a:lnTo>
                    <a:pt x="8" y="96"/>
                  </a:lnTo>
                  <a:lnTo>
                    <a:pt x="2" y="82"/>
                  </a:lnTo>
                  <a:lnTo>
                    <a:pt x="0" y="68"/>
                  </a:lnTo>
                  <a:lnTo>
                    <a:pt x="2" y="52"/>
                  </a:lnTo>
                  <a:lnTo>
                    <a:pt x="8" y="38"/>
                  </a:lnTo>
                  <a:lnTo>
                    <a:pt x="18" y="26"/>
                  </a:lnTo>
                  <a:lnTo>
                    <a:pt x="30" y="16"/>
                  </a:lnTo>
                  <a:lnTo>
                    <a:pt x="44" y="8"/>
                  </a:lnTo>
                  <a:lnTo>
                    <a:pt x="62" y="2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120" y="2"/>
                  </a:lnTo>
                  <a:lnTo>
                    <a:pt x="138" y="8"/>
                  </a:lnTo>
                  <a:lnTo>
                    <a:pt x="156" y="18"/>
                  </a:lnTo>
                  <a:lnTo>
                    <a:pt x="172" y="28"/>
                  </a:lnTo>
                  <a:lnTo>
                    <a:pt x="184" y="40"/>
                  </a:lnTo>
                  <a:lnTo>
                    <a:pt x="192" y="52"/>
                  </a:lnTo>
                  <a:lnTo>
                    <a:pt x="198" y="66"/>
                  </a:lnTo>
                  <a:lnTo>
                    <a:pt x="200" y="80"/>
                  </a:lnTo>
                  <a:lnTo>
                    <a:pt x="198" y="96"/>
                  </a:lnTo>
                  <a:close/>
                </a:path>
              </a:pathLst>
            </a:custGeom>
            <a:solidFill>
              <a:srgbClr val="C79C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22"/>
            <p:cNvSpPr/>
            <p:nvPr/>
          </p:nvSpPr>
          <p:spPr>
            <a:xfrm>
              <a:off x="992658603" y="150008068"/>
              <a:ext cx="511071718" cy="300016097"/>
            </a:xfrm>
            <a:custGeom>
              <a:avLst/>
              <a:gdLst/>
              <a:ahLst/>
              <a:cxnLst/>
              <a:rect l="l" t="t" r="r" b="b"/>
              <a:pathLst>
                <a:path w="208" h="152" extrusionOk="0">
                  <a:moveTo>
                    <a:pt x="206" y="98"/>
                  </a:moveTo>
                  <a:lnTo>
                    <a:pt x="206" y="98"/>
                  </a:lnTo>
                  <a:lnTo>
                    <a:pt x="200" y="112"/>
                  </a:lnTo>
                  <a:lnTo>
                    <a:pt x="190" y="126"/>
                  </a:lnTo>
                  <a:lnTo>
                    <a:pt x="176" y="136"/>
                  </a:lnTo>
                  <a:lnTo>
                    <a:pt x="162" y="144"/>
                  </a:lnTo>
                  <a:lnTo>
                    <a:pt x="144" y="150"/>
                  </a:lnTo>
                  <a:lnTo>
                    <a:pt x="124" y="152"/>
                  </a:lnTo>
                  <a:lnTo>
                    <a:pt x="104" y="152"/>
                  </a:lnTo>
                  <a:lnTo>
                    <a:pt x="84" y="150"/>
                  </a:lnTo>
                  <a:lnTo>
                    <a:pt x="64" y="144"/>
                  </a:lnTo>
                  <a:lnTo>
                    <a:pt x="46" y="134"/>
                  </a:lnTo>
                  <a:lnTo>
                    <a:pt x="30" y="124"/>
                  </a:lnTo>
                  <a:lnTo>
                    <a:pt x="18" y="112"/>
                  </a:lnTo>
                  <a:lnTo>
                    <a:pt x="8" y="98"/>
                  </a:lnTo>
                  <a:lnTo>
                    <a:pt x="2" y="84"/>
                  </a:lnTo>
                  <a:lnTo>
                    <a:pt x="0" y="68"/>
                  </a:lnTo>
                  <a:lnTo>
                    <a:pt x="2" y="54"/>
                  </a:lnTo>
                  <a:lnTo>
                    <a:pt x="8" y="40"/>
                  </a:lnTo>
                  <a:lnTo>
                    <a:pt x="18" y="26"/>
                  </a:lnTo>
                  <a:lnTo>
                    <a:pt x="32" y="16"/>
                  </a:lnTo>
                  <a:lnTo>
                    <a:pt x="46" y="8"/>
                  </a:lnTo>
                  <a:lnTo>
                    <a:pt x="64" y="2"/>
                  </a:lnTo>
                  <a:lnTo>
                    <a:pt x="84" y="0"/>
                  </a:lnTo>
                  <a:lnTo>
                    <a:pt x="104" y="0"/>
                  </a:lnTo>
                  <a:lnTo>
                    <a:pt x="124" y="2"/>
                  </a:lnTo>
                  <a:lnTo>
                    <a:pt x="144" y="8"/>
                  </a:lnTo>
                  <a:lnTo>
                    <a:pt x="162" y="18"/>
                  </a:lnTo>
                  <a:lnTo>
                    <a:pt x="178" y="28"/>
                  </a:lnTo>
                  <a:lnTo>
                    <a:pt x="190" y="40"/>
                  </a:lnTo>
                  <a:lnTo>
                    <a:pt x="200" y="54"/>
                  </a:lnTo>
                  <a:lnTo>
                    <a:pt x="206" y="68"/>
                  </a:lnTo>
                  <a:lnTo>
                    <a:pt x="208" y="84"/>
                  </a:lnTo>
                  <a:lnTo>
                    <a:pt x="206" y="98"/>
                  </a:lnTo>
                  <a:close/>
                </a:path>
              </a:pathLst>
            </a:custGeom>
            <a:solidFill>
              <a:srgbClr val="C59A3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22"/>
            <p:cNvSpPr/>
            <p:nvPr/>
          </p:nvSpPr>
          <p:spPr>
            <a:xfrm>
              <a:off x="987743977" y="146060498"/>
              <a:ext cx="520900021" cy="307911258"/>
            </a:xfrm>
            <a:custGeom>
              <a:avLst/>
              <a:gdLst/>
              <a:ahLst/>
              <a:cxnLst/>
              <a:rect l="l" t="t" r="r" b="b"/>
              <a:pathLst>
                <a:path w="212" h="156" extrusionOk="0">
                  <a:moveTo>
                    <a:pt x="210" y="102"/>
                  </a:moveTo>
                  <a:lnTo>
                    <a:pt x="210" y="102"/>
                  </a:lnTo>
                  <a:lnTo>
                    <a:pt x="204" y="116"/>
                  </a:lnTo>
                  <a:lnTo>
                    <a:pt x="194" y="128"/>
                  </a:lnTo>
                  <a:lnTo>
                    <a:pt x="182" y="140"/>
                  </a:lnTo>
                  <a:lnTo>
                    <a:pt x="166" y="148"/>
                  </a:lnTo>
                  <a:lnTo>
                    <a:pt x="148" y="154"/>
                  </a:lnTo>
                  <a:lnTo>
                    <a:pt x="128" y="156"/>
                  </a:lnTo>
                  <a:lnTo>
                    <a:pt x="106" y="156"/>
                  </a:lnTo>
                  <a:lnTo>
                    <a:pt x="86" y="154"/>
                  </a:lnTo>
                  <a:lnTo>
                    <a:pt x="64" y="148"/>
                  </a:lnTo>
                  <a:lnTo>
                    <a:pt x="46" y="138"/>
                  </a:lnTo>
                  <a:lnTo>
                    <a:pt x="30" y="128"/>
                  </a:lnTo>
                  <a:lnTo>
                    <a:pt x="18" y="116"/>
                  </a:lnTo>
                  <a:lnTo>
                    <a:pt x="8" y="102"/>
                  </a:lnTo>
                  <a:lnTo>
                    <a:pt x="2" y="86"/>
                  </a:lnTo>
                  <a:lnTo>
                    <a:pt x="0" y="70"/>
                  </a:lnTo>
                  <a:lnTo>
                    <a:pt x="2" y="54"/>
                  </a:lnTo>
                  <a:lnTo>
                    <a:pt x="8" y="40"/>
                  </a:lnTo>
                  <a:lnTo>
                    <a:pt x="18" y="28"/>
                  </a:lnTo>
                  <a:lnTo>
                    <a:pt x="30" y="16"/>
                  </a:lnTo>
                  <a:lnTo>
                    <a:pt x="46" y="8"/>
                  </a:lnTo>
                  <a:lnTo>
                    <a:pt x="64" y="2"/>
                  </a:lnTo>
                  <a:lnTo>
                    <a:pt x="84" y="0"/>
                  </a:lnTo>
                  <a:lnTo>
                    <a:pt x="106" y="0"/>
                  </a:lnTo>
                  <a:lnTo>
                    <a:pt x="126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28"/>
                  </a:lnTo>
                  <a:lnTo>
                    <a:pt x="194" y="40"/>
                  </a:lnTo>
                  <a:lnTo>
                    <a:pt x="204" y="54"/>
                  </a:lnTo>
                  <a:lnTo>
                    <a:pt x="210" y="70"/>
                  </a:lnTo>
                  <a:lnTo>
                    <a:pt x="212" y="86"/>
                  </a:lnTo>
                  <a:lnTo>
                    <a:pt x="210" y="102"/>
                  </a:lnTo>
                  <a:close/>
                </a:path>
              </a:pathLst>
            </a:custGeom>
            <a:solidFill>
              <a:srgbClr val="C4993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22"/>
            <p:cNvSpPr/>
            <p:nvPr/>
          </p:nvSpPr>
          <p:spPr>
            <a:xfrm>
              <a:off x="977915504" y="138165278"/>
              <a:ext cx="540556625" cy="323701579"/>
            </a:xfrm>
            <a:custGeom>
              <a:avLst/>
              <a:gdLst/>
              <a:ahLst/>
              <a:cxnLst/>
              <a:rect l="l" t="t" r="r" b="b"/>
              <a:pathLst>
                <a:path w="220" h="164" extrusionOk="0">
                  <a:moveTo>
                    <a:pt x="218" y="106"/>
                  </a:moveTo>
                  <a:lnTo>
                    <a:pt x="218" y="106"/>
                  </a:lnTo>
                  <a:lnTo>
                    <a:pt x="212" y="122"/>
                  </a:lnTo>
                  <a:lnTo>
                    <a:pt x="202" y="134"/>
                  </a:lnTo>
                  <a:lnTo>
                    <a:pt x="188" y="146"/>
                  </a:lnTo>
                  <a:lnTo>
                    <a:pt x="172" y="154"/>
                  </a:lnTo>
                  <a:lnTo>
                    <a:pt x="152" y="160"/>
                  </a:lnTo>
                  <a:lnTo>
                    <a:pt x="132" y="164"/>
                  </a:lnTo>
                  <a:lnTo>
                    <a:pt x="110" y="164"/>
                  </a:lnTo>
                  <a:lnTo>
                    <a:pt x="88" y="160"/>
                  </a:lnTo>
                  <a:lnTo>
                    <a:pt x="68" y="154"/>
                  </a:lnTo>
                  <a:lnTo>
                    <a:pt x="48" y="144"/>
                  </a:lnTo>
                  <a:lnTo>
                    <a:pt x="32" y="134"/>
                  </a:lnTo>
                  <a:lnTo>
                    <a:pt x="18" y="120"/>
                  </a:lnTo>
                  <a:lnTo>
                    <a:pt x="8" y="106"/>
                  </a:lnTo>
                  <a:lnTo>
                    <a:pt x="2" y="90"/>
                  </a:lnTo>
                  <a:lnTo>
                    <a:pt x="0" y="74"/>
                  </a:lnTo>
                  <a:lnTo>
                    <a:pt x="2" y="58"/>
                  </a:lnTo>
                  <a:lnTo>
                    <a:pt x="8" y="42"/>
                  </a:lnTo>
                  <a:lnTo>
                    <a:pt x="18" y="30"/>
                  </a:lnTo>
                  <a:lnTo>
                    <a:pt x="32" y="18"/>
                  </a:lnTo>
                  <a:lnTo>
                    <a:pt x="48" y="10"/>
                  </a:lnTo>
                  <a:lnTo>
                    <a:pt x="68" y="4"/>
                  </a:lnTo>
                  <a:lnTo>
                    <a:pt x="88" y="0"/>
                  </a:lnTo>
                  <a:lnTo>
                    <a:pt x="110" y="0"/>
                  </a:lnTo>
                  <a:lnTo>
                    <a:pt x="132" y="4"/>
                  </a:lnTo>
                  <a:lnTo>
                    <a:pt x="152" y="10"/>
                  </a:lnTo>
                  <a:lnTo>
                    <a:pt x="172" y="20"/>
                  </a:lnTo>
                  <a:lnTo>
                    <a:pt x="188" y="30"/>
                  </a:lnTo>
                  <a:lnTo>
                    <a:pt x="202" y="44"/>
                  </a:lnTo>
                  <a:lnTo>
                    <a:pt x="212" y="58"/>
                  </a:lnTo>
                  <a:lnTo>
                    <a:pt x="218" y="74"/>
                  </a:lnTo>
                  <a:lnTo>
                    <a:pt x="220" y="90"/>
                  </a:lnTo>
                  <a:lnTo>
                    <a:pt x="218" y="106"/>
                  </a:lnTo>
                  <a:close/>
                </a:path>
              </a:pathLst>
            </a:custGeom>
            <a:solidFill>
              <a:srgbClr val="C3972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22"/>
            <p:cNvSpPr/>
            <p:nvPr/>
          </p:nvSpPr>
          <p:spPr>
            <a:xfrm>
              <a:off x="968087811" y="134217708"/>
              <a:ext cx="560213230" cy="331596739"/>
            </a:xfrm>
            <a:custGeom>
              <a:avLst/>
              <a:gdLst/>
              <a:ahLst/>
              <a:cxnLst/>
              <a:rect l="l" t="t" r="r" b="b"/>
              <a:pathLst>
                <a:path w="228" h="168" extrusionOk="0">
                  <a:moveTo>
                    <a:pt x="226" y="108"/>
                  </a:moveTo>
                  <a:lnTo>
                    <a:pt x="226" y="108"/>
                  </a:lnTo>
                  <a:lnTo>
                    <a:pt x="218" y="124"/>
                  </a:lnTo>
                  <a:lnTo>
                    <a:pt x="208" y="138"/>
                  </a:lnTo>
                  <a:lnTo>
                    <a:pt x="194" y="150"/>
                  </a:lnTo>
                  <a:lnTo>
                    <a:pt x="178" y="158"/>
                  </a:lnTo>
                  <a:lnTo>
                    <a:pt x="158" y="164"/>
                  </a:lnTo>
                  <a:lnTo>
                    <a:pt x="136" y="168"/>
                  </a:lnTo>
                  <a:lnTo>
                    <a:pt x="114" y="168"/>
                  </a:lnTo>
                  <a:lnTo>
                    <a:pt x="92" y="164"/>
                  </a:lnTo>
                  <a:lnTo>
                    <a:pt x="70" y="158"/>
                  </a:lnTo>
                  <a:lnTo>
                    <a:pt x="50" y="148"/>
                  </a:lnTo>
                  <a:lnTo>
                    <a:pt x="34" y="136"/>
                  </a:lnTo>
                  <a:lnTo>
                    <a:pt x="20" y="124"/>
                  </a:lnTo>
                  <a:lnTo>
                    <a:pt x="10" y="108"/>
                  </a:lnTo>
                  <a:lnTo>
                    <a:pt x="2" y="92"/>
                  </a:lnTo>
                  <a:lnTo>
                    <a:pt x="0" y="76"/>
                  </a:lnTo>
                  <a:lnTo>
                    <a:pt x="2" y="60"/>
                  </a:lnTo>
                  <a:lnTo>
                    <a:pt x="10" y="44"/>
                  </a:lnTo>
                  <a:lnTo>
                    <a:pt x="20" y="30"/>
                  </a:lnTo>
                  <a:lnTo>
                    <a:pt x="34" y="18"/>
                  </a:lnTo>
                  <a:lnTo>
                    <a:pt x="50" y="10"/>
                  </a:lnTo>
                  <a:lnTo>
                    <a:pt x="70" y="4"/>
                  </a:lnTo>
                  <a:lnTo>
                    <a:pt x="92" y="0"/>
                  </a:lnTo>
                  <a:lnTo>
                    <a:pt x="114" y="0"/>
                  </a:lnTo>
                  <a:lnTo>
                    <a:pt x="136" y="4"/>
                  </a:lnTo>
                  <a:lnTo>
                    <a:pt x="158" y="10"/>
                  </a:lnTo>
                  <a:lnTo>
                    <a:pt x="178" y="20"/>
                  </a:lnTo>
                  <a:lnTo>
                    <a:pt x="194" y="32"/>
                  </a:lnTo>
                  <a:lnTo>
                    <a:pt x="208" y="44"/>
                  </a:lnTo>
                  <a:lnTo>
                    <a:pt x="218" y="60"/>
                  </a:lnTo>
                  <a:lnTo>
                    <a:pt x="226" y="76"/>
                  </a:lnTo>
                  <a:lnTo>
                    <a:pt x="228" y="92"/>
                  </a:lnTo>
                  <a:lnTo>
                    <a:pt x="226" y="108"/>
                  </a:lnTo>
                  <a:close/>
                </a:path>
              </a:pathLst>
            </a:custGeom>
            <a:solidFill>
              <a:srgbClr val="C2962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22"/>
            <p:cNvSpPr/>
            <p:nvPr/>
          </p:nvSpPr>
          <p:spPr>
            <a:xfrm>
              <a:off x="977915504" y="138165278"/>
              <a:ext cx="540556625" cy="319753999"/>
            </a:xfrm>
            <a:custGeom>
              <a:avLst/>
              <a:gdLst/>
              <a:ahLst/>
              <a:cxnLst/>
              <a:rect l="l" t="t" r="r" b="b"/>
              <a:pathLst>
                <a:path w="220" h="162" extrusionOk="0">
                  <a:moveTo>
                    <a:pt x="218" y="106"/>
                  </a:moveTo>
                  <a:lnTo>
                    <a:pt x="218" y="106"/>
                  </a:lnTo>
                  <a:lnTo>
                    <a:pt x="212" y="120"/>
                  </a:lnTo>
                  <a:lnTo>
                    <a:pt x="202" y="134"/>
                  </a:lnTo>
                  <a:lnTo>
                    <a:pt x="188" y="144"/>
                  </a:lnTo>
                  <a:lnTo>
                    <a:pt x="172" y="154"/>
                  </a:lnTo>
                  <a:lnTo>
                    <a:pt x="154" y="160"/>
                  </a:lnTo>
                  <a:lnTo>
                    <a:pt x="132" y="162"/>
                  </a:lnTo>
                  <a:lnTo>
                    <a:pt x="112" y="162"/>
                  </a:lnTo>
                  <a:lnTo>
                    <a:pt x="90" y="160"/>
                  </a:lnTo>
                  <a:lnTo>
                    <a:pt x="68" y="152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18" y="120"/>
                  </a:lnTo>
                  <a:lnTo>
                    <a:pt x="8" y="106"/>
                  </a:lnTo>
                  <a:lnTo>
                    <a:pt x="2" y="90"/>
                  </a:lnTo>
                  <a:lnTo>
                    <a:pt x="0" y="74"/>
                  </a:lnTo>
                  <a:lnTo>
                    <a:pt x="2" y="58"/>
                  </a:lnTo>
                  <a:lnTo>
                    <a:pt x="8" y="42"/>
                  </a:lnTo>
                  <a:lnTo>
                    <a:pt x="20" y="28"/>
                  </a:lnTo>
                  <a:lnTo>
                    <a:pt x="32" y="18"/>
                  </a:lnTo>
                  <a:lnTo>
                    <a:pt x="50" y="10"/>
                  </a:lnTo>
                  <a:lnTo>
                    <a:pt x="68" y="4"/>
                  </a:lnTo>
                  <a:lnTo>
                    <a:pt x="88" y="0"/>
                  </a:lnTo>
                  <a:lnTo>
                    <a:pt x="110" y="0"/>
                  </a:lnTo>
                  <a:lnTo>
                    <a:pt x="132" y="4"/>
                  </a:lnTo>
                  <a:lnTo>
                    <a:pt x="154" y="10"/>
                  </a:lnTo>
                  <a:lnTo>
                    <a:pt x="172" y="18"/>
                  </a:lnTo>
                  <a:lnTo>
                    <a:pt x="188" y="30"/>
                  </a:lnTo>
                  <a:lnTo>
                    <a:pt x="202" y="42"/>
                  </a:lnTo>
                  <a:lnTo>
                    <a:pt x="212" y="58"/>
                  </a:lnTo>
                  <a:lnTo>
                    <a:pt x="218" y="72"/>
                  </a:lnTo>
                  <a:lnTo>
                    <a:pt x="220" y="88"/>
                  </a:lnTo>
                  <a:lnTo>
                    <a:pt x="218" y="106"/>
                  </a:lnTo>
                  <a:close/>
                </a:path>
              </a:pathLst>
            </a:custGeom>
            <a:solidFill>
              <a:srgbClr val="C3972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22"/>
            <p:cNvSpPr/>
            <p:nvPr/>
          </p:nvSpPr>
          <p:spPr>
            <a:xfrm>
              <a:off x="987743977" y="142112849"/>
              <a:ext cx="525814172" cy="311858838"/>
            </a:xfrm>
            <a:custGeom>
              <a:avLst/>
              <a:gdLst/>
              <a:ahLst/>
              <a:cxnLst/>
              <a:rect l="l" t="t" r="r" b="b"/>
              <a:pathLst>
                <a:path w="214" h="158" extrusionOk="0">
                  <a:moveTo>
                    <a:pt x="212" y="102"/>
                  </a:moveTo>
                  <a:lnTo>
                    <a:pt x="212" y="102"/>
                  </a:lnTo>
                  <a:lnTo>
                    <a:pt x="206" y="116"/>
                  </a:lnTo>
                  <a:lnTo>
                    <a:pt x="196" y="130"/>
                  </a:lnTo>
                  <a:lnTo>
                    <a:pt x="182" y="140"/>
                  </a:lnTo>
                  <a:lnTo>
                    <a:pt x="166" y="148"/>
                  </a:lnTo>
                  <a:lnTo>
                    <a:pt x="148" y="154"/>
                  </a:lnTo>
                  <a:lnTo>
                    <a:pt x="128" y="158"/>
                  </a:lnTo>
                  <a:lnTo>
                    <a:pt x="108" y="158"/>
                  </a:lnTo>
                  <a:lnTo>
                    <a:pt x="86" y="154"/>
                  </a:lnTo>
                  <a:lnTo>
                    <a:pt x="66" y="148"/>
                  </a:lnTo>
                  <a:lnTo>
                    <a:pt x="48" y="140"/>
                  </a:lnTo>
                  <a:lnTo>
                    <a:pt x="32" y="128"/>
                  </a:lnTo>
                  <a:lnTo>
                    <a:pt x="18" y="116"/>
                  </a:lnTo>
                  <a:lnTo>
                    <a:pt x="8" y="102"/>
                  </a:lnTo>
                  <a:lnTo>
                    <a:pt x="2" y="86"/>
                  </a:lnTo>
                  <a:lnTo>
                    <a:pt x="0" y="70"/>
                  </a:lnTo>
                  <a:lnTo>
                    <a:pt x="2" y="56"/>
                  </a:lnTo>
                  <a:lnTo>
                    <a:pt x="8" y="40"/>
                  </a:lnTo>
                  <a:lnTo>
                    <a:pt x="18" y="28"/>
                  </a:lnTo>
                  <a:lnTo>
                    <a:pt x="32" y="16"/>
                  </a:lnTo>
                  <a:lnTo>
                    <a:pt x="48" y="8"/>
                  </a:lnTo>
                  <a:lnTo>
                    <a:pt x="66" y="2"/>
                  </a:lnTo>
                  <a:lnTo>
                    <a:pt x="86" y="0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28"/>
                  </a:lnTo>
                  <a:lnTo>
                    <a:pt x="196" y="42"/>
                  </a:lnTo>
                  <a:lnTo>
                    <a:pt x="206" y="56"/>
                  </a:lnTo>
                  <a:lnTo>
                    <a:pt x="212" y="70"/>
                  </a:lnTo>
                  <a:lnTo>
                    <a:pt x="214" y="86"/>
                  </a:lnTo>
                  <a:lnTo>
                    <a:pt x="212" y="102"/>
                  </a:lnTo>
                  <a:close/>
                </a:path>
              </a:pathLst>
            </a:custGeom>
            <a:solidFill>
              <a:srgbClr val="C4993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22"/>
            <p:cNvSpPr/>
            <p:nvPr/>
          </p:nvSpPr>
          <p:spPr>
            <a:xfrm>
              <a:off x="997572450" y="146060498"/>
              <a:ext cx="506157568" cy="300016097"/>
            </a:xfrm>
            <a:custGeom>
              <a:avLst/>
              <a:gdLst/>
              <a:ahLst/>
              <a:cxnLst/>
              <a:rect l="l" t="t" r="r" b="b"/>
              <a:pathLst>
                <a:path w="206" h="152" extrusionOk="0">
                  <a:moveTo>
                    <a:pt x="204" y="98"/>
                  </a:moveTo>
                  <a:lnTo>
                    <a:pt x="204" y="98"/>
                  </a:lnTo>
                  <a:lnTo>
                    <a:pt x="198" y="112"/>
                  </a:lnTo>
                  <a:lnTo>
                    <a:pt x="190" y="124"/>
                  </a:lnTo>
                  <a:lnTo>
                    <a:pt x="176" y="136"/>
                  </a:lnTo>
                  <a:lnTo>
                    <a:pt x="162" y="144"/>
                  </a:lnTo>
                  <a:lnTo>
                    <a:pt x="144" y="148"/>
                  </a:lnTo>
                  <a:lnTo>
                    <a:pt x="124" y="152"/>
                  </a:lnTo>
                  <a:lnTo>
                    <a:pt x="104" y="152"/>
                  </a:lnTo>
                  <a:lnTo>
                    <a:pt x="84" y="148"/>
                  </a:lnTo>
                  <a:lnTo>
                    <a:pt x="64" y="142"/>
                  </a:lnTo>
                  <a:lnTo>
                    <a:pt x="46" y="134"/>
                  </a:lnTo>
                  <a:lnTo>
                    <a:pt x="30" y="124"/>
                  </a:lnTo>
                  <a:lnTo>
                    <a:pt x="18" y="112"/>
                  </a:lnTo>
                  <a:lnTo>
                    <a:pt x="8" y="98"/>
                  </a:lnTo>
                  <a:lnTo>
                    <a:pt x="2" y="84"/>
                  </a:lnTo>
                  <a:lnTo>
                    <a:pt x="0" y="68"/>
                  </a:lnTo>
                  <a:lnTo>
                    <a:pt x="2" y="54"/>
                  </a:lnTo>
                  <a:lnTo>
                    <a:pt x="8" y="38"/>
                  </a:lnTo>
                  <a:lnTo>
                    <a:pt x="18" y="26"/>
                  </a:lnTo>
                  <a:lnTo>
                    <a:pt x="30" y="16"/>
                  </a:lnTo>
                  <a:lnTo>
                    <a:pt x="46" y="8"/>
                  </a:lnTo>
                  <a:lnTo>
                    <a:pt x="64" y="2"/>
                  </a:lnTo>
                  <a:lnTo>
                    <a:pt x="82" y="0"/>
                  </a:lnTo>
                  <a:lnTo>
                    <a:pt x="102" y="0"/>
                  </a:lnTo>
                  <a:lnTo>
                    <a:pt x="124" y="2"/>
                  </a:lnTo>
                  <a:lnTo>
                    <a:pt x="144" y="8"/>
                  </a:lnTo>
                  <a:lnTo>
                    <a:pt x="162" y="16"/>
                  </a:lnTo>
                  <a:lnTo>
                    <a:pt x="176" y="28"/>
                  </a:lnTo>
                  <a:lnTo>
                    <a:pt x="190" y="40"/>
                  </a:lnTo>
                  <a:lnTo>
                    <a:pt x="198" y="54"/>
                  </a:lnTo>
                  <a:lnTo>
                    <a:pt x="204" y="68"/>
                  </a:lnTo>
                  <a:lnTo>
                    <a:pt x="206" y="82"/>
                  </a:lnTo>
                  <a:lnTo>
                    <a:pt x="204" y="98"/>
                  </a:lnTo>
                  <a:close/>
                </a:path>
              </a:pathLst>
            </a:custGeom>
            <a:solidFill>
              <a:srgbClr val="C59A3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22"/>
            <p:cNvSpPr/>
            <p:nvPr/>
          </p:nvSpPr>
          <p:spPr>
            <a:xfrm>
              <a:off x="1007400923" y="146060498"/>
              <a:ext cx="491415114" cy="292120937"/>
            </a:xfrm>
            <a:custGeom>
              <a:avLst/>
              <a:gdLst/>
              <a:ahLst/>
              <a:cxnLst/>
              <a:rect l="l" t="t" r="r" b="b"/>
              <a:pathLst>
                <a:path w="200" h="148" extrusionOk="0">
                  <a:moveTo>
                    <a:pt x="198" y="96"/>
                  </a:moveTo>
                  <a:lnTo>
                    <a:pt x="198" y="96"/>
                  </a:lnTo>
                  <a:lnTo>
                    <a:pt x="192" y="110"/>
                  </a:lnTo>
                  <a:lnTo>
                    <a:pt x="182" y="122"/>
                  </a:lnTo>
                  <a:lnTo>
                    <a:pt x="170" y="132"/>
                  </a:lnTo>
                  <a:lnTo>
                    <a:pt x="156" y="140"/>
                  </a:lnTo>
                  <a:lnTo>
                    <a:pt x="138" y="146"/>
                  </a:lnTo>
                  <a:lnTo>
                    <a:pt x="120" y="148"/>
                  </a:lnTo>
                  <a:lnTo>
                    <a:pt x="100" y="148"/>
                  </a:lnTo>
                  <a:lnTo>
                    <a:pt x="80" y="146"/>
                  </a:lnTo>
                  <a:lnTo>
                    <a:pt x="62" y="140"/>
                  </a:lnTo>
                  <a:lnTo>
                    <a:pt x="44" y="132"/>
                  </a:lnTo>
                  <a:lnTo>
                    <a:pt x="28" y="122"/>
                  </a:lnTo>
                  <a:lnTo>
                    <a:pt x="16" y="110"/>
                  </a:lnTo>
                  <a:lnTo>
                    <a:pt x="8" y="96"/>
                  </a:lnTo>
                  <a:lnTo>
                    <a:pt x="2" y="82"/>
                  </a:lnTo>
                  <a:lnTo>
                    <a:pt x="0" y="68"/>
                  </a:lnTo>
                  <a:lnTo>
                    <a:pt x="2" y="54"/>
                  </a:lnTo>
                  <a:lnTo>
                    <a:pt x="8" y="40"/>
                  </a:lnTo>
                  <a:lnTo>
                    <a:pt x="18" y="28"/>
                  </a:lnTo>
                  <a:lnTo>
                    <a:pt x="30" y="18"/>
                  </a:lnTo>
                  <a:lnTo>
                    <a:pt x="44" y="10"/>
                  </a:lnTo>
                  <a:lnTo>
                    <a:pt x="62" y="4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120" y="4"/>
                  </a:lnTo>
                  <a:lnTo>
                    <a:pt x="138" y="10"/>
                  </a:lnTo>
                  <a:lnTo>
                    <a:pt x="156" y="18"/>
                  </a:lnTo>
                  <a:lnTo>
                    <a:pt x="172" y="28"/>
                  </a:lnTo>
                  <a:lnTo>
                    <a:pt x="184" y="40"/>
                  </a:lnTo>
                  <a:lnTo>
                    <a:pt x="192" y="54"/>
                  </a:lnTo>
                  <a:lnTo>
                    <a:pt x="198" y="68"/>
                  </a:lnTo>
                  <a:lnTo>
                    <a:pt x="200" y="82"/>
                  </a:lnTo>
                  <a:lnTo>
                    <a:pt x="198" y="96"/>
                  </a:lnTo>
                  <a:close/>
                </a:path>
              </a:pathLst>
            </a:custGeom>
            <a:solidFill>
              <a:srgbClr val="C79C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2"/>
            <p:cNvSpPr/>
            <p:nvPr/>
          </p:nvSpPr>
          <p:spPr>
            <a:xfrm>
              <a:off x="1017229396" y="150008068"/>
              <a:ext cx="476672661" cy="284225776"/>
            </a:xfrm>
            <a:custGeom>
              <a:avLst/>
              <a:gdLst/>
              <a:ahLst/>
              <a:cxnLst/>
              <a:rect l="l" t="t" r="r" b="b"/>
              <a:pathLst>
                <a:path w="194" h="144" extrusionOk="0">
                  <a:moveTo>
                    <a:pt x="192" y="92"/>
                  </a:moveTo>
                  <a:lnTo>
                    <a:pt x="192" y="92"/>
                  </a:lnTo>
                  <a:lnTo>
                    <a:pt x="186" y="106"/>
                  </a:lnTo>
                  <a:lnTo>
                    <a:pt x="176" y="118"/>
                  </a:lnTo>
                  <a:lnTo>
                    <a:pt x="164" y="128"/>
                  </a:lnTo>
                  <a:lnTo>
                    <a:pt x="150" y="136"/>
                  </a:lnTo>
                  <a:lnTo>
                    <a:pt x="134" y="140"/>
                  </a:lnTo>
                  <a:lnTo>
                    <a:pt x="116" y="144"/>
                  </a:lnTo>
                  <a:lnTo>
                    <a:pt x="98" y="144"/>
                  </a:lnTo>
                  <a:lnTo>
                    <a:pt x="78" y="140"/>
                  </a:lnTo>
                  <a:lnTo>
                    <a:pt x="58" y="136"/>
                  </a:lnTo>
                  <a:lnTo>
                    <a:pt x="42" y="128"/>
                  </a:lnTo>
                  <a:lnTo>
                    <a:pt x="28" y="118"/>
                  </a:lnTo>
                  <a:lnTo>
                    <a:pt x="16" y="106"/>
                  </a:lnTo>
                  <a:lnTo>
                    <a:pt x="8" y="92"/>
                  </a:lnTo>
                  <a:lnTo>
                    <a:pt x="2" y="80"/>
                  </a:lnTo>
                  <a:lnTo>
                    <a:pt x="0" y="66"/>
                  </a:lnTo>
                  <a:lnTo>
                    <a:pt x="2" y="50"/>
                  </a:lnTo>
                  <a:lnTo>
                    <a:pt x="8" y="38"/>
                  </a:lnTo>
                  <a:lnTo>
                    <a:pt x="16" y="26"/>
                  </a:lnTo>
                  <a:lnTo>
                    <a:pt x="28" y="16"/>
                  </a:lnTo>
                  <a:lnTo>
                    <a:pt x="42" y="8"/>
                  </a:lnTo>
                  <a:lnTo>
                    <a:pt x="60" y="4"/>
                  </a:lnTo>
                  <a:lnTo>
                    <a:pt x="76" y="0"/>
                  </a:lnTo>
                  <a:lnTo>
                    <a:pt x="96" y="0"/>
                  </a:lnTo>
                  <a:lnTo>
                    <a:pt x="116" y="4"/>
                  </a:lnTo>
                  <a:lnTo>
                    <a:pt x="134" y="8"/>
                  </a:lnTo>
                  <a:lnTo>
                    <a:pt x="150" y="16"/>
                  </a:lnTo>
                  <a:lnTo>
                    <a:pt x="166" y="26"/>
                  </a:lnTo>
                  <a:lnTo>
                    <a:pt x="176" y="38"/>
                  </a:lnTo>
                  <a:lnTo>
                    <a:pt x="186" y="50"/>
                  </a:lnTo>
                  <a:lnTo>
                    <a:pt x="192" y="64"/>
                  </a:lnTo>
                  <a:lnTo>
                    <a:pt x="194" y="78"/>
                  </a:lnTo>
                  <a:lnTo>
                    <a:pt x="192" y="92"/>
                  </a:lnTo>
                  <a:close/>
                </a:path>
              </a:pathLst>
            </a:custGeom>
            <a:solidFill>
              <a:srgbClr val="C89D3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2"/>
            <p:cNvSpPr/>
            <p:nvPr/>
          </p:nvSpPr>
          <p:spPr>
            <a:xfrm>
              <a:off x="1027057089" y="153955638"/>
              <a:ext cx="457016056" cy="272383036"/>
            </a:xfrm>
            <a:custGeom>
              <a:avLst/>
              <a:gdLst/>
              <a:ahLst/>
              <a:cxnLst/>
              <a:rect l="l" t="t" r="r" b="b"/>
              <a:pathLst>
                <a:path w="186" h="138" extrusionOk="0">
                  <a:moveTo>
                    <a:pt x="184" y="90"/>
                  </a:moveTo>
                  <a:lnTo>
                    <a:pt x="184" y="90"/>
                  </a:lnTo>
                  <a:lnTo>
                    <a:pt x="180" y="102"/>
                  </a:lnTo>
                  <a:lnTo>
                    <a:pt x="170" y="114"/>
                  </a:lnTo>
                  <a:lnTo>
                    <a:pt x="158" y="124"/>
                  </a:lnTo>
                  <a:lnTo>
                    <a:pt x="144" y="130"/>
                  </a:lnTo>
                  <a:lnTo>
                    <a:pt x="130" y="136"/>
                  </a:lnTo>
                  <a:lnTo>
                    <a:pt x="112" y="138"/>
                  </a:lnTo>
                  <a:lnTo>
                    <a:pt x="94" y="138"/>
                  </a:lnTo>
                  <a:lnTo>
                    <a:pt x="74" y="136"/>
                  </a:lnTo>
                  <a:lnTo>
                    <a:pt x="56" y="130"/>
                  </a:lnTo>
                  <a:lnTo>
                    <a:pt x="40" y="122"/>
                  </a:lnTo>
                  <a:lnTo>
                    <a:pt x="26" y="112"/>
                  </a:lnTo>
                  <a:lnTo>
                    <a:pt x="16" y="102"/>
                  </a:lnTo>
                  <a:lnTo>
                    <a:pt x="6" y="90"/>
                  </a:lnTo>
                  <a:lnTo>
                    <a:pt x="2" y="76"/>
                  </a:lnTo>
                  <a:lnTo>
                    <a:pt x="0" y="62"/>
                  </a:lnTo>
                  <a:lnTo>
                    <a:pt x="2" y="48"/>
                  </a:lnTo>
                  <a:lnTo>
                    <a:pt x="6" y="36"/>
                  </a:lnTo>
                  <a:lnTo>
                    <a:pt x="16" y="24"/>
                  </a:lnTo>
                  <a:lnTo>
                    <a:pt x="28" y="16"/>
                  </a:lnTo>
                  <a:lnTo>
                    <a:pt x="42" y="8"/>
                  </a:lnTo>
                  <a:lnTo>
                    <a:pt x="56" y="2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6" y="16"/>
                  </a:lnTo>
                  <a:lnTo>
                    <a:pt x="160" y="26"/>
                  </a:lnTo>
                  <a:lnTo>
                    <a:pt x="170" y="36"/>
                  </a:lnTo>
                  <a:lnTo>
                    <a:pt x="180" y="48"/>
                  </a:lnTo>
                  <a:lnTo>
                    <a:pt x="184" y="62"/>
                  </a:lnTo>
                  <a:lnTo>
                    <a:pt x="186" y="76"/>
                  </a:lnTo>
                  <a:lnTo>
                    <a:pt x="184" y="90"/>
                  </a:lnTo>
                  <a:close/>
                </a:path>
              </a:pathLst>
            </a:custGeom>
            <a:solidFill>
              <a:srgbClr val="C89E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22"/>
            <p:cNvSpPr/>
            <p:nvPr/>
          </p:nvSpPr>
          <p:spPr>
            <a:xfrm>
              <a:off x="1036885561" y="157903209"/>
              <a:ext cx="442273602" cy="264487876"/>
            </a:xfrm>
            <a:custGeom>
              <a:avLst/>
              <a:gdLst/>
              <a:ahLst/>
              <a:cxnLst/>
              <a:rect l="l" t="t" r="r" b="b"/>
              <a:pathLst>
                <a:path w="180" h="134" extrusionOk="0">
                  <a:moveTo>
                    <a:pt x="178" y="86"/>
                  </a:moveTo>
                  <a:lnTo>
                    <a:pt x="178" y="86"/>
                  </a:lnTo>
                  <a:lnTo>
                    <a:pt x="172" y="98"/>
                  </a:lnTo>
                  <a:lnTo>
                    <a:pt x="164" y="110"/>
                  </a:lnTo>
                  <a:lnTo>
                    <a:pt x="152" y="118"/>
                  </a:lnTo>
                  <a:lnTo>
                    <a:pt x="140" y="126"/>
                  </a:lnTo>
                  <a:lnTo>
                    <a:pt x="124" y="130"/>
                  </a:lnTo>
                  <a:lnTo>
                    <a:pt x="108" y="134"/>
                  </a:lnTo>
                  <a:lnTo>
                    <a:pt x="90" y="134"/>
                  </a:lnTo>
                  <a:lnTo>
                    <a:pt x="72" y="130"/>
                  </a:lnTo>
                  <a:lnTo>
                    <a:pt x="54" y="126"/>
                  </a:lnTo>
                  <a:lnTo>
                    <a:pt x="38" y="118"/>
                  </a:lnTo>
                  <a:lnTo>
                    <a:pt x="26" y="108"/>
                  </a:lnTo>
                  <a:lnTo>
                    <a:pt x="14" y="98"/>
                  </a:lnTo>
                  <a:lnTo>
                    <a:pt x="6" y="86"/>
                  </a:lnTo>
                  <a:lnTo>
                    <a:pt x="2" y="74"/>
                  </a:lnTo>
                  <a:lnTo>
                    <a:pt x="0" y="60"/>
                  </a:lnTo>
                  <a:lnTo>
                    <a:pt x="2" y="46"/>
                  </a:lnTo>
                  <a:lnTo>
                    <a:pt x="6" y="34"/>
                  </a:lnTo>
                  <a:lnTo>
                    <a:pt x="14" y="24"/>
                  </a:lnTo>
                  <a:lnTo>
                    <a:pt x="26" y="14"/>
                  </a:lnTo>
                  <a:lnTo>
                    <a:pt x="40" y="8"/>
                  </a:lnTo>
                  <a:lnTo>
                    <a:pt x="54" y="2"/>
                  </a:lnTo>
                  <a:lnTo>
                    <a:pt x="72" y="0"/>
                  </a:lnTo>
                  <a:lnTo>
                    <a:pt x="88" y="0"/>
                  </a:lnTo>
                  <a:lnTo>
                    <a:pt x="108" y="2"/>
                  </a:lnTo>
                  <a:lnTo>
                    <a:pt x="124" y="8"/>
                  </a:lnTo>
                  <a:lnTo>
                    <a:pt x="140" y="14"/>
                  </a:lnTo>
                  <a:lnTo>
                    <a:pt x="154" y="24"/>
                  </a:lnTo>
                  <a:lnTo>
                    <a:pt x="164" y="34"/>
                  </a:lnTo>
                  <a:lnTo>
                    <a:pt x="172" y="46"/>
                  </a:lnTo>
                  <a:lnTo>
                    <a:pt x="178" y="60"/>
                  </a:lnTo>
                  <a:lnTo>
                    <a:pt x="180" y="72"/>
                  </a:lnTo>
                  <a:lnTo>
                    <a:pt x="178" y="86"/>
                  </a:lnTo>
                  <a:close/>
                </a:path>
              </a:pathLst>
            </a:custGeom>
            <a:solidFill>
              <a:srgbClr val="C9A0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22"/>
            <p:cNvSpPr/>
            <p:nvPr/>
          </p:nvSpPr>
          <p:spPr>
            <a:xfrm>
              <a:off x="1046714034" y="161850779"/>
              <a:ext cx="422616998" cy="252645134"/>
            </a:xfrm>
            <a:custGeom>
              <a:avLst/>
              <a:gdLst/>
              <a:ahLst/>
              <a:cxnLst/>
              <a:rect l="l" t="t" r="r" b="b"/>
              <a:pathLst>
                <a:path w="172" h="128" extrusionOk="0">
                  <a:moveTo>
                    <a:pt x="172" y="82"/>
                  </a:moveTo>
                  <a:lnTo>
                    <a:pt x="172" y="82"/>
                  </a:lnTo>
                  <a:lnTo>
                    <a:pt x="166" y="94"/>
                  </a:lnTo>
                  <a:lnTo>
                    <a:pt x="158" y="106"/>
                  </a:lnTo>
                  <a:lnTo>
                    <a:pt x="148" y="114"/>
                  </a:lnTo>
                  <a:lnTo>
                    <a:pt x="134" y="120"/>
                  </a:lnTo>
                  <a:lnTo>
                    <a:pt x="120" y="126"/>
                  </a:lnTo>
                  <a:lnTo>
                    <a:pt x="104" y="128"/>
                  </a:lnTo>
                  <a:lnTo>
                    <a:pt x="86" y="128"/>
                  </a:lnTo>
                  <a:lnTo>
                    <a:pt x="70" y="126"/>
                  </a:lnTo>
                  <a:lnTo>
                    <a:pt x="52" y="120"/>
                  </a:lnTo>
                  <a:lnTo>
                    <a:pt x="38" y="114"/>
                  </a:lnTo>
                  <a:lnTo>
                    <a:pt x="24" y="104"/>
                  </a:lnTo>
                  <a:lnTo>
                    <a:pt x="14" y="94"/>
                  </a:lnTo>
                  <a:lnTo>
                    <a:pt x="6" y="82"/>
                  </a:lnTo>
                  <a:lnTo>
                    <a:pt x="2" y="70"/>
                  </a:lnTo>
                  <a:lnTo>
                    <a:pt x="0" y="58"/>
                  </a:lnTo>
                  <a:lnTo>
                    <a:pt x="2" y="44"/>
                  </a:lnTo>
                  <a:lnTo>
                    <a:pt x="6" y="32"/>
                  </a:lnTo>
                  <a:lnTo>
                    <a:pt x="14" y="22"/>
                  </a:lnTo>
                  <a:lnTo>
                    <a:pt x="24" y="14"/>
                  </a:lnTo>
                  <a:lnTo>
                    <a:pt x="38" y="6"/>
                  </a:lnTo>
                  <a:lnTo>
                    <a:pt x="52" y="2"/>
                  </a:lnTo>
                  <a:lnTo>
                    <a:pt x="68" y="0"/>
                  </a:lnTo>
                  <a:lnTo>
                    <a:pt x="86" y="0"/>
                  </a:lnTo>
                  <a:lnTo>
                    <a:pt x="102" y="2"/>
                  </a:lnTo>
                  <a:lnTo>
                    <a:pt x="120" y="6"/>
                  </a:lnTo>
                  <a:lnTo>
                    <a:pt x="134" y="14"/>
                  </a:lnTo>
                  <a:lnTo>
                    <a:pt x="148" y="22"/>
                  </a:lnTo>
                  <a:lnTo>
                    <a:pt x="158" y="34"/>
                  </a:lnTo>
                  <a:lnTo>
                    <a:pt x="166" y="44"/>
                  </a:lnTo>
                  <a:lnTo>
                    <a:pt x="170" y="56"/>
                  </a:lnTo>
                  <a:lnTo>
                    <a:pt x="172" y="70"/>
                  </a:lnTo>
                  <a:lnTo>
                    <a:pt x="172" y="82"/>
                  </a:lnTo>
                  <a:close/>
                </a:path>
              </a:pathLst>
            </a:custGeom>
            <a:solidFill>
              <a:srgbClr val="CAA14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2"/>
            <p:cNvSpPr/>
            <p:nvPr/>
          </p:nvSpPr>
          <p:spPr>
            <a:xfrm>
              <a:off x="1056542507" y="161850779"/>
              <a:ext cx="407874545" cy="244749974"/>
            </a:xfrm>
            <a:custGeom>
              <a:avLst/>
              <a:gdLst/>
              <a:ahLst/>
              <a:cxnLst/>
              <a:rect l="l" t="t" r="r" b="b"/>
              <a:pathLst>
                <a:path w="166" h="124" extrusionOk="0">
                  <a:moveTo>
                    <a:pt x="164" y="80"/>
                  </a:moveTo>
                  <a:lnTo>
                    <a:pt x="164" y="80"/>
                  </a:lnTo>
                  <a:lnTo>
                    <a:pt x="160" y="92"/>
                  </a:lnTo>
                  <a:lnTo>
                    <a:pt x="152" y="102"/>
                  </a:lnTo>
                  <a:lnTo>
                    <a:pt x="142" y="112"/>
                  </a:lnTo>
                  <a:lnTo>
                    <a:pt x="128" y="118"/>
                  </a:lnTo>
                  <a:lnTo>
                    <a:pt x="114" y="122"/>
                  </a:lnTo>
                  <a:lnTo>
                    <a:pt x="100" y="124"/>
                  </a:lnTo>
                  <a:lnTo>
                    <a:pt x="84" y="124"/>
                  </a:lnTo>
                  <a:lnTo>
                    <a:pt x="66" y="122"/>
                  </a:lnTo>
                  <a:lnTo>
                    <a:pt x="50" y="118"/>
                  </a:lnTo>
                  <a:lnTo>
                    <a:pt x="36" y="110"/>
                  </a:lnTo>
                  <a:lnTo>
                    <a:pt x="24" y="102"/>
                  </a:lnTo>
                  <a:lnTo>
                    <a:pt x="14" y="92"/>
                  </a:lnTo>
                  <a:lnTo>
                    <a:pt x="6" y="80"/>
                  </a:lnTo>
                  <a:lnTo>
                    <a:pt x="0" y="70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2"/>
                  </a:lnTo>
                  <a:lnTo>
                    <a:pt x="24" y="14"/>
                  </a:lnTo>
                  <a:lnTo>
                    <a:pt x="36" y="8"/>
                  </a:lnTo>
                  <a:lnTo>
                    <a:pt x="50" y="4"/>
                  </a:lnTo>
                  <a:lnTo>
                    <a:pt x="66" y="0"/>
                  </a:lnTo>
                  <a:lnTo>
                    <a:pt x="82" y="0"/>
                  </a:lnTo>
                  <a:lnTo>
                    <a:pt x="98" y="4"/>
                  </a:lnTo>
                  <a:lnTo>
                    <a:pt x="114" y="8"/>
                  </a:lnTo>
                  <a:lnTo>
                    <a:pt x="130" y="14"/>
                  </a:lnTo>
                  <a:lnTo>
                    <a:pt x="142" y="24"/>
                  </a:lnTo>
                  <a:lnTo>
                    <a:pt x="152" y="34"/>
                  </a:lnTo>
                  <a:lnTo>
                    <a:pt x="160" y="44"/>
                  </a:lnTo>
                  <a:lnTo>
                    <a:pt x="164" y="56"/>
                  </a:lnTo>
                  <a:lnTo>
                    <a:pt x="166" y="68"/>
                  </a:lnTo>
                  <a:lnTo>
                    <a:pt x="164" y="80"/>
                  </a:lnTo>
                  <a:close/>
                </a:path>
              </a:pathLst>
            </a:custGeom>
            <a:solidFill>
              <a:srgbClr val="CBA2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22"/>
            <p:cNvSpPr/>
            <p:nvPr/>
          </p:nvSpPr>
          <p:spPr>
            <a:xfrm>
              <a:off x="1066370980" y="165798350"/>
              <a:ext cx="393132091" cy="236854814"/>
            </a:xfrm>
            <a:custGeom>
              <a:avLst/>
              <a:gdLst/>
              <a:ahLst/>
              <a:cxnLst/>
              <a:rect l="l" t="t" r="r" b="b"/>
              <a:pathLst>
                <a:path w="160" h="120" extrusionOk="0">
                  <a:moveTo>
                    <a:pt x="158" y="78"/>
                  </a:moveTo>
                  <a:lnTo>
                    <a:pt x="158" y="78"/>
                  </a:lnTo>
                  <a:lnTo>
                    <a:pt x="152" y="88"/>
                  </a:lnTo>
                  <a:lnTo>
                    <a:pt x="146" y="98"/>
                  </a:lnTo>
                  <a:lnTo>
                    <a:pt x="136" y="106"/>
                  </a:lnTo>
                  <a:lnTo>
                    <a:pt x="124" y="112"/>
                  </a:lnTo>
                  <a:lnTo>
                    <a:pt x="110" y="118"/>
                  </a:lnTo>
                  <a:lnTo>
                    <a:pt x="96" y="120"/>
                  </a:lnTo>
                  <a:lnTo>
                    <a:pt x="80" y="120"/>
                  </a:lnTo>
                  <a:lnTo>
                    <a:pt x="64" y="118"/>
                  </a:lnTo>
                  <a:lnTo>
                    <a:pt x="48" y="112"/>
                  </a:lnTo>
                  <a:lnTo>
                    <a:pt x="34" y="106"/>
                  </a:lnTo>
                  <a:lnTo>
                    <a:pt x="22" y="98"/>
                  </a:lnTo>
                  <a:lnTo>
                    <a:pt x="12" y="88"/>
                  </a:lnTo>
                  <a:lnTo>
                    <a:pt x="6" y="78"/>
                  </a:lnTo>
                  <a:lnTo>
                    <a:pt x="0" y="66"/>
                  </a:lnTo>
                  <a:lnTo>
                    <a:pt x="0" y="54"/>
                  </a:lnTo>
                  <a:lnTo>
                    <a:pt x="0" y="42"/>
                  </a:lnTo>
                  <a:lnTo>
                    <a:pt x="6" y="32"/>
                  </a:lnTo>
                  <a:lnTo>
                    <a:pt x="12" y="22"/>
                  </a:lnTo>
                  <a:lnTo>
                    <a:pt x="22" y="14"/>
                  </a:lnTo>
                  <a:lnTo>
                    <a:pt x="34" y="6"/>
                  </a:lnTo>
                  <a:lnTo>
                    <a:pt x="48" y="2"/>
                  </a:lnTo>
                  <a:lnTo>
                    <a:pt x="62" y="0"/>
                  </a:lnTo>
                  <a:lnTo>
                    <a:pt x="78" y="0"/>
                  </a:lnTo>
                  <a:lnTo>
                    <a:pt x="94" y="2"/>
                  </a:lnTo>
                  <a:lnTo>
                    <a:pt x="110" y="8"/>
                  </a:lnTo>
                  <a:lnTo>
                    <a:pt x="124" y="14"/>
                  </a:lnTo>
                  <a:lnTo>
                    <a:pt x="136" y="22"/>
                  </a:lnTo>
                  <a:lnTo>
                    <a:pt x="146" y="32"/>
                  </a:lnTo>
                  <a:lnTo>
                    <a:pt x="152" y="42"/>
                  </a:lnTo>
                  <a:lnTo>
                    <a:pt x="158" y="54"/>
                  </a:lnTo>
                  <a:lnTo>
                    <a:pt x="160" y="66"/>
                  </a:lnTo>
                  <a:lnTo>
                    <a:pt x="158" y="78"/>
                  </a:lnTo>
                  <a:close/>
                </a:path>
              </a:pathLst>
            </a:custGeom>
            <a:solidFill>
              <a:srgbClr val="CCA4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22"/>
            <p:cNvSpPr/>
            <p:nvPr/>
          </p:nvSpPr>
          <p:spPr>
            <a:xfrm>
              <a:off x="1071284827" y="169745920"/>
              <a:ext cx="378389638" cy="225012073"/>
            </a:xfrm>
            <a:custGeom>
              <a:avLst/>
              <a:gdLst/>
              <a:ahLst/>
              <a:cxnLst/>
              <a:rect l="l" t="t" r="r" b="b"/>
              <a:pathLst>
                <a:path w="154" h="114" extrusionOk="0">
                  <a:moveTo>
                    <a:pt x="152" y="74"/>
                  </a:moveTo>
                  <a:lnTo>
                    <a:pt x="152" y="74"/>
                  </a:lnTo>
                  <a:lnTo>
                    <a:pt x="148" y="84"/>
                  </a:lnTo>
                  <a:lnTo>
                    <a:pt x="140" y="94"/>
                  </a:lnTo>
                  <a:lnTo>
                    <a:pt x="132" y="102"/>
                  </a:lnTo>
                  <a:lnTo>
                    <a:pt x="120" y="108"/>
                  </a:lnTo>
                  <a:lnTo>
                    <a:pt x="108" y="112"/>
                  </a:lnTo>
                  <a:lnTo>
                    <a:pt x="94" y="114"/>
                  </a:lnTo>
                  <a:lnTo>
                    <a:pt x="78" y="114"/>
                  </a:lnTo>
                  <a:lnTo>
                    <a:pt x="62" y="112"/>
                  </a:lnTo>
                  <a:lnTo>
                    <a:pt x="48" y="108"/>
                  </a:lnTo>
                  <a:lnTo>
                    <a:pt x="34" y="102"/>
                  </a:lnTo>
                  <a:lnTo>
                    <a:pt x="24" y="94"/>
                  </a:lnTo>
                  <a:lnTo>
                    <a:pt x="14" y="84"/>
                  </a:lnTo>
                  <a:lnTo>
                    <a:pt x="6" y="74"/>
                  </a:lnTo>
                  <a:lnTo>
                    <a:pt x="2" y="64"/>
                  </a:lnTo>
                  <a:lnTo>
                    <a:pt x="0" y="52"/>
                  </a:lnTo>
                  <a:lnTo>
                    <a:pt x="2" y="40"/>
                  </a:lnTo>
                  <a:lnTo>
                    <a:pt x="6" y="30"/>
                  </a:lnTo>
                  <a:lnTo>
                    <a:pt x="14" y="20"/>
                  </a:lnTo>
                  <a:lnTo>
                    <a:pt x="24" y="12"/>
                  </a:lnTo>
                  <a:lnTo>
                    <a:pt x="34" y="6"/>
                  </a:lnTo>
                  <a:lnTo>
                    <a:pt x="48" y="2"/>
                  </a:lnTo>
                  <a:lnTo>
                    <a:pt x="62" y="0"/>
                  </a:lnTo>
                  <a:lnTo>
                    <a:pt x="78" y="0"/>
                  </a:lnTo>
                  <a:lnTo>
                    <a:pt x="92" y="2"/>
                  </a:lnTo>
                  <a:lnTo>
                    <a:pt x="108" y="6"/>
                  </a:lnTo>
                  <a:lnTo>
                    <a:pt x="120" y="12"/>
                  </a:lnTo>
                  <a:lnTo>
                    <a:pt x="132" y="20"/>
                  </a:lnTo>
                  <a:lnTo>
                    <a:pt x="142" y="30"/>
                  </a:lnTo>
                  <a:lnTo>
                    <a:pt x="148" y="40"/>
                  </a:lnTo>
                  <a:lnTo>
                    <a:pt x="152" y="52"/>
                  </a:lnTo>
                  <a:lnTo>
                    <a:pt x="154" y="62"/>
                  </a:lnTo>
                  <a:lnTo>
                    <a:pt x="152" y="74"/>
                  </a:lnTo>
                  <a:close/>
                </a:path>
              </a:pathLst>
            </a:custGeom>
            <a:solidFill>
              <a:srgbClr val="CDA54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2"/>
            <p:cNvSpPr/>
            <p:nvPr/>
          </p:nvSpPr>
          <p:spPr>
            <a:xfrm>
              <a:off x="1081113300" y="173693569"/>
              <a:ext cx="363647184" cy="217116913"/>
            </a:xfrm>
            <a:custGeom>
              <a:avLst/>
              <a:gdLst/>
              <a:ahLst/>
              <a:cxnLst/>
              <a:rect l="l" t="t" r="r" b="b"/>
              <a:pathLst>
                <a:path w="148" h="110" extrusionOk="0">
                  <a:moveTo>
                    <a:pt x="146" y="70"/>
                  </a:moveTo>
                  <a:lnTo>
                    <a:pt x="146" y="70"/>
                  </a:lnTo>
                  <a:lnTo>
                    <a:pt x="142" y="80"/>
                  </a:lnTo>
                  <a:lnTo>
                    <a:pt x="134" y="90"/>
                  </a:lnTo>
                  <a:lnTo>
                    <a:pt x="126" y="98"/>
                  </a:lnTo>
                  <a:lnTo>
                    <a:pt x="114" y="104"/>
                  </a:lnTo>
                  <a:lnTo>
                    <a:pt x="102" y="108"/>
                  </a:lnTo>
                  <a:lnTo>
                    <a:pt x="88" y="110"/>
                  </a:lnTo>
                  <a:lnTo>
                    <a:pt x="74" y="110"/>
                  </a:lnTo>
                  <a:lnTo>
                    <a:pt x="60" y="108"/>
                  </a:lnTo>
                  <a:lnTo>
                    <a:pt x="46" y="102"/>
                  </a:lnTo>
                  <a:lnTo>
                    <a:pt x="32" y="96"/>
                  </a:lnTo>
                  <a:lnTo>
                    <a:pt x="22" y="90"/>
                  </a:lnTo>
                  <a:lnTo>
                    <a:pt x="14" y="80"/>
                  </a:lnTo>
                  <a:lnTo>
                    <a:pt x="6" y="70"/>
                  </a:lnTo>
                  <a:lnTo>
                    <a:pt x="2" y="60"/>
                  </a:lnTo>
                  <a:lnTo>
                    <a:pt x="0" y="50"/>
                  </a:lnTo>
                  <a:lnTo>
                    <a:pt x="2" y="38"/>
                  </a:lnTo>
                  <a:lnTo>
                    <a:pt x="6" y="28"/>
                  </a:lnTo>
                  <a:lnTo>
                    <a:pt x="14" y="18"/>
                  </a:lnTo>
                  <a:lnTo>
                    <a:pt x="22" y="12"/>
                  </a:lnTo>
                  <a:lnTo>
                    <a:pt x="34" y="6"/>
                  </a:lnTo>
                  <a:lnTo>
                    <a:pt x="46" y="2"/>
                  </a:lnTo>
                  <a:lnTo>
                    <a:pt x="60" y="0"/>
                  </a:lnTo>
                  <a:lnTo>
                    <a:pt x="74" y="0"/>
                  </a:lnTo>
                  <a:lnTo>
                    <a:pt x="88" y="2"/>
                  </a:lnTo>
                  <a:lnTo>
                    <a:pt x="102" y="6"/>
                  </a:lnTo>
                  <a:lnTo>
                    <a:pt x="116" y="12"/>
                  </a:lnTo>
                  <a:lnTo>
                    <a:pt x="126" y="20"/>
                  </a:lnTo>
                  <a:lnTo>
                    <a:pt x="134" y="28"/>
                  </a:lnTo>
                  <a:lnTo>
                    <a:pt x="142" y="38"/>
                  </a:lnTo>
                  <a:lnTo>
                    <a:pt x="146" y="48"/>
                  </a:lnTo>
                  <a:lnTo>
                    <a:pt x="148" y="60"/>
                  </a:lnTo>
                  <a:lnTo>
                    <a:pt x="146" y="70"/>
                  </a:lnTo>
                  <a:close/>
                </a:path>
              </a:pathLst>
            </a:custGeom>
            <a:solidFill>
              <a:srgbClr val="CEA65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22"/>
            <p:cNvSpPr/>
            <p:nvPr/>
          </p:nvSpPr>
          <p:spPr>
            <a:xfrm>
              <a:off x="1090940992" y="173693569"/>
              <a:ext cx="343990579" cy="209221752"/>
            </a:xfrm>
            <a:custGeom>
              <a:avLst/>
              <a:gdLst/>
              <a:ahLst/>
              <a:cxnLst/>
              <a:rect l="l" t="t" r="r" b="b"/>
              <a:pathLst>
                <a:path w="140" h="106" extrusionOk="0">
                  <a:moveTo>
                    <a:pt x="140" y="68"/>
                  </a:moveTo>
                  <a:lnTo>
                    <a:pt x="140" y="68"/>
                  </a:lnTo>
                  <a:lnTo>
                    <a:pt x="136" y="78"/>
                  </a:lnTo>
                  <a:lnTo>
                    <a:pt x="128" y="88"/>
                  </a:lnTo>
                  <a:lnTo>
                    <a:pt x="120" y="94"/>
                  </a:lnTo>
                  <a:lnTo>
                    <a:pt x="110" y="100"/>
                  </a:lnTo>
                  <a:lnTo>
                    <a:pt x="98" y="104"/>
                  </a:lnTo>
                  <a:lnTo>
                    <a:pt x="84" y="106"/>
                  </a:lnTo>
                  <a:lnTo>
                    <a:pt x="72" y="106"/>
                  </a:lnTo>
                  <a:lnTo>
                    <a:pt x="56" y="104"/>
                  </a:lnTo>
                  <a:lnTo>
                    <a:pt x="44" y="100"/>
                  </a:lnTo>
                  <a:lnTo>
                    <a:pt x="32" y="94"/>
                  </a:lnTo>
                  <a:lnTo>
                    <a:pt x="20" y="86"/>
                  </a:lnTo>
                  <a:lnTo>
                    <a:pt x="12" y="78"/>
                  </a:lnTo>
                  <a:lnTo>
                    <a:pt x="6" y="68"/>
                  </a:lnTo>
                  <a:lnTo>
                    <a:pt x="2" y="58"/>
                  </a:lnTo>
                  <a:lnTo>
                    <a:pt x="0" y="48"/>
                  </a:lnTo>
                  <a:lnTo>
                    <a:pt x="2" y="38"/>
                  </a:lnTo>
                  <a:lnTo>
                    <a:pt x="6" y="28"/>
                  </a:lnTo>
                  <a:lnTo>
                    <a:pt x="12" y="20"/>
                  </a:lnTo>
                  <a:lnTo>
                    <a:pt x="22" y="12"/>
                  </a:lnTo>
                  <a:lnTo>
                    <a:pt x="32" y="6"/>
                  </a:lnTo>
                  <a:lnTo>
                    <a:pt x="44" y="2"/>
                  </a:lnTo>
                  <a:lnTo>
                    <a:pt x="56" y="0"/>
                  </a:lnTo>
                  <a:lnTo>
                    <a:pt x="70" y="0"/>
                  </a:lnTo>
                  <a:lnTo>
                    <a:pt x="84" y="2"/>
                  </a:lnTo>
                  <a:lnTo>
                    <a:pt x="98" y="8"/>
                  </a:lnTo>
                  <a:lnTo>
                    <a:pt x="110" y="12"/>
                  </a:lnTo>
                  <a:lnTo>
                    <a:pt x="120" y="20"/>
                  </a:lnTo>
                  <a:lnTo>
                    <a:pt x="128" y="28"/>
                  </a:lnTo>
                  <a:lnTo>
                    <a:pt x="136" y="38"/>
                  </a:lnTo>
                  <a:lnTo>
                    <a:pt x="140" y="48"/>
                  </a:lnTo>
                  <a:lnTo>
                    <a:pt x="140" y="58"/>
                  </a:lnTo>
                  <a:lnTo>
                    <a:pt x="140" y="68"/>
                  </a:lnTo>
                  <a:close/>
                </a:path>
              </a:pathLst>
            </a:custGeom>
            <a:solidFill>
              <a:srgbClr val="CFA85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22"/>
            <p:cNvSpPr/>
            <p:nvPr/>
          </p:nvSpPr>
          <p:spPr>
            <a:xfrm>
              <a:off x="1100769465" y="177641139"/>
              <a:ext cx="329248127" cy="197379011"/>
            </a:xfrm>
            <a:custGeom>
              <a:avLst/>
              <a:gdLst/>
              <a:ahLst/>
              <a:cxnLst/>
              <a:rect l="l" t="t" r="r" b="b"/>
              <a:pathLst>
                <a:path w="134" h="100" extrusionOk="0">
                  <a:moveTo>
                    <a:pt x="132" y="66"/>
                  </a:moveTo>
                  <a:lnTo>
                    <a:pt x="132" y="66"/>
                  </a:lnTo>
                  <a:lnTo>
                    <a:pt x="128" y="74"/>
                  </a:lnTo>
                  <a:lnTo>
                    <a:pt x="122" y="82"/>
                  </a:lnTo>
                  <a:lnTo>
                    <a:pt x="114" y="90"/>
                  </a:lnTo>
                  <a:lnTo>
                    <a:pt x="104" y="96"/>
                  </a:lnTo>
                  <a:lnTo>
                    <a:pt x="92" y="98"/>
                  </a:lnTo>
                  <a:lnTo>
                    <a:pt x="80" y="100"/>
                  </a:lnTo>
                  <a:lnTo>
                    <a:pt x="68" y="100"/>
                  </a:lnTo>
                  <a:lnTo>
                    <a:pt x="54" y="98"/>
                  </a:lnTo>
                  <a:lnTo>
                    <a:pt x="42" y="94"/>
                  </a:lnTo>
                  <a:lnTo>
                    <a:pt x="30" y="90"/>
                  </a:lnTo>
                  <a:lnTo>
                    <a:pt x="20" y="82"/>
                  </a:lnTo>
                  <a:lnTo>
                    <a:pt x="12" y="74"/>
                  </a:lnTo>
                  <a:lnTo>
                    <a:pt x="6" y="66"/>
                  </a:lnTo>
                  <a:lnTo>
                    <a:pt x="2" y="56"/>
                  </a:lnTo>
                  <a:lnTo>
                    <a:pt x="0" y="46"/>
                  </a:lnTo>
                  <a:lnTo>
                    <a:pt x="2" y="36"/>
                  </a:lnTo>
                  <a:lnTo>
                    <a:pt x="6" y="26"/>
                  </a:lnTo>
                  <a:lnTo>
                    <a:pt x="12" y="18"/>
                  </a:lnTo>
                  <a:lnTo>
                    <a:pt x="20" y="12"/>
                  </a:lnTo>
                  <a:lnTo>
                    <a:pt x="30" y="6"/>
                  </a:lnTo>
                  <a:lnTo>
                    <a:pt x="42" y="2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80" y="2"/>
                  </a:lnTo>
                  <a:lnTo>
                    <a:pt x="92" y="6"/>
                  </a:lnTo>
                  <a:lnTo>
                    <a:pt x="104" y="12"/>
                  </a:lnTo>
                  <a:lnTo>
                    <a:pt x="114" y="18"/>
                  </a:lnTo>
                  <a:lnTo>
                    <a:pt x="122" y="26"/>
                  </a:lnTo>
                  <a:lnTo>
                    <a:pt x="128" y="36"/>
                  </a:lnTo>
                  <a:lnTo>
                    <a:pt x="132" y="46"/>
                  </a:lnTo>
                  <a:lnTo>
                    <a:pt x="134" y="56"/>
                  </a:lnTo>
                  <a:lnTo>
                    <a:pt x="132" y="66"/>
                  </a:lnTo>
                  <a:close/>
                </a:path>
              </a:pathLst>
            </a:custGeom>
            <a:solidFill>
              <a:srgbClr val="D0A9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2"/>
            <p:cNvSpPr/>
            <p:nvPr/>
          </p:nvSpPr>
          <p:spPr>
            <a:xfrm>
              <a:off x="1110597938" y="181588710"/>
              <a:ext cx="309591522" cy="189483851"/>
            </a:xfrm>
            <a:custGeom>
              <a:avLst/>
              <a:gdLst/>
              <a:ahLst/>
              <a:cxnLst/>
              <a:rect l="l" t="t" r="r" b="b"/>
              <a:pathLst>
                <a:path w="126" h="96" extrusionOk="0">
                  <a:moveTo>
                    <a:pt x="126" y="62"/>
                  </a:moveTo>
                  <a:lnTo>
                    <a:pt x="126" y="62"/>
                  </a:lnTo>
                  <a:lnTo>
                    <a:pt x="122" y="70"/>
                  </a:lnTo>
                  <a:lnTo>
                    <a:pt x="116" y="78"/>
                  </a:lnTo>
                  <a:lnTo>
                    <a:pt x="108" y="86"/>
                  </a:lnTo>
                  <a:lnTo>
                    <a:pt x="98" y="90"/>
                  </a:lnTo>
                  <a:lnTo>
                    <a:pt x="88" y="94"/>
                  </a:lnTo>
                  <a:lnTo>
                    <a:pt x="76" y="96"/>
                  </a:lnTo>
                  <a:lnTo>
                    <a:pt x="64" y="96"/>
                  </a:lnTo>
                  <a:lnTo>
                    <a:pt x="52" y="94"/>
                  </a:lnTo>
                  <a:lnTo>
                    <a:pt x="40" y="90"/>
                  </a:lnTo>
                  <a:lnTo>
                    <a:pt x="28" y="84"/>
                  </a:lnTo>
                  <a:lnTo>
                    <a:pt x="18" y="78"/>
                  </a:lnTo>
                  <a:lnTo>
                    <a:pt x="12" y="70"/>
                  </a:lnTo>
                  <a:lnTo>
                    <a:pt x="6" y="62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2" y="34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20" y="10"/>
                  </a:lnTo>
                  <a:lnTo>
                    <a:pt x="28" y="6"/>
                  </a:lnTo>
                  <a:lnTo>
                    <a:pt x="40" y="2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6" y="2"/>
                  </a:lnTo>
                  <a:lnTo>
                    <a:pt x="88" y="6"/>
                  </a:lnTo>
                  <a:lnTo>
                    <a:pt x="100" y="10"/>
                  </a:lnTo>
                  <a:lnTo>
                    <a:pt x="108" y="18"/>
                  </a:lnTo>
                  <a:lnTo>
                    <a:pt x="116" y="26"/>
                  </a:lnTo>
                  <a:lnTo>
                    <a:pt x="122" y="34"/>
                  </a:lnTo>
                  <a:lnTo>
                    <a:pt x="126" y="42"/>
                  </a:lnTo>
                  <a:lnTo>
                    <a:pt x="126" y="52"/>
                  </a:lnTo>
                  <a:lnTo>
                    <a:pt x="126" y="62"/>
                  </a:lnTo>
                  <a:close/>
                </a:path>
              </a:pathLst>
            </a:custGeom>
            <a:solidFill>
              <a:srgbClr val="D1AB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22"/>
            <p:cNvSpPr/>
            <p:nvPr/>
          </p:nvSpPr>
          <p:spPr>
            <a:xfrm>
              <a:off x="1120426411" y="185536280"/>
              <a:ext cx="294849068" cy="177641110"/>
            </a:xfrm>
            <a:custGeom>
              <a:avLst/>
              <a:gdLst/>
              <a:ahLst/>
              <a:cxnLst/>
              <a:rect l="l" t="t" r="r" b="b"/>
              <a:pathLst>
                <a:path w="120" h="90" extrusionOk="0">
                  <a:moveTo>
                    <a:pt x="118" y="58"/>
                  </a:moveTo>
                  <a:lnTo>
                    <a:pt x="118" y="58"/>
                  </a:lnTo>
                  <a:lnTo>
                    <a:pt x="116" y="66"/>
                  </a:lnTo>
                  <a:lnTo>
                    <a:pt x="110" y="74"/>
                  </a:lnTo>
                  <a:lnTo>
                    <a:pt x="102" y="80"/>
                  </a:lnTo>
                  <a:lnTo>
                    <a:pt x="94" y="86"/>
                  </a:lnTo>
                  <a:lnTo>
                    <a:pt x="84" y="88"/>
                  </a:lnTo>
                  <a:lnTo>
                    <a:pt x="72" y="90"/>
                  </a:lnTo>
                  <a:lnTo>
                    <a:pt x="60" y="90"/>
                  </a:lnTo>
                  <a:lnTo>
                    <a:pt x="48" y="88"/>
                  </a:lnTo>
                  <a:lnTo>
                    <a:pt x="36" y="86"/>
                  </a:lnTo>
                  <a:lnTo>
                    <a:pt x="26" y="80"/>
                  </a:lnTo>
                  <a:lnTo>
                    <a:pt x="18" y="74"/>
                  </a:lnTo>
                  <a:lnTo>
                    <a:pt x="10" y="66"/>
                  </a:lnTo>
                  <a:lnTo>
                    <a:pt x="4" y="58"/>
                  </a:lnTo>
                  <a:lnTo>
                    <a:pt x="2" y="50"/>
                  </a:lnTo>
                  <a:lnTo>
                    <a:pt x="0" y="40"/>
                  </a:lnTo>
                  <a:lnTo>
                    <a:pt x="2" y="32"/>
                  </a:lnTo>
                  <a:lnTo>
                    <a:pt x="4" y="24"/>
                  </a:lnTo>
                  <a:lnTo>
                    <a:pt x="10" y="16"/>
                  </a:lnTo>
                  <a:lnTo>
                    <a:pt x="18" y="10"/>
                  </a:lnTo>
                  <a:lnTo>
                    <a:pt x="26" y="4"/>
                  </a:lnTo>
                  <a:lnTo>
                    <a:pt x="36" y="2"/>
                  </a:lnTo>
                  <a:lnTo>
                    <a:pt x="48" y="0"/>
                  </a:lnTo>
                  <a:lnTo>
                    <a:pt x="60" y="0"/>
                  </a:lnTo>
                  <a:lnTo>
                    <a:pt x="72" y="2"/>
                  </a:lnTo>
                  <a:lnTo>
                    <a:pt x="84" y="4"/>
                  </a:lnTo>
                  <a:lnTo>
                    <a:pt x="94" y="10"/>
                  </a:lnTo>
                  <a:lnTo>
                    <a:pt x="102" y="16"/>
                  </a:lnTo>
                  <a:lnTo>
                    <a:pt x="110" y="24"/>
                  </a:lnTo>
                  <a:lnTo>
                    <a:pt x="116" y="32"/>
                  </a:lnTo>
                  <a:lnTo>
                    <a:pt x="118" y="40"/>
                  </a:lnTo>
                  <a:lnTo>
                    <a:pt x="120" y="50"/>
                  </a:lnTo>
                  <a:lnTo>
                    <a:pt x="118" y="58"/>
                  </a:lnTo>
                  <a:close/>
                </a:path>
              </a:pathLst>
            </a:custGeom>
            <a:solidFill>
              <a:srgbClr val="D2AD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22"/>
            <p:cNvSpPr/>
            <p:nvPr/>
          </p:nvSpPr>
          <p:spPr>
            <a:xfrm>
              <a:off x="1130254884" y="189483851"/>
              <a:ext cx="280106615" cy="169745950"/>
            </a:xfrm>
            <a:custGeom>
              <a:avLst/>
              <a:gdLst/>
              <a:ahLst/>
              <a:cxnLst/>
              <a:rect l="l" t="t" r="r" b="b"/>
              <a:pathLst>
                <a:path w="114" h="86" extrusionOk="0">
                  <a:moveTo>
                    <a:pt x="112" y="54"/>
                  </a:moveTo>
                  <a:lnTo>
                    <a:pt x="112" y="54"/>
                  </a:lnTo>
                  <a:lnTo>
                    <a:pt x="108" y="62"/>
                  </a:lnTo>
                  <a:lnTo>
                    <a:pt x="104" y="70"/>
                  </a:lnTo>
                  <a:lnTo>
                    <a:pt x="96" y="76"/>
                  </a:lnTo>
                  <a:lnTo>
                    <a:pt x="88" y="80"/>
                  </a:lnTo>
                  <a:lnTo>
                    <a:pt x="78" y="84"/>
                  </a:lnTo>
                  <a:lnTo>
                    <a:pt x="68" y="86"/>
                  </a:lnTo>
                  <a:lnTo>
                    <a:pt x="56" y="86"/>
                  </a:lnTo>
                  <a:lnTo>
                    <a:pt x="46" y="84"/>
                  </a:lnTo>
                  <a:lnTo>
                    <a:pt x="34" y="80"/>
                  </a:lnTo>
                  <a:lnTo>
                    <a:pt x="24" y="76"/>
                  </a:lnTo>
                  <a:lnTo>
                    <a:pt x="16" y="70"/>
                  </a:lnTo>
                  <a:lnTo>
                    <a:pt x="10" y="62"/>
                  </a:lnTo>
                  <a:lnTo>
                    <a:pt x="4" y="54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4" y="22"/>
                  </a:lnTo>
                  <a:lnTo>
                    <a:pt x="10" y="14"/>
                  </a:lnTo>
                  <a:lnTo>
                    <a:pt x="16" y="8"/>
                  </a:lnTo>
                  <a:lnTo>
                    <a:pt x="26" y="4"/>
                  </a:lnTo>
                  <a:lnTo>
                    <a:pt x="34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8" y="0"/>
                  </a:lnTo>
                  <a:lnTo>
                    <a:pt x="78" y="4"/>
                  </a:lnTo>
                  <a:lnTo>
                    <a:pt x="88" y="10"/>
                  </a:lnTo>
                  <a:lnTo>
                    <a:pt x="96" y="14"/>
                  </a:lnTo>
                  <a:lnTo>
                    <a:pt x="104" y="22"/>
                  </a:lnTo>
                  <a:lnTo>
                    <a:pt x="108" y="30"/>
                  </a:lnTo>
                  <a:lnTo>
                    <a:pt x="112" y="38"/>
                  </a:lnTo>
                  <a:lnTo>
                    <a:pt x="114" y="46"/>
                  </a:lnTo>
                  <a:lnTo>
                    <a:pt x="112" y="54"/>
                  </a:lnTo>
                  <a:close/>
                </a:path>
              </a:pathLst>
            </a:custGeom>
            <a:solidFill>
              <a:srgbClr val="D3AE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22"/>
            <p:cNvSpPr/>
            <p:nvPr/>
          </p:nvSpPr>
          <p:spPr>
            <a:xfrm>
              <a:off x="1140082577" y="189483851"/>
              <a:ext cx="260450011" cy="161850789"/>
            </a:xfrm>
            <a:custGeom>
              <a:avLst/>
              <a:gdLst/>
              <a:ahLst/>
              <a:cxnLst/>
              <a:rect l="l" t="t" r="r" b="b"/>
              <a:pathLst>
                <a:path w="106" h="82" extrusionOk="0">
                  <a:moveTo>
                    <a:pt x="106" y="54"/>
                  </a:moveTo>
                  <a:lnTo>
                    <a:pt x="106" y="54"/>
                  </a:lnTo>
                  <a:lnTo>
                    <a:pt x="102" y="60"/>
                  </a:lnTo>
                  <a:lnTo>
                    <a:pt x="98" y="68"/>
                  </a:lnTo>
                  <a:lnTo>
                    <a:pt x="90" y="74"/>
                  </a:lnTo>
                  <a:lnTo>
                    <a:pt x="82" y="78"/>
                  </a:lnTo>
                  <a:lnTo>
                    <a:pt x="74" y="80"/>
                  </a:lnTo>
                  <a:lnTo>
                    <a:pt x="64" y="82"/>
                  </a:lnTo>
                  <a:lnTo>
                    <a:pt x="54" y="82"/>
                  </a:lnTo>
                  <a:lnTo>
                    <a:pt x="42" y="80"/>
                  </a:lnTo>
                  <a:lnTo>
                    <a:pt x="32" y="78"/>
                  </a:lnTo>
                  <a:lnTo>
                    <a:pt x="24" y="72"/>
                  </a:lnTo>
                  <a:lnTo>
                    <a:pt x="16" y="68"/>
                  </a:lnTo>
                  <a:lnTo>
                    <a:pt x="8" y="60"/>
                  </a:lnTo>
                  <a:lnTo>
                    <a:pt x="4" y="54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4" y="22"/>
                  </a:lnTo>
                  <a:lnTo>
                    <a:pt x="10" y="16"/>
                  </a:lnTo>
                  <a:lnTo>
                    <a:pt x="16" y="10"/>
                  </a:lnTo>
                  <a:lnTo>
                    <a:pt x="24" y="6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4" y="2"/>
                  </a:lnTo>
                  <a:lnTo>
                    <a:pt x="74" y="6"/>
                  </a:lnTo>
                  <a:lnTo>
                    <a:pt x="82" y="10"/>
                  </a:lnTo>
                  <a:lnTo>
                    <a:pt x="90" y="16"/>
                  </a:lnTo>
                  <a:lnTo>
                    <a:pt x="98" y="22"/>
                  </a:lnTo>
                  <a:lnTo>
                    <a:pt x="102" y="30"/>
                  </a:lnTo>
                  <a:lnTo>
                    <a:pt x="106" y="38"/>
                  </a:lnTo>
                  <a:lnTo>
                    <a:pt x="106" y="46"/>
                  </a:lnTo>
                  <a:lnTo>
                    <a:pt x="106" y="54"/>
                  </a:lnTo>
                  <a:close/>
                </a:path>
              </a:pathLst>
            </a:custGeom>
            <a:solidFill>
              <a:srgbClr val="D4AF6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22"/>
            <p:cNvSpPr/>
            <p:nvPr/>
          </p:nvSpPr>
          <p:spPr>
            <a:xfrm>
              <a:off x="1149911050" y="193431421"/>
              <a:ext cx="245707557" cy="150008048"/>
            </a:xfrm>
            <a:custGeom>
              <a:avLst/>
              <a:gdLst/>
              <a:ahLst/>
              <a:cxnLst/>
              <a:rect l="l" t="t" r="r" b="b"/>
              <a:pathLst>
                <a:path w="100" h="76" extrusionOk="0">
                  <a:moveTo>
                    <a:pt x="98" y="50"/>
                  </a:moveTo>
                  <a:lnTo>
                    <a:pt x="98" y="50"/>
                  </a:lnTo>
                  <a:lnTo>
                    <a:pt x="96" y="58"/>
                  </a:lnTo>
                  <a:lnTo>
                    <a:pt x="90" y="64"/>
                  </a:lnTo>
                  <a:lnTo>
                    <a:pt x="84" y="68"/>
                  </a:lnTo>
                  <a:lnTo>
                    <a:pt x="78" y="72"/>
                  </a:lnTo>
                  <a:lnTo>
                    <a:pt x="68" y="76"/>
                  </a:lnTo>
                  <a:lnTo>
                    <a:pt x="60" y="76"/>
                  </a:lnTo>
                  <a:lnTo>
                    <a:pt x="50" y="76"/>
                  </a:lnTo>
                  <a:lnTo>
                    <a:pt x="40" y="76"/>
                  </a:lnTo>
                  <a:lnTo>
                    <a:pt x="30" y="72"/>
                  </a:lnTo>
                  <a:lnTo>
                    <a:pt x="22" y="68"/>
                  </a:lnTo>
                  <a:lnTo>
                    <a:pt x="14" y="62"/>
                  </a:lnTo>
                  <a:lnTo>
                    <a:pt x="8" y="56"/>
                  </a:lnTo>
                  <a:lnTo>
                    <a:pt x="4" y="50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4" y="20"/>
                  </a:lnTo>
                  <a:lnTo>
                    <a:pt x="8" y="14"/>
                  </a:lnTo>
                  <a:lnTo>
                    <a:pt x="14" y="8"/>
                  </a:lnTo>
                  <a:lnTo>
                    <a:pt x="22" y="4"/>
                  </a:lnTo>
                  <a:lnTo>
                    <a:pt x="30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60" y="2"/>
                  </a:lnTo>
                  <a:lnTo>
                    <a:pt x="68" y="4"/>
                  </a:lnTo>
                  <a:lnTo>
                    <a:pt x="78" y="10"/>
                  </a:lnTo>
                  <a:lnTo>
                    <a:pt x="84" y="14"/>
                  </a:lnTo>
                  <a:lnTo>
                    <a:pt x="90" y="20"/>
                  </a:lnTo>
                  <a:lnTo>
                    <a:pt x="96" y="28"/>
                  </a:lnTo>
                  <a:lnTo>
                    <a:pt x="98" y="34"/>
                  </a:lnTo>
                  <a:lnTo>
                    <a:pt x="100" y="42"/>
                  </a:lnTo>
                  <a:lnTo>
                    <a:pt x="98" y="50"/>
                  </a:lnTo>
                  <a:close/>
                </a:path>
              </a:pathLst>
            </a:custGeom>
            <a:solidFill>
              <a:srgbClr val="D5B1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22"/>
            <p:cNvSpPr/>
            <p:nvPr/>
          </p:nvSpPr>
          <p:spPr>
            <a:xfrm>
              <a:off x="1159739523" y="197378992"/>
              <a:ext cx="226050952" cy="142112888"/>
            </a:xfrm>
            <a:custGeom>
              <a:avLst/>
              <a:gdLst/>
              <a:ahLst/>
              <a:cxnLst/>
              <a:rect l="l" t="t" r="r" b="b"/>
              <a:pathLst>
                <a:path w="92" h="72" extrusionOk="0">
                  <a:moveTo>
                    <a:pt x="92" y="46"/>
                  </a:moveTo>
                  <a:lnTo>
                    <a:pt x="92" y="46"/>
                  </a:lnTo>
                  <a:lnTo>
                    <a:pt x="88" y="54"/>
                  </a:lnTo>
                  <a:lnTo>
                    <a:pt x="84" y="58"/>
                  </a:lnTo>
                  <a:lnTo>
                    <a:pt x="78" y="64"/>
                  </a:lnTo>
                  <a:lnTo>
                    <a:pt x="72" y="68"/>
                  </a:lnTo>
                  <a:lnTo>
                    <a:pt x="64" y="70"/>
                  </a:lnTo>
                  <a:lnTo>
                    <a:pt x="56" y="72"/>
                  </a:lnTo>
                  <a:lnTo>
                    <a:pt x="46" y="72"/>
                  </a:lnTo>
                  <a:lnTo>
                    <a:pt x="38" y="70"/>
                  </a:lnTo>
                  <a:lnTo>
                    <a:pt x="28" y="68"/>
                  </a:lnTo>
                  <a:lnTo>
                    <a:pt x="20" y="64"/>
                  </a:lnTo>
                  <a:lnTo>
                    <a:pt x="14" y="58"/>
                  </a:lnTo>
                  <a:lnTo>
                    <a:pt x="8" y="52"/>
                  </a:lnTo>
                  <a:lnTo>
                    <a:pt x="4" y="46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4" y="18"/>
                  </a:lnTo>
                  <a:lnTo>
                    <a:pt x="8" y="12"/>
                  </a:lnTo>
                  <a:lnTo>
                    <a:pt x="14" y="8"/>
                  </a:lnTo>
                  <a:lnTo>
                    <a:pt x="20" y="4"/>
                  </a:lnTo>
                  <a:lnTo>
                    <a:pt x="28" y="2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56" y="2"/>
                  </a:lnTo>
                  <a:lnTo>
                    <a:pt x="64" y="4"/>
                  </a:lnTo>
                  <a:lnTo>
                    <a:pt x="72" y="8"/>
                  </a:lnTo>
                  <a:lnTo>
                    <a:pt x="80" y="14"/>
                  </a:lnTo>
                  <a:lnTo>
                    <a:pt x="84" y="18"/>
                  </a:lnTo>
                  <a:lnTo>
                    <a:pt x="88" y="26"/>
                  </a:lnTo>
                  <a:lnTo>
                    <a:pt x="92" y="32"/>
                  </a:lnTo>
                  <a:lnTo>
                    <a:pt x="92" y="40"/>
                  </a:lnTo>
                  <a:lnTo>
                    <a:pt x="92" y="46"/>
                  </a:lnTo>
                  <a:close/>
                </a:path>
              </a:pathLst>
            </a:custGeom>
            <a:solidFill>
              <a:srgbClr val="D6B36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2"/>
            <p:cNvSpPr/>
            <p:nvPr/>
          </p:nvSpPr>
          <p:spPr>
            <a:xfrm>
              <a:off x="1169567996" y="201326562"/>
              <a:ext cx="211308499" cy="130270148"/>
            </a:xfrm>
            <a:custGeom>
              <a:avLst/>
              <a:gdLst/>
              <a:ahLst/>
              <a:cxnLst/>
              <a:rect l="l" t="t" r="r" b="b"/>
              <a:pathLst>
                <a:path w="86" h="66" extrusionOk="0">
                  <a:moveTo>
                    <a:pt x="84" y="42"/>
                  </a:moveTo>
                  <a:lnTo>
                    <a:pt x="84" y="42"/>
                  </a:lnTo>
                  <a:lnTo>
                    <a:pt x="82" y="50"/>
                  </a:lnTo>
                  <a:lnTo>
                    <a:pt x="78" y="54"/>
                  </a:lnTo>
                  <a:lnTo>
                    <a:pt x="72" y="60"/>
                  </a:lnTo>
                  <a:lnTo>
                    <a:pt x="66" y="62"/>
                  </a:lnTo>
                  <a:lnTo>
                    <a:pt x="60" y="66"/>
                  </a:lnTo>
                  <a:lnTo>
                    <a:pt x="52" y="66"/>
                  </a:lnTo>
                  <a:lnTo>
                    <a:pt x="42" y="66"/>
                  </a:lnTo>
                  <a:lnTo>
                    <a:pt x="34" y="66"/>
                  </a:lnTo>
                  <a:lnTo>
                    <a:pt x="26" y="62"/>
                  </a:lnTo>
                  <a:lnTo>
                    <a:pt x="18" y="58"/>
                  </a:lnTo>
                  <a:lnTo>
                    <a:pt x="12" y="54"/>
                  </a:lnTo>
                  <a:lnTo>
                    <a:pt x="6" y="48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2" y="16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8" y="4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60" y="4"/>
                  </a:lnTo>
                  <a:lnTo>
                    <a:pt x="66" y="8"/>
                  </a:lnTo>
                  <a:lnTo>
                    <a:pt x="74" y="12"/>
                  </a:lnTo>
                  <a:lnTo>
                    <a:pt x="78" y="18"/>
                  </a:lnTo>
                  <a:lnTo>
                    <a:pt x="82" y="24"/>
                  </a:lnTo>
                  <a:lnTo>
                    <a:pt x="84" y="30"/>
                  </a:lnTo>
                  <a:lnTo>
                    <a:pt x="86" y="36"/>
                  </a:lnTo>
                  <a:lnTo>
                    <a:pt x="84" y="42"/>
                  </a:lnTo>
                  <a:close/>
                </a:path>
              </a:pathLst>
            </a:custGeom>
            <a:solidFill>
              <a:srgbClr val="D7B46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22"/>
            <p:cNvSpPr/>
            <p:nvPr/>
          </p:nvSpPr>
          <p:spPr>
            <a:xfrm>
              <a:off x="1179396469" y="201326562"/>
              <a:ext cx="191651895" cy="126322567"/>
            </a:xfrm>
            <a:custGeom>
              <a:avLst/>
              <a:gdLst/>
              <a:ahLst/>
              <a:cxnLst/>
              <a:rect l="l" t="t" r="r" b="b"/>
              <a:pathLst>
                <a:path w="78" h="64" extrusionOk="0">
                  <a:moveTo>
                    <a:pt x="78" y="42"/>
                  </a:moveTo>
                  <a:lnTo>
                    <a:pt x="78" y="42"/>
                  </a:lnTo>
                  <a:lnTo>
                    <a:pt x="76" y="48"/>
                  </a:lnTo>
                  <a:lnTo>
                    <a:pt x="72" y="52"/>
                  </a:lnTo>
                  <a:lnTo>
                    <a:pt x="68" y="56"/>
                  </a:lnTo>
                  <a:lnTo>
                    <a:pt x="62" y="60"/>
                  </a:lnTo>
                  <a:lnTo>
                    <a:pt x="54" y="6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32" y="62"/>
                  </a:lnTo>
                  <a:lnTo>
                    <a:pt x="24" y="60"/>
                  </a:lnTo>
                  <a:lnTo>
                    <a:pt x="16" y="56"/>
                  </a:lnTo>
                  <a:lnTo>
                    <a:pt x="10" y="52"/>
                  </a:lnTo>
                  <a:lnTo>
                    <a:pt x="6" y="46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6" y="12"/>
                  </a:lnTo>
                  <a:lnTo>
                    <a:pt x="12" y="8"/>
                  </a:lnTo>
                  <a:lnTo>
                    <a:pt x="18" y="4"/>
                  </a:lnTo>
                  <a:lnTo>
                    <a:pt x="24" y="2"/>
                  </a:lnTo>
                  <a:lnTo>
                    <a:pt x="32" y="2"/>
                  </a:lnTo>
                  <a:lnTo>
                    <a:pt x="38" y="0"/>
                  </a:lnTo>
                  <a:lnTo>
                    <a:pt x="46" y="2"/>
                  </a:lnTo>
                  <a:lnTo>
                    <a:pt x="54" y="4"/>
                  </a:lnTo>
                  <a:lnTo>
                    <a:pt x="62" y="8"/>
                  </a:lnTo>
                  <a:lnTo>
                    <a:pt x="68" y="12"/>
                  </a:lnTo>
                  <a:lnTo>
                    <a:pt x="72" y="18"/>
                  </a:lnTo>
                  <a:lnTo>
                    <a:pt x="76" y="22"/>
                  </a:lnTo>
                  <a:lnTo>
                    <a:pt x="78" y="28"/>
                  </a:lnTo>
                  <a:lnTo>
                    <a:pt x="78" y="36"/>
                  </a:lnTo>
                  <a:lnTo>
                    <a:pt x="78" y="42"/>
                  </a:lnTo>
                  <a:close/>
                </a:path>
              </a:pathLst>
            </a:custGeom>
            <a:solidFill>
              <a:srgbClr val="D7B66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22"/>
            <p:cNvSpPr/>
            <p:nvPr/>
          </p:nvSpPr>
          <p:spPr>
            <a:xfrm>
              <a:off x="1189224162" y="205274132"/>
              <a:ext cx="176909441" cy="114479827"/>
            </a:xfrm>
            <a:custGeom>
              <a:avLst/>
              <a:gdLst/>
              <a:ahLst/>
              <a:cxnLst/>
              <a:rect l="l" t="t" r="r" b="b"/>
              <a:pathLst>
                <a:path w="72" h="58" extrusionOk="0">
                  <a:moveTo>
                    <a:pt x="72" y="38"/>
                  </a:moveTo>
                  <a:lnTo>
                    <a:pt x="72" y="38"/>
                  </a:lnTo>
                  <a:lnTo>
                    <a:pt x="70" y="44"/>
                  </a:lnTo>
                  <a:lnTo>
                    <a:pt x="66" y="48"/>
                  </a:lnTo>
                  <a:lnTo>
                    <a:pt x="62" y="52"/>
                  </a:lnTo>
                  <a:lnTo>
                    <a:pt x="56" y="54"/>
                  </a:lnTo>
                  <a:lnTo>
                    <a:pt x="42" y="58"/>
                  </a:lnTo>
                  <a:lnTo>
                    <a:pt x="28" y="56"/>
                  </a:lnTo>
                  <a:lnTo>
                    <a:pt x="16" y="52"/>
                  </a:lnTo>
                  <a:lnTo>
                    <a:pt x="6" y="42"/>
                  </a:lnTo>
                  <a:lnTo>
                    <a:pt x="2" y="38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42" y="2"/>
                  </a:lnTo>
                  <a:lnTo>
                    <a:pt x="56" y="8"/>
                  </a:lnTo>
                  <a:lnTo>
                    <a:pt x="66" y="16"/>
                  </a:lnTo>
                  <a:lnTo>
                    <a:pt x="70" y="20"/>
                  </a:lnTo>
                  <a:lnTo>
                    <a:pt x="72" y="26"/>
                  </a:lnTo>
                  <a:lnTo>
                    <a:pt x="72" y="32"/>
                  </a:lnTo>
                  <a:lnTo>
                    <a:pt x="72" y="38"/>
                  </a:lnTo>
                  <a:close/>
                </a:path>
              </a:pathLst>
            </a:custGeom>
            <a:solidFill>
              <a:srgbClr val="D8B77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2"/>
            <p:cNvSpPr/>
            <p:nvPr/>
          </p:nvSpPr>
          <p:spPr>
            <a:xfrm>
              <a:off x="1199052634" y="209221781"/>
              <a:ext cx="162166988" cy="102637086"/>
            </a:xfrm>
            <a:custGeom>
              <a:avLst/>
              <a:gdLst/>
              <a:ahLst/>
              <a:cxnLst/>
              <a:rect l="l" t="t" r="r" b="b"/>
              <a:pathLst>
                <a:path w="66" h="52" extrusionOk="0">
                  <a:moveTo>
                    <a:pt x="64" y="34"/>
                  </a:moveTo>
                  <a:lnTo>
                    <a:pt x="64" y="34"/>
                  </a:lnTo>
                  <a:lnTo>
                    <a:pt x="62" y="40"/>
                  </a:lnTo>
                  <a:lnTo>
                    <a:pt x="60" y="44"/>
                  </a:lnTo>
                  <a:lnTo>
                    <a:pt x="50" y="50"/>
                  </a:lnTo>
                  <a:lnTo>
                    <a:pt x="38" y="52"/>
                  </a:lnTo>
                  <a:lnTo>
                    <a:pt x="26" y="52"/>
                  </a:lnTo>
                  <a:lnTo>
                    <a:pt x="14" y="46"/>
                  </a:lnTo>
                  <a:lnTo>
                    <a:pt x="4" y="38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14" y="4"/>
                  </a:lnTo>
                  <a:lnTo>
                    <a:pt x="26" y="0"/>
                  </a:lnTo>
                  <a:lnTo>
                    <a:pt x="38" y="2"/>
                  </a:lnTo>
                  <a:lnTo>
                    <a:pt x="50" y="6"/>
                  </a:lnTo>
                  <a:lnTo>
                    <a:pt x="60" y="14"/>
                  </a:lnTo>
                  <a:lnTo>
                    <a:pt x="64" y="24"/>
                  </a:lnTo>
                  <a:lnTo>
                    <a:pt x="66" y="30"/>
                  </a:lnTo>
                  <a:lnTo>
                    <a:pt x="64" y="34"/>
                  </a:lnTo>
                  <a:close/>
                </a:path>
              </a:pathLst>
            </a:custGeom>
            <a:solidFill>
              <a:srgbClr val="D9B87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2"/>
            <p:cNvSpPr/>
            <p:nvPr/>
          </p:nvSpPr>
          <p:spPr>
            <a:xfrm>
              <a:off x="1203966481" y="213169352"/>
              <a:ext cx="147424534" cy="94741925"/>
            </a:xfrm>
            <a:custGeom>
              <a:avLst/>
              <a:gdLst/>
              <a:ahLst/>
              <a:cxnLst/>
              <a:rect l="l" t="t" r="r" b="b"/>
              <a:pathLst>
                <a:path w="60" h="48" extrusionOk="0">
                  <a:moveTo>
                    <a:pt x="60" y="30"/>
                  </a:moveTo>
                  <a:lnTo>
                    <a:pt x="60" y="30"/>
                  </a:lnTo>
                  <a:lnTo>
                    <a:pt x="58" y="36"/>
                  </a:lnTo>
                  <a:lnTo>
                    <a:pt x="56" y="40"/>
                  </a:lnTo>
                  <a:lnTo>
                    <a:pt x="48" y="46"/>
                  </a:lnTo>
                  <a:lnTo>
                    <a:pt x="36" y="48"/>
                  </a:lnTo>
                  <a:lnTo>
                    <a:pt x="24" y="46"/>
                  </a:lnTo>
                  <a:lnTo>
                    <a:pt x="14" y="42"/>
                  </a:lnTo>
                  <a:lnTo>
                    <a:pt x="6" y="36"/>
                  </a:lnTo>
                  <a:lnTo>
                    <a:pt x="2" y="26"/>
                  </a:lnTo>
                  <a:lnTo>
                    <a:pt x="0" y="22"/>
                  </a:lnTo>
                  <a:lnTo>
                    <a:pt x="2" y="16"/>
                  </a:lnTo>
                  <a:lnTo>
                    <a:pt x="4" y="12"/>
                  </a:lnTo>
                  <a:lnTo>
                    <a:pt x="6" y="8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8" y="6"/>
                  </a:lnTo>
                  <a:lnTo>
                    <a:pt x="56" y="12"/>
                  </a:lnTo>
                  <a:lnTo>
                    <a:pt x="60" y="22"/>
                  </a:lnTo>
                  <a:lnTo>
                    <a:pt x="60" y="2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DABA7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22"/>
            <p:cNvSpPr/>
            <p:nvPr/>
          </p:nvSpPr>
          <p:spPr>
            <a:xfrm>
              <a:off x="1218709580" y="217116922"/>
              <a:ext cx="122853779" cy="82899185"/>
            </a:xfrm>
            <a:custGeom>
              <a:avLst/>
              <a:gdLst/>
              <a:ahLst/>
              <a:cxnLst/>
              <a:rect l="l" t="t" r="r" b="b"/>
              <a:pathLst>
                <a:path w="50" h="42" extrusionOk="0">
                  <a:moveTo>
                    <a:pt x="50" y="28"/>
                  </a:moveTo>
                  <a:lnTo>
                    <a:pt x="50" y="28"/>
                  </a:lnTo>
                  <a:lnTo>
                    <a:pt x="46" y="34"/>
                  </a:lnTo>
                  <a:lnTo>
                    <a:pt x="40" y="40"/>
                  </a:lnTo>
                  <a:lnTo>
                    <a:pt x="30" y="42"/>
                  </a:lnTo>
                  <a:lnTo>
                    <a:pt x="20" y="42"/>
                  </a:lnTo>
                  <a:lnTo>
                    <a:pt x="10" y="38"/>
                  </a:lnTo>
                  <a:lnTo>
                    <a:pt x="4" y="32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4" y="6"/>
                  </a:lnTo>
                  <a:lnTo>
                    <a:pt x="10" y="2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40" y="4"/>
                  </a:lnTo>
                  <a:lnTo>
                    <a:pt x="46" y="10"/>
                  </a:lnTo>
                  <a:lnTo>
                    <a:pt x="50" y="18"/>
                  </a:lnTo>
                  <a:lnTo>
                    <a:pt x="50" y="28"/>
                  </a:lnTo>
                  <a:close/>
                </a:path>
              </a:pathLst>
            </a:custGeom>
            <a:solidFill>
              <a:srgbClr val="DCBC7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22"/>
            <p:cNvSpPr/>
            <p:nvPr/>
          </p:nvSpPr>
          <p:spPr>
            <a:xfrm>
              <a:off x="869804642" y="1302701535"/>
              <a:ext cx="314505673" cy="106584666"/>
            </a:xfrm>
            <a:custGeom>
              <a:avLst/>
              <a:gdLst/>
              <a:ahLst/>
              <a:cxnLst/>
              <a:rect l="l" t="t" r="r" b="b"/>
              <a:pathLst>
                <a:path w="128" h="54" extrusionOk="0">
                  <a:moveTo>
                    <a:pt x="0" y="50"/>
                  </a:moveTo>
                  <a:lnTo>
                    <a:pt x="0" y="50"/>
                  </a:lnTo>
                  <a:lnTo>
                    <a:pt x="4" y="42"/>
                  </a:lnTo>
                  <a:lnTo>
                    <a:pt x="8" y="34"/>
                  </a:lnTo>
                  <a:lnTo>
                    <a:pt x="16" y="24"/>
                  </a:lnTo>
                  <a:lnTo>
                    <a:pt x="26" y="14"/>
                  </a:lnTo>
                  <a:lnTo>
                    <a:pt x="38" y="6"/>
                  </a:lnTo>
                  <a:lnTo>
                    <a:pt x="52" y="0"/>
                  </a:lnTo>
                  <a:lnTo>
                    <a:pt x="60" y="0"/>
                  </a:lnTo>
                  <a:lnTo>
                    <a:pt x="68" y="0"/>
                  </a:lnTo>
                  <a:lnTo>
                    <a:pt x="84" y="4"/>
                  </a:lnTo>
                  <a:lnTo>
                    <a:pt x="98" y="10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2" y="38"/>
                  </a:lnTo>
                  <a:lnTo>
                    <a:pt x="126" y="46"/>
                  </a:lnTo>
                  <a:lnTo>
                    <a:pt x="128" y="54"/>
                  </a:lnTo>
                  <a:lnTo>
                    <a:pt x="118" y="50"/>
                  </a:lnTo>
                  <a:lnTo>
                    <a:pt x="104" y="46"/>
                  </a:lnTo>
                  <a:lnTo>
                    <a:pt x="88" y="44"/>
                  </a:lnTo>
                  <a:lnTo>
                    <a:pt x="68" y="42"/>
                  </a:lnTo>
                  <a:lnTo>
                    <a:pt x="46" y="42"/>
                  </a:lnTo>
                  <a:lnTo>
                    <a:pt x="22" y="44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1677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22"/>
            <p:cNvSpPr/>
            <p:nvPr/>
          </p:nvSpPr>
          <p:spPr>
            <a:xfrm>
              <a:off x="1385790500" y="1132955458"/>
              <a:ext cx="93368872" cy="118427407"/>
            </a:xfrm>
            <a:custGeom>
              <a:avLst/>
              <a:gdLst/>
              <a:ahLst/>
              <a:cxnLst/>
              <a:rect l="l" t="t" r="r" b="b"/>
              <a:pathLst>
                <a:path w="38" h="60" extrusionOk="0">
                  <a:moveTo>
                    <a:pt x="20" y="0"/>
                  </a:moveTo>
                  <a:lnTo>
                    <a:pt x="20" y="0"/>
                  </a:lnTo>
                  <a:lnTo>
                    <a:pt x="10" y="12"/>
                  </a:lnTo>
                  <a:lnTo>
                    <a:pt x="4" y="26"/>
                  </a:lnTo>
                  <a:lnTo>
                    <a:pt x="2" y="32"/>
                  </a:lnTo>
                  <a:lnTo>
                    <a:pt x="0" y="36"/>
                  </a:lnTo>
                  <a:lnTo>
                    <a:pt x="2" y="46"/>
                  </a:lnTo>
                  <a:lnTo>
                    <a:pt x="4" y="52"/>
                  </a:lnTo>
                  <a:lnTo>
                    <a:pt x="10" y="58"/>
                  </a:lnTo>
                  <a:lnTo>
                    <a:pt x="18" y="60"/>
                  </a:lnTo>
                  <a:lnTo>
                    <a:pt x="24" y="60"/>
                  </a:lnTo>
                  <a:lnTo>
                    <a:pt x="28" y="58"/>
                  </a:lnTo>
                  <a:lnTo>
                    <a:pt x="32" y="54"/>
                  </a:lnTo>
                  <a:lnTo>
                    <a:pt x="34" y="50"/>
                  </a:lnTo>
                  <a:lnTo>
                    <a:pt x="38" y="40"/>
                  </a:lnTo>
                  <a:lnTo>
                    <a:pt x="38" y="36"/>
                  </a:lnTo>
                  <a:lnTo>
                    <a:pt x="36" y="3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77CE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22"/>
            <p:cNvSpPr/>
            <p:nvPr/>
          </p:nvSpPr>
          <p:spPr>
            <a:xfrm>
              <a:off x="0" y="0"/>
              <a:ext cx="530728323" cy="335544320"/>
            </a:xfrm>
            <a:custGeom>
              <a:avLst/>
              <a:gdLst/>
              <a:ahLst/>
              <a:cxnLst/>
              <a:rect l="l" t="t" r="r" b="b"/>
              <a:pathLst>
                <a:path w="216" h="170" extrusionOk="0">
                  <a:moveTo>
                    <a:pt x="214" y="134"/>
                  </a:moveTo>
                  <a:lnTo>
                    <a:pt x="214" y="134"/>
                  </a:lnTo>
                  <a:lnTo>
                    <a:pt x="212" y="128"/>
                  </a:lnTo>
                  <a:lnTo>
                    <a:pt x="206" y="110"/>
                  </a:lnTo>
                  <a:lnTo>
                    <a:pt x="196" y="88"/>
                  </a:lnTo>
                  <a:lnTo>
                    <a:pt x="188" y="74"/>
                  </a:lnTo>
                  <a:lnTo>
                    <a:pt x="178" y="62"/>
                  </a:lnTo>
                  <a:lnTo>
                    <a:pt x="168" y="48"/>
                  </a:lnTo>
                  <a:lnTo>
                    <a:pt x="154" y="36"/>
                  </a:lnTo>
                  <a:lnTo>
                    <a:pt x="140" y="24"/>
                  </a:lnTo>
                  <a:lnTo>
                    <a:pt x="124" y="16"/>
                  </a:lnTo>
                  <a:lnTo>
                    <a:pt x="104" y="8"/>
                  </a:lnTo>
                  <a:lnTo>
                    <a:pt x="82" y="2"/>
                  </a:lnTo>
                  <a:lnTo>
                    <a:pt x="58" y="0"/>
                  </a:lnTo>
                  <a:lnTo>
                    <a:pt x="32" y="2"/>
                  </a:lnTo>
                  <a:lnTo>
                    <a:pt x="26" y="6"/>
                  </a:lnTo>
                  <a:lnTo>
                    <a:pt x="16" y="22"/>
                  </a:lnTo>
                  <a:lnTo>
                    <a:pt x="12" y="34"/>
                  </a:lnTo>
                  <a:lnTo>
                    <a:pt x="6" y="48"/>
                  </a:lnTo>
                  <a:lnTo>
                    <a:pt x="2" y="66"/>
                  </a:lnTo>
                  <a:lnTo>
                    <a:pt x="0" y="86"/>
                  </a:lnTo>
                  <a:lnTo>
                    <a:pt x="56" y="102"/>
                  </a:lnTo>
                  <a:lnTo>
                    <a:pt x="4" y="106"/>
                  </a:lnTo>
                  <a:lnTo>
                    <a:pt x="4" y="114"/>
                  </a:lnTo>
                  <a:lnTo>
                    <a:pt x="6" y="128"/>
                  </a:lnTo>
                  <a:lnTo>
                    <a:pt x="12" y="148"/>
                  </a:lnTo>
                  <a:lnTo>
                    <a:pt x="16" y="158"/>
                  </a:lnTo>
                  <a:lnTo>
                    <a:pt x="20" y="164"/>
                  </a:lnTo>
                  <a:lnTo>
                    <a:pt x="42" y="158"/>
                  </a:lnTo>
                  <a:lnTo>
                    <a:pt x="62" y="152"/>
                  </a:lnTo>
                  <a:lnTo>
                    <a:pt x="88" y="146"/>
                  </a:lnTo>
                  <a:lnTo>
                    <a:pt x="116" y="142"/>
                  </a:lnTo>
                  <a:lnTo>
                    <a:pt x="128" y="142"/>
                  </a:lnTo>
                  <a:lnTo>
                    <a:pt x="142" y="144"/>
                  </a:lnTo>
                  <a:lnTo>
                    <a:pt x="154" y="148"/>
                  </a:lnTo>
                  <a:lnTo>
                    <a:pt x="164" y="152"/>
                  </a:lnTo>
                  <a:lnTo>
                    <a:pt x="174" y="160"/>
                  </a:lnTo>
                  <a:lnTo>
                    <a:pt x="182" y="168"/>
                  </a:lnTo>
                  <a:lnTo>
                    <a:pt x="188" y="170"/>
                  </a:lnTo>
                  <a:lnTo>
                    <a:pt x="196" y="168"/>
                  </a:lnTo>
                  <a:lnTo>
                    <a:pt x="202" y="168"/>
                  </a:lnTo>
                  <a:lnTo>
                    <a:pt x="210" y="164"/>
                  </a:lnTo>
                  <a:lnTo>
                    <a:pt x="214" y="158"/>
                  </a:lnTo>
                  <a:lnTo>
                    <a:pt x="216" y="148"/>
                  </a:lnTo>
                  <a:lnTo>
                    <a:pt x="214" y="134"/>
                  </a:lnTo>
                  <a:close/>
                </a:path>
              </a:pathLst>
            </a:custGeom>
            <a:solidFill>
              <a:srgbClr val="C2962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22"/>
            <p:cNvSpPr/>
            <p:nvPr/>
          </p:nvSpPr>
          <p:spPr>
            <a:xfrm>
              <a:off x="1616755323" y="59213713"/>
              <a:ext cx="530728323" cy="331596739"/>
            </a:xfrm>
            <a:custGeom>
              <a:avLst/>
              <a:gdLst/>
              <a:ahLst/>
              <a:cxnLst/>
              <a:rect l="l" t="t" r="r" b="b"/>
              <a:pathLst>
                <a:path w="216" h="168" extrusionOk="0">
                  <a:moveTo>
                    <a:pt x="4" y="132"/>
                  </a:moveTo>
                  <a:lnTo>
                    <a:pt x="4" y="132"/>
                  </a:lnTo>
                  <a:lnTo>
                    <a:pt x="6" y="126"/>
                  </a:lnTo>
                  <a:lnTo>
                    <a:pt x="10" y="110"/>
                  </a:lnTo>
                  <a:lnTo>
                    <a:pt x="22" y="86"/>
                  </a:lnTo>
                  <a:lnTo>
                    <a:pt x="28" y="74"/>
                  </a:lnTo>
                  <a:lnTo>
                    <a:pt x="38" y="60"/>
                  </a:lnTo>
                  <a:lnTo>
                    <a:pt x="48" y="48"/>
                  </a:lnTo>
                  <a:lnTo>
                    <a:pt x="62" y="36"/>
                  </a:lnTo>
                  <a:lnTo>
                    <a:pt x="76" y="24"/>
                  </a:lnTo>
                  <a:lnTo>
                    <a:pt x="94" y="14"/>
                  </a:lnTo>
                  <a:lnTo>
                    <a:pt x="112" y="6"/>
                  </a:lnTo>
                  <a:lnTo>
                    <a:pt x="134" y="2"/>
                  </a:lnTo>
                  <a:lnTo>
                    <a:pt x="158" y="0"/>
                  </a:lnTo>
                  <a:lnTo>
                    <a:pt x="186" y="0"/>
                  </a:lnTo>
                  <a:lnTo>
                    <a:pt x="190" y="6"/>
                  </a:lnTo>
                  <a:lnTo>
                    <a:pt x="200" y="20"/>
                  </a:lnTo>
                  <a:lnTo>
                    <a:pt x="206" y="32"/>
                  </a:lnTo>
                  <a:lnTo>
                    <a:pt x="210" y="48"/>
                  </a:lnTo>
                  <a:lnTo>
                    <a:pt x="214" y="64"/>
                  </a:lnTo>
                  <a:lnTo>
                    <a:pt x="216" y="86"/>
                  </a:lnTo>
                  <a:lnTo>
                    <a:pt x="160" y="102"/>
                  </a:lnTo>
                  <a:lnTo>
                    <a:pt x="212" y="106"/>
                  </a:lnTo>
                  <a:lnTo>
                    <a:pt x="212" y="112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200" y="156"/>
                  </a:lnTo>
                  <a:lnTo>
                    <a:pt x="196" y="164"/>
                  </a:lnTo>
                  <a:lnTo>
                    <a:pt x="176" y="156"/>
                  </a:lnTo>
                  <a:lnTo>
                    <a:pt x="154" y="150"/>
                  </a:lnTo>
                  <a:lnTo>
                    <a:pt x="128" y="144"/>
                  </a:lnTo>
                  <a:lnTo>
                    <a:pt x="102" y="142"/>
                  </a:lnTo>
                  <a:lnTo>
                    <a:pt x="88" y="142"/>
                  </a:lnTo>
                  <a:lnTo>
                    <a:pt x="74" y="144"/>
                  </a:lnTo>
                  <a:lnTo>
                    <a:pt x="62" y="146"/>
                  </a:lnTo>
                  <a:lnTo>
                    <a:pt x="52" y="152"/>
                  </a:lnTo>
                  <a:lnTo>
                    <a:pt x="42" y="158"/>
                  </a:lnTo>
                  <a:lnTo>
                    <a:pt x="34" y="168"/>
                  </a:lnTo>
                  <a:lnTo>
                    <a:pt x="28" y="168"/>
                  </a:lnTo>
                  <a:lnTo>
                    <a:pt x="22" y="168"/>
                  </a:lnTo>
                  <a:lnTo>
                    <a:pt x="14" y="166"/>
                  </a:lnTo>
                  <a:lnTo>
                    <a:pt x="8" y="164"/>
                  </a:lnTo>
                  <a:lnTo>
                    <a:pt x="2" y="156"/>
                  </a:lnTo>
                  <a:lnTo>
                    <a:pt x="0" y="146"/>
                  </a:lnTo>
                  <a:lnTo>
                    <a:pt x="4" y="132"/>
                  </a:lnTo>
                  <a:close/>
                </a:path>
              </a:pathLst>
            </a:custGeom>
            <a:solidFill>
              <a:srgbClr val="C2962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22"/>
            <p:cNvSpPr/>
            <p:nvPr/>
          </p:nvSpPr>
          <p:spPr>
            <a:xfrm>
              <a:off x="1405446666" y="1184274109"/>
              <a:ext cx="63883965" cy="55266123"/>
            </a:xfrm>
            <a:custGeom>
              <a:avLst/>
              <a:gdLst/>
              <a:ahLst/>
              <a:cxnLst/>
              <a:rect l="l" t="t" r="r" b="b"/>
              <a:pathLst>
                <a:path w="26" h="28" extrusionOk="0">
                  <a:moveTo>
                    <a:pt x="26" y="14"/>
                  </a:moveTo>
                  <a:lnTo>
                    <a:pt x="26" y="14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18" y="28"/>
                  </a:lnTo>
                  <a:lnTo>
                    <a:pt x="12" y="28"/>
                  </a:lnTo>
                  <a:lnTo>
                    <a:pt x="8" y="28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8"/>
                  </a:lnTo>
                  <a:lnTo>
                    <a:pt x="2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6" y="14"/>
                  </a:lnTo>
                  <a:close/>
                </a:path>
              </a:pathLst>
            </a:custGeom>
            <a:solidFill>
              <a:srgbClr val="77CE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22"/>
            <p:cNvSpPr/>
            <p:nvPr/>
          </p:nvSpPr>
          <p:spPr>
            <a:xfrm>
              <a:off x="1405446666" y="1184274109"/>
              <a:ext cx="63883965" cy="55266123"/>
            </a:xfrm>
            <a:custGeom>
              <a:avLst/>
              <a:gdLst/>
              <a:ahLst/>
              <a:cxnLst/>
              <a:rect l="l" t="t" r="r" b="b"/>
              <a:pathLst>
                <a:path w="26" h="28" extrusionOk="0">
                  <a:moveTo>
                    <a:pt x="12" y="0"/>
                  </a:moveTo>
                  <a:lnTo>
                    <a:pt x="12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6" y="14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18" y="26"/>
                  </a:lnTo>
                  <a:lnTo>
                    <a:pt x="12" y="28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79CF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22"/>
            <p:cNvSpPr/>
            <p:nvPr/>
          </p:nvSpPr>
          <p:spPr>
            <a:xfrm>
              <a:off x="1405446666" y="1184274109"/>
              <a:ext cx="58969813" cy="55266123"/>
            </a:xfrm>
            <a:custGeom>
              <a:avLst/>
              <a:gdLst/>
              <a:ahLst/>
              <a:cxnLst/>
              <a:rect l="l" t="t" r="r" b="b"/>
              <a:pathLst>
                <a:path w="24" h="28" extrusionOk="0">
                  <a:moveTo>
                    <a:pt x="12" y="0"/>
                  </a:moveTo>
                  <a:lnTo>
                    <a:pt x="12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4" y="14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18" y="26"/>
                  </a:lnTo>
                  <a:lnTo>
                    <a:pt x="12" y="28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7ACF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22"/>
            <p:cNvSpPr/>
            <p:nvPr/>
          </p:nvSpPr>
          <p:spPr>
            <a:xfrm>
              <a:off x="1405446666" y="1184274109"/>
              <a:ext cx="58969813" cy="55266123"/>
            </a:xfrm>
            <a:custGeom>
              <a:avLst/>
              <a:gdLst/>
              <a:ahLst/>
              <a:cxnLst/>
              <a:rect l="l" t="t" r="r" b="b"/>
              <a:pathLst>
                <a:path w="24" h="28" extrusionOk="0">
                  <a:moveTo>
                    <a:pt x="12" y="0"/>
                  </a:moveTo>
                  <a:lnTo>
                    <a:pt x="12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4" y="14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18" y="26"/>
                  </a:lnTo>
                  <a:lnTo>
                    <a:pt x="12" y="28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7DD0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22"/>
            <p:cNvSpPr/>
            <p:nvPr/>
          </p:nvSpPr>
          <p:spPr>
            <a:xfrm>
              <a:off x="1405446666" y="1184274109"/>
              <a:ext cx="58969813" cy="55266123"/>
            </a:xfrm>
            <a:custGeom>
              <a:avLst/>
              <a:gdLst/>
              <a:ahLst/>
              <a:cxnLst/>
              <a:rect l="l" t="t" r="r" b="b"/>
              <a:pathLst>
                <a:path w="24" h="28" extrusionOk="0">
                  <a:moveTo>
                    <a:pt x="12" y="0"/>
                  </a:moveTo>
                  <a:lnTo>
                    <a:pt x="12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4" y="14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18" y="26"/>
                  </a:lnTo>
                  <a:lnTo>
                    <a:pt x="12" y="28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7FD1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22"/>
            <p:cNvSpPr/>
            <p:nvPr/>
          </p:nvSpPr>
          <p:spPr>
            <a:xfrm>
              <a:off x="1405446666" y="1188221601"/>
              <a:ext cx="58969813" cy="51318543"/>
            </a:xfrm>
            <a:custGeom>
              <a:avLst/>
              <a:gdLst/>
              <a:ahLst/>
              <a:cxnLst/>
              <a:rect l="l" t="t" r="r" b="b"/>
              <a:pathLst>
                <a:path w="24" h="26" extrusionOk="0">
                  <a:moveTo>
                    <a:pt x="12" y="0"/>
                  </a:moveTo>
                  <a:lnTo>
                    <a:pt x="12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20" y="22"/>
                  </a:lnTo>
                  <a:lnTo>
                    <a:pt x="18" y="24"/>
                  </a:lnTo>
                  <a:lnTo>
                    <a:pt x="12" y="26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82D1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22"/>
            <p:cNvSpPr/>
            <p:nvPr/>
          </p:nvSpPr>
          <p:spPr>
            <a:xfrm>
              <a:off x="1405446666" y="1188221601"/>
              <a:ext cx="58969813" cy="47370962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2" y="0"/>
                  </a:moveTo>
                  <a:lnTo>
                    <a:pt x="12" y="0"/>
                  </a:lnTo>
                  <a:lnTo>
                    <a:pt x="18" y="0"/>
                  </a:lnTo>
                  <a:lnTo>
                    <a:pt x="20" y="4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20" y="22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83D1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22"/>
            <p:cNvSpPr/>
            <p:nvPr/>
          </p:nvSpPr>
          <p:spPr>
            <a:xfrm>
              <a:off x="1410361292" y="1188221601"/>
              <a:ext cx="54055663" cy="47370962"/>
            </a:xfrm>
            <a:custGeom>
              <a:avLst/>
              <a:gdLst/>
              <a:ahLst/>
              <a:cxnLst/>
              <a:rect l="l" t="t" r="r" b="b"/>
              <a:pathLst>
                <a:path w="22" h="24" extrusionOk="0">
                  <a:moveTo>
                    <a:pt x="10" y="0"/>
                  </a:moveTo>
                  <a:lnTo>
                    <a:pt x="10" y="0"/>
                  </a:lnTo>
                  <a:lnTo>
                    <a:pt x="16" y="0"/>
                  </a:lnTo>
                  <a:lnTo>
                    <a:pt x="18" y="4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22" y="18"/>
                  </a:lnTo>
                  <a:lnTo>
                    <a:pt x="18" y="22"/>
                  </a:lnTo>
                  <a:lnTo>
                    <a:pt x="16" y="24"/>
                  </a:lnTo>
                  <a:lnTo>
                    <a:pt x="10" y="24"/>
                  </a:lnTo>
                  <a:lnTo>
                    <a:pt x="6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85D2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22"/>
            <p:cNvSpPr/>
            <p:nvPr/>
          </p:nvSpPr>
          <p:spPr>
            <a:xfrm>
              <a:off x="1410361292" y="1188221601"/>
              <a:ext cx="54055663" cy="47370962"/>
            </a:xfrm>
            <a:custGeom>
              <a:avLst/>
              <a:gdLst/>
              <a:ahLst/>
              <a:cxnLst/>
              <a:rect l="l" t="t" r="r" b="b"/>
              <a:pathLst>
                <a:path w="22" h="24" extrusionOk="0">
                  <a:moveTo>
                    <a:pt x="10" y="0"/>
                  </a:moveTo>
                  <a:lnTo>
                    <a:pt x="10" y="0"/>
                  </a:lnTo>
                  <a:lnTo>
                    <a:pt x="16" y="0"/>
                  </a:lnTo>
                  <a:lnTo>
                    <a:pt x="18" y="4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22" y="16"/>
                  </a:lnTo>
                  <a:lnTo>
                    <a:pt x="18" y="20"/>
                  </a:lnTo>
                  <a:lnTo>
                    <a:pt x="16" y="24"/>
                  </a:lnTo>
                  <a:lnTo>
                    <a:pt x="10" y="24"/>
                  </a:lnTo>
                  <a:lnTo>
                    <a:pt x="6" y="24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88D3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22"/>
            <p:cNvSpPr/>
            <p:nvPr/>
          </p:nvSpPr>
          <p:spPr>
            <a:xfrm>
              <a:off x="1410361292" y="1188221601"/>
              <a:ext cx="54055663" cy="47370962"/>
            </a:xfrm>
            <a:custGeom>
              <a:avLst/>
              <a:gdLst/>
              <a:ahLst/>
              <a:cxnLst/>
              <a:rect l="l" t="t" r="r" b="b"/>
              <a:pathLst>
                <a:path w="22" h="24" extrusionOk="0">
                  <a:moveTo>
                    <a:pt x="10" y="0"/>
                  </a:moveTo>
                  <a:lnTo>
                    <a:pt x="10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2" y="12"/>
                  </a:lnTo>
                  <a:lnTo>
                    <a:pt x="20" y="16"/>
                  </a:lnTo>
                  <a:lnTo>
                    <a:pt x="18" y="20"/>
                  </a:lnTo>
                  <a:lnTo>
                    <a:pt x="16" y="24"/>
                  </a:lnTo>
                  <a:lnTo>
                    <a:pt x="10" y="24"/>
                  </a:lnTo>
                  <a:lnTo>
                    <a:pt x="6" y="24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89D3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22"/>
            <p:cNvSpPr/>
            <p:nvPr/>
          </p:nvSpPr>
          <p:spPr>
            <a:xfrm>
              <a:off x="1410361292" y="1188221601"/>
              <a:ext cx="54055663" cy="47370962"/>
            </a:xfrm>
            <a:custGeom>
              <a:avLst/>
              <a:gdLst/>
              <a:ahLst/>
              <a:cxnLst/>
              <a:rect l="l" t="t" r="r" b="b"/>
              <a:pathLst>
                <a:path w="22" h="24" extrusionOk="0">
                  <a:moveTo>
                    <a:pt x="10" y="0"/>
                  </a:moveTo>
                  <a:lnTo>
                    <a:pt x="10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2" y="12"/>
                  </a:lnTo>
                  <a:lnTo>
                    <a:pt x="20" y="16"/>
                  </a:lnTo>
                  <a:lnTo>
                    <a:pt x="18" y="20"/>
                  </a:lnTo>
                  <a:lnTo>
                    <a:pt x="16" y="24"/>
                  </a:lnTo>
                  <a:lnTo>
                    <a:pt x="10" y="24"/>
                  </a:lnTo>
                  <a:lnTo>
                    <a:pt x="6" y="24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8BD4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22"/>
            <p:cNvSpPr/>
            <p:nvPr/>
          </p:nvSpPr>
          <p:spPr>
            <a:xfrm>
              <a:off x="1410361292" y="1188221601"/>
              <a:ext cx="54055663" cy="47370962"/>
            </a:xfrm>
            <a:custGeom>
              <a:avLst/>
              <a:gdLst/>
              <a:ahLst/>
              <a:cxnLst/>
              <a:rect l="l" t="t" r="r" b="b"/>
              <a:pathLst>
                <a:path w="22" h="24" extrusionOk="0">
                  <a:moveTo>
                    <a:pt x="12" y="0"/>
                  </a:moveTo>
                  <a:lnTo>
                    <a:pt x="12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2" y="12"/>
                  </a:lnTo>
                  <a:lnTo>
                    <a:pt x="20" y="16"/>
                  </a:lnTo>
                  <a:lnTo>
                    <a:pt x="18" y="20"/>
                  </a:lnTo>
                  <a:lnTo>
                    <a:pt x="16" y="22"/>
                  </a:lnTo>
                  <a:lnTo>
                    <a:pt x="12" y="24"/>
                  </a:lnTo>
                  <a:lnTo>
                    <a:pt x="6" y="22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8DD4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22"/>
            <p:cNvSpPr/>
            <p:nvPr/>
          </p:nvSpPr>
          <p:spPr>
            <a:xfrm>
              <a:off x="1410361292" y="1188221601"/>
              <a:ext cx="54055663" cy="47370962"/>
            </a:xfrm>
            <a:custGeom>
              <a:avLst/>
              <a:gdLst/>
              <a:ahLst/>
              <a:cxnLst/>
              <a:rect l="l" t="t" r="r" b="b"/>
              <a:pathLst>
                <a:path w="22" h="24" extrusionOk="0">
                  <a:moveTo>
                    <a:pt x="12" y="0"/>
                  </a:moveTo>
                  <a:lnTo>
                    <a:pt x="12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2" y="12"/>
                  </a:lnTo>
                  <a:lnTo>
                    <a:pt x="20" y="16"/>
                  </a:lnTo>
                  <a:lnTo>
                    <a:pt x="18" y="20"/>
                  </a:lnTo>
                  <a:lnTo>
                    <a:pt x="16" y="22"/>
                  </a:lnTo>
                  <a:lnTo>
                    <a:pt x="12" y="24"/>
                  </a:lnTo>
                  <a:lnTo>
                    <a:pt x="8" y="22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8FD5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22"/>
            <p:cNvSpPr/>
            <p:nvPr/>
          </p:nvSpPr>
          <p:spPr>
            <a:xfrm>
              <a:off x="1415275138" y="1192169250"/>
              <a:ext cx="49141511" cy="43423382"/>
            </a:xfrm>
            <a:custGeom>
              <a:avLst/>
              <a:gdLst/>
              <a:ahLst/>
              <a:cxnLst/>
              <a:rect l="l" t="t" r="r" b="b"/>
              <a:pathLst>
                <a:path w="20" h="22" extrusionOk="0">
                  <a:moveTo>
                    <a:pt x="10" y="0"/>
                  </a:moveTo>
                  <a:lnTo>
                    <a:pt x="10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8" y="6"/>
                  </a:lnTo>
                  <a:lnTo>
                    <a:pt x="20" y="10"/>
                  </a:lnTo>
                  <a:lnTo>
                    <a:pt x="18" y="14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0" y="22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91D5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22"/>
            <p:cNvSpPr/>
            <p:nvPr/>
          </p:nvSpPr>
          <p:spPr>
            <a:xfrm>
              <a:off x="1415275138" y="1192169250"/>
              <a:ext cx="49141511" cy="43423382"/>
            </a:xfrm>
            <a:custGeom>
              <a:avLst/>
              <a:gdLst/>
              <a:ahLst/>
              <a:cxnLst/>
              <a:rect l="l" t="t" r="r" b="b"/>
              <a:pathLst>
                <a:path w="20" h="22" extrusionOk="0">
                  <a:moveTo>
                    <a:pt x="10" y="0"/>
                  </a:moveTo>
                  <a:lnTo>
                    <a:pt x="10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8" y="6"/>
                  </a:lnTo>
                  <a:lnTo>
                    <a:pt x="20" y="10"/>
                  </a:lnTo>
                  <a:lnTo>
                    <a:pt x="18" y="14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0" y="22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93D6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22"/>
            <p:cNvSpPr/>
            <p:nvPr/>
          </p:nvSpPr>
          <p:spPr>
            <a:xfrm>
              <a:off x="1415275138" y="1192169250"/>
              <a:ext cx="44227360" cy="39475802"/>
            </a:xfrm>
            <a:custGeom>
              <a:avLst/>
              <a:gdLst/>
              <a:ahLst/>
              <a:cxnLst/>
              <a:rect l="l" t="t" r="r" b="b"/>
              <a:pathLst>
                <a:path w="18" h="20" extrusionOk="0">
                  <a:moveTo>
                    <a:pt x="10" y="0"/>
                  </a:moveTo>
                  <a:lnTo>
                    <a:pt x="10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8" y="6"/>
                  </a:lnTo>
                  <a:lnTo>
                    <a:pt x="18" y="10"/>
                  </a:lnTo>
                  <a:lnTo>
                    <a:pt x="18" y="14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0" y="20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95D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22"/>
            <p:cNvSpPr/>
            <p:nvPr/>
          </p:nvSpPr>
          <p:spPr>
            <a:xfrm>
              <a:off x="1415275138" y="1192169250"/>
              <a:ext cx="44227360" cy="39475802"/>
            </a:xfrm>
            <a:custGeom>
              <a:avLst/>
              <a:gdLst/>
              <a:ahLst/>
              <a:cxnLst/>
              <a:rect l="l" t="t" r="r" b="b"/>
              <a:pathLst>
                <a:path w="18" h="20" extrusionOk="0">
                  <a:moveTo>
                    <a:pt x="10" y="0"/>
                  </a:moveTo>
                  <a:lnTo>
                    <a:pt x="10" y="0"/>
                  </a:lnTo>
                  <a:lnTo>
                    <a:pt x="14" y="0"/>
                  </a:lnTo>
                  <a:lnTo>
                    <a:pt x="16" y="4"/>
                  </a:lnTo>
                  <a:lnTo>
                    <a:pt x="18" y="6"/>
                  </a:lnTo>
                  <a:lnTo>
                    <a:pt x="18" y="10"/>
                  </a:lnTo>
                  <a:lnTo>
                    <a:pt x="18" y="14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0" y="20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6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96D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22"/>
            <p:cNvSpPr/>
            <p:nvPr/>
          </p:nvSpPr>
          <p:spPr>
            <a:xfrm>
              <a:off x="1415275138" y="1192169250"/>
              <a:ext cx="44227360" cy="39475802"/>
            </a:xfrm>
            <a:custGeom>
              <a:avLst/>
              <a:gdLst/>
              <a:ahLst/>
              <a:cxnLst/>
              <a:rect l="l" t="t" r="r" b="b"/>
              <a:pathLst>
                <a:path w="18" h="20" extrusionOk="0">
                  <a:moveTo>
                    <a:pt x="10" y="0"/>
                  </a:moveTo>
                  <a:lnTo>
                    <a:pt x="10" y="0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8" y="6"/>
                  </a:lnTo>
                  <a:lnTo>
                    <a:pt x="18" y="10"/>
                  </a:lnTo>
                  <a:lnTo>
                    <a:pt x="18" y="14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0" y="20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99D8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22"/>
            <p:cNvSpPr/>
            <p:nvPr/>
          </p:nvSpPr>
          <p:spPr>
            <a:xfrm>
              <a:off x="1415275138" y="1192169250"/>
              <a:ext cx="44227360" cy="39475802"/>
            </a:xfrm>
            <a:custGeom>
              <a:avLst/>
              <a:gdLst/>
              <a:ahLst/>
              <a:cxnLst/>
              <a:rect l="l" t="t" r="r" b="b"/>
              <a:pathLst>
                <a:path w="18" h="20" extrusionOk="0">
                  <a:moveTo>
                    <a:pt x="10" y="0"/>
                  </a:moveTo>
                  <a:lnTo>
                    <a:pt x="10" y="0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8" y="6"/>
                  </a:lnTo>
                  <a:lnTo>
                    <a:pt x="18" y="10"/>
                  </a:lnTo>
                  <a:lnTo>
                    <a:pt x="18" y="14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0" y="20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9BD8E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22"/>
            <p:cNvSpPr/>
            <p:nvPr/>
          </p:nvSpPr>
          <p:spPr>
            <a:xfrm>
              <a:off x="1415275138" y="1192169250"/>
              <a:ext cx="44227360" cy="39475802"/>
            </a:xfrm>
            <a:custGeom>
              <a:avLst/>
              <a:gdLst/>
              <a:ahLst/>
              <a:cxnLst/>
              <a:rect l="l" t="t" r="r" b="b"/>
              <a:pathLst>
                <a:path w="18" h="20" extrusionOk="0">
                  <a:moveTo>
                    <a:pt x="10" y="0"/>
                  </a:moveTo>
                  <a:lnTo>
                    <a:pt x="10" y="0"/>
                  </a:lnTo>
                  <a:lnTo>
                    <a:pt x="12" y="2"/>
                  </a:lnTo>
                  <a:lnTo>
                    <a:pt x="16" y="4"/>
                  </a:lnTo>
                  <a:lnTo>
                    <a:pt x="18" y="6"/>
                  </a:lnTo>
                  <a:lnTo>
                    <a:pt x="18" y="10"/>
                  </a:lnTo>
                  <a:lnTo>
                    <a:pt x="18" y="14"/>
                  </a:lnTo>
                  <a:lnTo>
                    <a:pt x="16" y="18"/>
                  </a:lnTo>
                  <a:lnTo>
                    <a:pt x="12" y="20"/>
                  </a:lnTo>
                  <a:lnTo>
                    <a:pt x="10" y="20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9CD9E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22"/>
            <p:cNvSpPr/>
            <p:nvPr/>
          </p:nvSpPr>
          <p:spPr>
            <a:xfrm>
              <a:off x="1420189765" y="1196116742"/>
              <a:ext cx="39313209" cy="35528222"/>
            </a:xfrm>
            <a:custGeom>
              <a:avLst/>
              <a:gdLst/>
              <a:ahLst/>
              <a:cxnLst/>
              <a:rect l="l" t="t" r="r" b="b"/>
              <a:pathLst>
                <a:path w="16" h="18" extrusionOk="0">
                  <a:moveTo>
                    <a:pt x="8" y="0"/>
                  </a:moveTo>
                  <a:lnTo>
                    <a:pt x="8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0" y="16"/>
                  </a:lnTo>
                  <a:lnTo>
                    <a:pt x="8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EDAE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22"/>
            <p:cNvSpPr/>
            <p:nvPr/>
          </p:nvSpPr>
          <p:spPr>
            <a:xfrm>
              <a:off x="1420189765" y="1196116742"/>
              <a:ext cx="39313209" cy="35528222"/>
            </a:xfrm>
            <a:custGeom>
              <a:avLst/>
              <a:gdLst/>
              <a:ahLst/>
              <a:cxnLst/>
              <a:rect l="l" t="t" r="r" b="b"/>
              <a:pathLst>
                <a:path w="16" h="18" extrusionOk="0">
                  <a:moveTo>
                    <a:pt x="8" y="0"/>
                  </a:moveTo>
                  <a:lnTo>
                    <a:pt x="8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0" y="16"/>
                  </a:lnTo>
                  <a:lnTo>
                    <a:pt x="8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1DAE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22"/>
            <p:cNvSpPr/>
            <p:nvPr/>
          </p:nvSpPr>
          <p:spPr>
            <a:xfrm>
              <a:off x="1420189765" y="1196116742"/>
              <a:ext cx="39313209" cy="35528222"/>
            </a:xfrm>
            <a:custGeom>
              <a:avLst/>
              <a:gdLst/>
              <a:ahLst/>
              <a:cxnLst/>
              <a:rect l="l" t="t" r="r" b="b"/>
              <a:pathLst>
                <a:path w="16" h="18" extrusionOk="0">
                  <a:moveTo>
                    <a:pt x="8" y="0"/>
                  </a:moveTo>
                  <a:lnTo>
                    <a:pt x="8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0" y="16"/>
                  </a:lnTo>
                  <a:lnTo>
                    <a:pt x="8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3DBE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22"/>
            <p:cNvSpPr/>
            <p:nvPr/>
          </p:nvSpPr>
          <p:spPr>
            <a:xfrm>
              <a:off x="1420189765" y="1196116742"/>
              <a:ext cx="39313209" cy="31580641"/>
            </a:xfrm>
            <a:custGeom>
              <a:avLst/>
              <a:gdLst/>
              <a:ahLst/>
              <a:cxnLst/>
              <a:rect l="l" t="t" r="r" b="b"/>
              <a:pathLst>
                <a:path w="16" h="16" extrusionOk="0">
                  <a:moveTo>
                    <a:pt x="8" y="0"/>
                  </a:moveTo>
                  <a:lnTo>
                    <a:pt x="8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4DBE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22"/>
            <p:cNvSpPr/>
            <p:nvPr/>
          </p:nvSpPr>
          <p:spPr>
            <a:xfrm>
              <a:off x="1420189765" y="1196116742"/>
              <a:ext cx="39313209" cy="31580641"/>
            </a:xfrm>
            <a:custGeom>
              <a:avLst/>
              <a:gdLst/>
              <a:ahLst/>
              <a:cxnLst/>
              <a:rect l="l" t="t" r="r" b="b"/>
              <a:pathLst>
                <a:path w="16" h="16" extrusionOk="0">
                  <a:moveTo>
                    <a:pt x="8" y="0"/>
                  </a:moveTo>
                  <a:lnTo>
                    <a:pt x="8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4" y="6"/>
                  </a:lnTo>
                  <a:lnTo>
                    <a:pt x="16" y="8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6DCE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22"/>
            <p:cNvSpPr/>
            <p:nvPr/>
          </p:nvSpPr>
          <p:spPr>
            <a:xfrm>
              <a:off x="1420189765" y="1196116742"/>
              <a:ext cx="39313209" cy="31580641"/>
            </a:xfrm>
            <a:custGeom>
              <a:avLst/>
              <a:gdLst/>
              <a:ahLst/>
              <a:cxnLst/>
              <a:rect l="l" t="t" r="r" b="b"/>
              <a:pathLst>
                <a:path w="16" h="16" extrusionOk="0">
                  <a:moveTo>
                    <a:pt x="8" y="0"/>
                  </a:moveTo>
                  <a:lnTo>
                    <a:pt x="8" y="0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6" y="8"/>
                  </a:lnTo>
                  <a:lnTo>
                    <a:pt x="14" y="14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8"/>
                  </a:lnTo>
                  <a:lnTo>
                    <a:pt x="2" y="2"/>
                  </a:lnTo>
                  <a:lnTo>
                    <a:pt x="6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8DDE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22"/>
            <p:cNvSpPr/>
            <p:nvPr/>
          </p:nvSpPr>
          <p:spPr>
            <a:xfrm>
              <a:off x="1420189765" y="1196116742"/>
              <a:ext cx="39313209" cy="31580641"/>
            </a:xfrm>
            <a:custGeom>
              <a:avLst/>
              <a:gdLst/>
              <a:ahLst/>
              <a:cxnLst/>
              <a:rect l="l" t="t" r="r" b="b"/>
              <a:pathLst>
                <a:path w="16" h="16" extrusionOk="0">
                  <a:moveTo>
                    <a:pt x="16" y="8"/>
                  </a:moveTo>
                  <a:lnTo>
                    <a:pt x="16" y="8"/>
                  </a:lnTo>
                  <a:lnTo>
                    <a:pt x="14" y="14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4" y="14"/>
                  </a:lnTo>
                  <a:lnTo>
                    <a:pt x="0" y="8"/>
                  </a:lnTo>
                  <a:lnTo>
                    <a:pt x="4" y="2"/>
                  </a:lnTo>
                  <a:lnTo>
                    <a:pt x="6" y="2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A9DDE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84" name="Google Shape;584;p22" descr="C:\Users\mcase\AppData\Local\Microsoft\Windows\Temporary Internet Files\Content.IE5\FT4NHVMN\MC900423165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2800" y="381000"/>
            <a:ext cx="1293812" cy="1293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23"/>
          <p:cNvSpPr txBox="1"/>
          <p:nvPr/>
        </p:nvSpPr>
        <p:spPr>
          <a:xfrm>
            <a:off x="762000" y="228600"/>
            <a:ext cx="6096000" cy="1108075"/>
          </a:xfrm>
          <a:prstGeom prst="rect">
            <a:avLst/>
          </a:prstGeom>
          <a:gradFill>
            <a:gsLst>
              <a:gs pos="0">
                <a:srgbClr val="9EEAFF"/>
              </a:gs>
              <a:gs pos="35000">
                <a:srgbClr val="BBEFFF"/>
              </a:gs>
              <a:gs pos="100000">
                <a:srgbClr val="E4F9FF"/>
              </a:gs>
            </a:gsLst>
            <a:lin ang="16200000" scaled="0"/>
          </a:gradFill>
          <a:ln w="9525" cap="flat" cmpd="sng">
            <a:solidFill>
              <a:srgbClr val="46AAC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Schoolbell"/>
              <a:buNone/>
            </a:pPr>
            <a:r>
              <a:rPr lang="en-US" sz="6600" b="0" i="0" u="none">
                <a:solidFill>
                  <a:srgbClr val="000000"/>
                </a:solidFill>
                <a:latin typeface="Schoolbell"/>
                <a:ea typeface="Schoolbell"/>
                <a:cs typeface="Schoolbell"/>
                <a:sym typeface="Schoolbell"/>
              </a:rPr>
              <a:t>Estoy así-así.</a:t>
            </a:r>
            <a:endParaRPr/>
          </a:p>
        </p:txBody>
      </p:sp>
      <p:sp>
        <p:nvSpPr>
          <p:cNvPr id="590" name="Google Shape;590;p23"/>
          <p:cNvSpPr/>
          <p:nvPr/>
        </p:nvSpPr>
        <p:spPr>
          <a:xfrm>
            <a:off x="685800" y="2057400"/>
            <a:ext cx="3429000" cy="1524000"/>
          </a:xfrm>
          <a:prstGeom prst="wedgeRoundRectCallout">
            <a:avLst>
              <a:gd name="adj1" fmla="val 25020"/>
              <a:gd name="adj2" fmla="val 25718"/>
              <a:gd name="adj3" fmla="val 0"/>
            </a:avLst>
          </a:prstGeom>
          <a:gradFill>
            <a:gsLst>
              <a:gs pos="0">
                <a:srgbClr val="2787A0"/>
              </a:gs>
              <a:gs pos="80000">
                <a:srgbClr val="36B1D2"/>
              </a:gs>
              <a:gs pos="100000">
                <a:srgbClr val="34B3D6"/>
              </a:gs>
            </a:gsLst>
            <a:lin ang="16200000" scaled="0"/>
          </a:gradFill>
          <a:ln w="9525" cap="flat" cmpd="sng">
            <a:solidFill>
              <a:srgbClr val="46AAC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Schoolbell"/>
              <a:buNone/>
            </a:pPr>
            <a:r>
              <a:rPr lang="en-US" sz="3600" b="0" i="0" u="none">
                <a:solidFill>
                  <a:srgbClr val="FFFFFF"/>
                </a:solidFill>
                <a:latin typeface="Schoolbell"/>
                <a:ea typeface="Schoolbell"/>
                <a:cs typeface="Schoolbell"/>
                <a:sym typeface="Schoolbell"/>
              </a:rPr>
              <a:t>I am so-so.</a:t>
            </a:r>
            <a:endParaRPr/>
          </a:p>
        </p:txBody>
      </p:sp>
      <p:sp>
        <p:nvSpPr>
          <p:cNvPr id="591" name="Google Shape;591;p23"/>
          <p:cNvSpPr/>
          <p:nvPr/>
        </p:nvSpPr>
        <p:spPr>
          <a:xfrm>
            <a:off x="4114800" y="2286000"/>
            <a:ext cx="274320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23"/>
          <p:cNvSpPr/>
          <p:nvPr/>
        </p:nvSpPr>
        <p:spPr>
          <a:xfrm>
            <a:off x="6176962" y="3617912"/>
            <a:ext cx="274637" cy="1404937"/>
          </a:xfrm>
          <a:custGeom>
            <a:avLst/>
            <a:gdLst/>
            <a:ahLst/>
            <a:cxnLst/>
            <a:rect l="l" t="t" r="r" b="b"/>
            <a:pathLst>
              <a:path w="90" h="460" extrusionOk="0">
                <a:moveTo>
                  <a:pt x="0" y="406"/>
                </a:moveTo>
                <a:lnTo>
                  <a:pt x="0" y="406"/>
                </a:lnTo>
                <a:lnTo>
                  <a:pt x="0" y="400"/>
                </a:lnTo>
                <a:lnTo>
                  <a:pt x="2" y="386"/>
                </a:lnTo>
                <a:lnTo>
                  <a:pt x="6" y="372"/>
                </a:lnTo>
                <a:lnTo>
                  <a:pt x="12" y="362"/>
                </a:lnTo>
                <a:lnTo>
                  <a:pt x="18" y="350"/>
                </a:lnTo>
                <a:lnTo>
                  <a:pt x="30" y="328"/>
                </a:lnTo>
                <a:lnTo>
                  <a:pt x="36" y="318"/>
                </a:lnTo>
                <a:lnTo>
                  <a:pt x="40" y="306"/>
                </a:lnTo>
                <a:lnTo>
                  <a:pt x="44" y="294"/>
                </a:lnTo>
                <a:lnTo>
                  <a:pt x="44" y="280"/>
                </a:lnTo>
                <a:lnTo>
                  <a:pt x="44" y="262"/>
                </a:lnTo>
                <a:lnTo>
                  <a:pt x="42" y="244"/>
                </a:lnTo>
                <a:lnTo>
                  <a:pt x="40" y="226"/>
                </a:lnTo>
                <a:lnTo>
                  <a:pt x="38" y="208"/>
                </a:lnTo>
                <a:lnTo>
                  <a:pt x="38" y="204"/>
                </a:lnTo>
                <a:lnTo>
                  <a:pt x="40" y="188"/>
                </a:lnTo>
                <a:lnTo>
                  <a:pt x="44" y="176"/>
                </a:lnTo>
                <a:lnTo>
                  <a:pt x="48" y="164"/>
                </a:lnTo>
                <a:lnTo>
                  <a:pt x="54" y="152"/>
                </a:lnTo>
                <a:lnTo>
                  <a:pt x="66" y="128"/>
                </a:lnTo>
                <a:lnTo>
                  <a:pt x="78" y="104"/>
                </a:lnTo>
                <a:lnTo>
                  <a:pt x="84" y="86"/>
                </a:lnTo>
                <a:lnTo>
                  <a:pt x="86" y="68"/>
                </a:lnTo>
                <a:lnTo>
                  <a:pt x="86" y="52"/>
                </a:lnTo>
                <a:lnTo>
                  <a:pt x="80" y="36"/>
                </a:lnTo>
                <a:lnTo>
                  <a:pt x="74" y="20"/>
                </a:lnTo>
                <a:lnTo>
                  <a:pt x="66" y="2"/>
                </a:lnTo>
                <a:lnTo>
                  <a:pt x="70" y="0"/>
                </a:lnTo>
                <a:lnTo>
                  <a:pt x="78" y="18"/>
                </a:lnTo>
                <a:lnTo>
                  <a:pt x="84" y="34"/>
                </a:lnTo>
                <a:lnTo>
                  <a:pt x="88" y="50"/>
                </a:lnTo>
                <a:lnTo>
                  <a:pt x="90" y="68"/>
                </a:lnTo>
                <a:lnTo>
                  <a:pt x="88" y="86"/>
                </a:lnTo>
                <a:lnTo>
                  <a:pt x="82" y="106"/>
                </a:lnTo>
                <a:lnTo>
                  <a:pt x="68" y="130"/>
                </a:lnTo>
                <a:lnTo>
                  <a:pt x="56" y="152"/>
                </a:lnTo>
                <a:lnTo>
                  <a:pt x="48" y="176"/>
                </a:lnTo>
                <a:lnTo>
                  <a:pt x="44" y="190"/>
                </a:lnTo>
                <a:lnTo>
                  <a:pt x="42" y="204"/>
                </a:lnTo>
                <a:lnTo>
                  <a:pt x="42" y="208"/>
                </a:lnTo>
                <a:lnTo>
                  <a:pt x="44" y="226"/>
                </a:lnTo>
                <a:lnTo>
                  <a:pt x="44" y="244"/>
                </a:lnTo>
                <a:lnTo>
                  <a:pt x="46" y="262"/>
                </a:lnTo>
                <a:lnTo>
                  <a:pt x="48" y="280"/>
                </a:lnTo>
                <a:lnTo>
                  <a:pt x="46" y="294"/>
                </a:lnTo>
                <a:lnTo>
                  <a:pt x="44" y="308"/>
                </a:lnTo>
                <a:lnTo>
                  <a:pt x="40" y="320"/>
                </a:lnTo>
                <a:lnTo>
                  <a:pt x="34" y="330"/>
                </a:lnTo>
                <a:lnTo>
                  <a:pt x="20" y="352"/>
                </a:lnTo>
                <a:lnTo>
                  <a:pt x="14" y="362"/>
                </a:lnTo>
                <a:lnTo>
                  <a:pt x="10" y="374"/>
                </a:lnTo>
                <a:lnTo>
                  <a:pt x="6" y="386"/>
                </a:lnTo>
                <a:lnTo>
                  <a:pt x="4" y="400"/>
                </a:lnTo>
                <a:lnTo>
                  <a:pt x="4" y="406"/>
                </a:lnTo>
                <a:lnTo>
                  <a:pt x="4" y="420"/>
                </a:lnTo>
                <a:lnTo>
                  <a:pt x="8" y="434"/>
                </a:lnTo>
                <a:lnTo>
                  <a:pt x="14" y="446"/>
                </a:lnTo>
                <a:lnTo>
                  <a:pt x="24" y="456"/>
                </a:lnTo>
                <a:lnTo>
                  <a:pt x="22" y="460"/>
                </a:lnTo>
                <a:lnTo>
                  <a:pt x="12" y="448"/>
                </a:lnTo>
                <a:lnTo>
                  <a:pt x="4" y="436"/>
                </a:lnTo>
                <a:lnTo>
                  <a:pt x="0" y="422"/>
                </a:lnTo>
                <a:lnTo>
                  <a:pt x="0" y="406"/>
                </a:lnTo>
                <a:close/>
              </a:path>
            </a:pathLst>
          </a:custGeom>
          <a:solidFill>
            <a:srgbClr val="D7D5D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3" name="Google Shape;593;p23"/>
          <p:cNvGrpSpPr/>
          <p:nvPr/>
        </p:nvGrpSpPr>
        <p:grpSpPr>
          <a:xfrm>
            <a:off x="4800600" y="2438400"/>
            <a:ext cx="1924050" cy="3527425"/>
            <a:chOff x="7753350" y="1412875"/>
            <a:chExt cx="952500" cy="1746250"/>
          </a:xfrm>
        </p:grpSpPr>
        <p:sp>
          <p:nvSpPr>
            <p:cNvPr id="594" name="Google Shape;594;p23"/>
            <p:cNvSpPr/>
            <p:nvPr/>
          </p:nvSpPr>
          <p:spPr>
            <a:xfrm>
              <a:off x="7826375" y="3000375"/>
              <a:ext cx="796925" cy="158750"/>
            </a:xfrm>
            <a:custGeom>
              <a:avLst/>
              <a:gdLst/>
              <a:ahLst/>
              <a:cxnLst/>
              <a:rect l="l" t="t" r="r" b="b"/>
              <a:pathLst>
                <a:path w="502" h="100" extrusionOk="0">
                  <a:moveTo>
                    <a:pt x="502" y="52"/>
                  </a:moveTo>
                  <a:lnTo>
                    <a:pt x="502" y="52"/>
                  </a:lnTo>
                  <a:lnTo>
                    <a:pt x="500" y="56"/>
                  </a:lnTo>
                  <a:lnTo>
                    <a:pt x="496" y="60"/>
                  </a:lnTo>
                  <a:lnTo>
                    <a:pt x="488" y="66"/>
                  </a:lnTo>
                  <a:lnTo>
                    <a:pt x="482" y="70"/>
                  </a:lnTo>
                  <a:lnTo>
                    <a:pt x="458" y="80"/>
                  </a:lnTo>
                  <a:lnTo>
                    <a:pt x="428" y="86"/>
                  </a:lnTo>
                  <a:lnTo>
                    <a:pt x="390" y="92"/>
                  </a:lnTo>
                  <a:lnTo>
                    <a:pt x="348" y="98"/>
                  </a:lnTo>
                  <a:lnTo>
                    <a:pt x="300" y="100"/>
                  </a:lnTo>
                  <a:lnTo>
                    <a:pt x="250" y="100"/>
                  </a:lnTo>
                  <a:lnTo>
                    <a:pt x="200" y="100"/>
                  </a:lnTo>
                  <a:lnTo>
                    <a:pt x="152" y="98"/>
                  </a:lnTo>
                  <a:lnTo>
                    <a:pt x="110" y="92"/>
                  </a:lnTo>
                  <a:lnTo>
                    <a:pt x="72" y="86"/>
                  </a:lnTo>
                  <a:lnTo>
                    <a:pt x="42" y="80"/>
                  </a:lnTo>
                  <a:lnTo>
                    <a:pt x="20" y="70"/>
                  </a:lnTo>
                  <a:lnTo>
                    <a:pt x="10" y="66"/>
                  </a:lnTo>
                  <a:lnTo>
                    <a:pt x="6" y="60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6" y="40"/>
                  </a:lnTo>
                  <a:lnTo>
                    <a:pt x="10" y="36"/>
                  </a:lnTo>
                  <a:lnTo>
                    <a:pt x="20" y="30"/>
                  </a:lnTo>
                  <a:lnTo>
                    <a:pt x="42" y="22"/>
                  </a:lnTo>
                  <a:lnTo>
                    <a:pt x="72" y="14"/>
                  </a:lnTo>
                  <a:lnTo>
                    <a:pt x="110" y="10"/>
                  </a:lnTo>
                  <a:lnTo>
                    <a:pt x="152" y="4"/>
                  </a:lnTo>
                  <a:lnTo>
                    <a:pt x="200" y="0"/>
                  </a:lnTo>
                  <a:lnTo>
                    <a:pt x="250" y="0"/>
                  </a:lnTo>
                  <a:lnTo>
                    <a:pt x="300" y="0"/>
                  </a:lnTo>
                  <a:lnTo>
                    <a:pt x="348" y="4"/>
                  </a:lnTo>
                  <a:lnTo>
                    <a:pt x="390" y="10"/>
                  </a:lnTo>
                  <a:lnTo>
                    <a:pt x="428" y="14"/>
                  </a:lnTo>
                  <a:lnTo>
                    <a:pt x="458" y="22"/>
                  </a:lnTo>
                  <a:lnTo>
                    <a:pt x="482" y="30"/>
                  </a:lnTo>
                  <a:lnTo>
                    <a:pt x="488" y="36"/>
                  </a:lnTo>
                  <a:lnTo>
                    <a:pt x="496" y="40"/>
                  </a:lnTo>
                  <a:lnTo>
                    <a:pt x="500" y="46"/>
                  </a:lnTo>
                  <a:lnTo>
                    <a:pt x="502" y="52"/>
                  </a:lnTo>
                  <a:close/>
                </a:path>
              </a:pathLst>
            </a:custGeom>
            <a:solidFill>
              <a:srgbClr val="B89D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23"/>
            <p:cNvSpPr/>
            <p:nvPr/>
          </p:nvSpPr>
          <p:spPr>
            <a:xfrm>
              <a:off x="7842250" y="2273300"/>
              <a:ext cx="768350" cy="695325"/>
            </a:xfrm>
            <a:custGeom>
              <a:avLst/>
              <a:gdLst/>
              <a:ahLst/>
              <a:cxnLst/>
              <a:rect l="l" t="t" r="r" b="b"/>
              <a:pathLst>
                <a:path w="484" h="438" extrusionOk="0">
                  <a:moveTo>
                    <a:pt x="394" y="46"/>
                  </a:moveTo>
                  <a:lnTo>
                    <a:pt x="394" y="46"/>
                  </a:lnTo>
                  <a:lnTo>
                    <a:pt x="408" y="60"/>
                  </a:lnTo>
                  <a:lnTo>
                    <a:pt x="424" y="76"/>
                  </a:lnTo>
                  <a:lnTo>
                    <a:pt x="440" y="98"/>
                  </a:lnTo>
                  <a:lnTo>
                    <a:pt x="454" y="122"/>
                  </a:lnTo>
                  <a:lnTo>
                    <a:pt x="466" y="150"/>
                  </a:lnTo>
                  <a:lnTo>
                    <a:pt x="476" y="184"/>
                  </a:lnTo>
                  <a:lnTo>
                    <a:pt x="478" y="202"/>
                  </a:lnTo>
                  <a:lnTo>
                    <a:pt x="482" y="220"/>
                  </a:lnTo>
                  <a:lnTo>
                    <a:pt x="482" y="242"/>
                  </a:lnTo>
                  <a:lnTo>
                    <a:pt x="484" y="262"/>
                  </a:lnTo>
                  <a:lnTo>
                    <a:pt x="482" y="268"/>
                  </a:lnTo>
                  <a:lnTo>
                    <a:pt x="482" y="272"/>
                  </a:lnTo>
                  <a:lnTo>
                    <a:pt x="476" y="282"/>
                  </a:lnTo>
                  <a:lnTo>
                    <a:pt x="466" y="288"/>
                  </a:lnTo>
                  <a:lnTo>
                    <a:pt x="462" y="288"/>
                  </a:lnTo>
                  <a:lnTo>
                    <a:pt x="456" y="290"/>
                  </a:lnTo>
                  <a:lnTo>
                    <a:pt x="450" y="288"/>
                  </a:lnTo>
                  <a:lnTo>
                    <a:pt x="446" y="288"/>
                  </a:lnTo>
                  <a:lnTo>
                    <a:pt x="434" y="282"/>
                  </a:lnTo>
                  <a:lnTo>
                    <a:pt x="430" y="272"/>
                  </a:lnTo>
                  <a:lnTo>
                    <a:pt x="428" y="268"/>
                  </a:lnTo>
                  <a:lnTo>
                    <a:pt x="428" y="262"/>
                  </a:lnTo>
                  <a:lnTo>
                    <a:pt x="428" y="260"/>
                  </a:lnTo>
                  <a:lnTo>
                    <a:pt x="428" y="258"/>
                  </a:lnTo>
                  <a:lnTo>
                    <a:pt x="428" y="256"/>
                  </a:lnTo>
                  <a:lnTo>
                    <a:pt x="428" y="254"/>
                  </a:lnTo>
                  <a:lnTo>
                    <a:pt x="426" y="254"/>
                  </a:lnTo>
                  <a:lnTo>
                    <a:pt x="424" y="254"/>
                  </a:lnTo>
                  <a:lnTo>
                    <a:pt x="422" y="254"/>
                  </a:lnTo>
                  <a:lnTo>
                    <a:pt x="418" y="252"/>
                  </a:lnTo>
                  <a:lnTo>
                    <a:pt x="410" y="248"/>
                  </a:lnTo>
                  <a:lnTo>
                    <a:pt x="406" y="242"/>
                  </a:lnTo>
                  <a:lnTo>
                    <a:pt x="404" y="234"/>
                  </a:lnTo>
                  <a:lnTo>
                    <a:pt x="406" y="226"/>
                  </a:lnTo>
                  <a:lnTo>
                    <a:pt x="410" y="222"/>
                  </a:lnTo>
                  <a:lnTo>
                    <a:pt x="418" y="218"/>
                  </a:lnTo>
                  <a:lnTo>
                    <a:pt x="422" y="216"/>
                  </a:lnTo>
                  <a:lnTo>
                    <a:pt x="424" y="216"/>
                  </a:lnTo>
                  <a:lnTo>
                    <a:pt x="418" y="188"/>
                  </a:lnTo>
                  <a:lnTo>
                    <a:pt x="412" y="166"/>
                  </a:lnTo>
                  <a:lnTo>
                    <a:pt x="402" y="144"/>
                  </a:lnTo>
                  <a:lnTo>
                    <a:pt x="392" y="128"/>
                  </a:lnTo>
                  <a:lnTo>
                    <a:pt x="382" y="114"/>
                  </a:lnTo>
                  <a:lnTo>
                    <a:pt x="372" y="102"/>
                  </a:lnTo>
                  <a:lnTo>
                    <a:pt x="350" y="84"/>
                  </a:lnTo>
                  <a:lnTo>
                    <a:pt x="350" y="178"/>
                  </a:lnTo>
                  <a:lnTo>
                    <a:pt x="350" y="284"/>
                  </a:lnTo>
                  <a:lnTo>
                    <a:pt x="350" y="370"/>
                  </a:lnTo>
                  <a:lnTo>
                    <a:pt x="350" y="408"/>
                  </a:lnTo>
                  <a:lnTo>
                    <a:pt x="350" y="410"/>
                  </a:lnTo>
                  <a:lnTo>
                    <a:pt x="350" y="416"/>
                  </a:lnTo>
                  <a:lnTo>
                    <a:pt x="348" y="422"/>
                  </a:lnTo>
                  <a:lnTo>
                    <a:pt x="346" y="426"/>
                  </a:lnTo>
                  <a:lnTo>
                    <a:pt x="342" y="430"/>
                  </a:lnTo>
                  <a:lnTo>
                    <a:pt x="338" y="434"/>
                  </a:lnTo>
                  <a:lnTo>
                    <a:pt x="332" y="438"/>
                  </a:lnTo>
                  <a:lnTo>
                    <a:pt x="328" y="438"/>
                  </a:lnTo>
                  <a:lnTo>
                    <a:pt x="322" y="438"/>
                  </a:lnTo>
                  <a:lnTo>
                    <a:pt x="316" y="438"/>
                  </a:lnTo>
                  <a:lnTo>
                    <a:pt x="312" y="438"/>
                  </a:lnTo>
                  <a:lnTo>
                    <a:pt x="306" y="434"/>
                  </a:lnTo>
                  <a:lnTo>
                    <a:pt x="300" y="430"/>
                  </a:lnTo>
                  <a:lnTo>
                    <a:pt x="296" y="422"/>
                  </a:lnTo>
                  <a:lnTo>
                    <a:pt x="294" y="416"/>
                  </a:lnTo>
                  <a:lnTo>
                    <a:pt x="294" y="410"/>
                  </a:lnTo>
                  <a:lnTo>
                    <a:pt x="292" y="410"/>
                  </a:lnTo>
                  <a:lnTo>
                    <a:pt x="292" y="392"/>
                  </a:lnTo>
                  <a:lnTo>
                    <a:pt x="292" y="376"/>
                  </a:lnTo>
                  <a:lnTo>
                    <a:pt x="292" y="360"/>
                  </a:lnTo>
                  <a:lnTo>
                    <a:pt x="292" y="342"/>
                  </a:lnTo>
                  <a:lnTo>
                    <a:pt x="292" y="332"/>
                  </a:lnTo>
                  <a:lnTo>
                    <a:pt x="288" y="322"/>
                  </a:lnTo>
                  <a:lnTo>
                    <a:pt x="282" y="314"/>
                  </a:lnTo>
                  <a:lnTo>
                    <a:pt x="276" y="306"/>
                  </a:lnTo>
                  <a:lnTo>
                    <a:pt x="268" y="300"/>
                  </a:lnTo>
                  <a:lnTo>
                    <a:pt x="260" y="296"/>
                  </a:lnTo>
                  <a:lnTo>
                    <a:pt x="252" y="292"/>
                  </a:lnTo>
                  <a:lnTo>
                    <a:pt x="240" y="290"/>
                  </a:lnTo>
                  <a:lnTo>
                    <a:pt x="230" y="292"/>
                  </a:lnTo>
                  <a:lnTo>
                    <a:pt x="222" y="294"/>
                  </a:lnTo>
                  <a:lnTo>
                    <a:pt x="212" y="300"/>
                  </a:lnTo>
                  <a:lnTo>
                    <a:pt x="206" y="304"/>
                  </a:lnTo>
                  <a:lnTo>
                    <a:pt x="198" y="312"/>
                  </a:lnTo>
                  <a:lnTo>
                    <a:pt x="192" y="320"/>
                  </a:lnTo>
                  <a:lnTo>
                    <a:pt x="190" y="330"/>
                  </a:lnTo>
                  <a:lnTo>
                    <a:pt x="188" y="338"/>
                  </a:lnTo>
                  <a:lnTo>
                    <a:pt x="188" y="356"/>
                  </a:lnTo>
                  <a:lnTo>
                    <a:pt x="188" y="376"/>
                  </a:lnTo>
                  <a:lnTo>
                    <a:pt x="188" y="392"/>
                  </a:lnTo>
                  <a:lnTo>
                    <a:pt x="188" y="410"/>
                  </a:lnTo>
                  <a:lnTo>
                    <a:pt x="188" y="416"/>
                  </a:lnTo>
                  <a:lnTo>
                    <a:pt x="186" y="422"/>
                  </a:lnTo>
                  <a:lnTo>
                    <a:pt x="178" y="430"/>
                  </a:lnTo>
                  <a:lnTo>
                    <a:pt x="176" y="434"/>
                  </a:lnTo>
                  <a:lnTo>
                    <a:pt x="170" y="438"/>
                  </a:lnTo>
                  <a:lnTo>
                    <a:pt x="164" y="438"/>
                  </a:lnTo>
                  <a:lnTo>
                    <a:pt x="158" y="438"/>
                  </a:lnTo>
                  <a:lnTo>
                    <a:pt x="152" y="438"/>
                  </a:lnTo>
                  <a:lnTo>
                    <a:pt x="146" y="438"/>
                  </a:lnTo>
                  <a:lnTo>
                    <a:pt x="142" y="434"/>
                  </a:lnTo>
                  <a:lnTo>
                    <a:pt x="138" y="430"/>
                  </a:lnTo>
                  <a:lnTo>
                    <a:pt x="134" y="426"/>
                  </a:lnTo>
                  <a:lnTo>
                    <a:pt x="130" y="422"/>
                  </a:lnTo>
                  <a:lnTo>
                    <a:pt x="130" y="416"/>
                  </a:lnTo>
                  <a:lnTo>
                    <a:pt x="130" y="410"/>
                  </a:lnTo>
                  <a:lnTo>
                    <a:pt x="130" y="408"/>
                  </a:lnTo>
                  <a:lnTo>
                    <a:pt x="130" y="366"/>
                  </a:lnTo>
                  <a:lnTo>
                    <a:pt x="130" y="272"/>
                  </a:lnTo>
                  <a:lnTo>
                    <a:pt x="130" y="164"/>
                  </a:lnTo>
                  <a:lnTo>
                    <a:pt x="132" y="82"/>
                  </a:lnTo>
                  <a:lnTo>
                    <a:pt x="122" y="92"/>
                  </a:lnTo>
                  <a:lnTo>
                    <a:pt x="110" y="100"/>
                  </a:lnTo>
                  <a:lnTo>
                    <a:pt x="100" y="110"/>
                  </a:lnTo>
                  <a:lnTo>
                    <a:pt x="88" y="124"/>
                  </a:lnTo>
                  <a:lnTo>
                    <a:pt x="80" y="142"/>
                  </a:lnTo>
                  <a:lnTo>
                    <a:pt x="70" y="164"/>
                  </a:lnTo>
                  <a:lnTo>
                    <a:pt x="64" y="188"/>
                  </a:lnTo>
                  <a:lnTo>
                    <a:pt x="58" y="216"/>
                  </a:lnTo>
                  <a:lnTo>
                    <a:pt x="60" y="216"/>
                  </a:lnTo>
                  <a:lnTo>
                    <a:pt x="68" y="218"/>
                  </a:lnTo>
                  <a:lnTo>
                    <a:pt x="72" y="222"/>
                  </a:lnTo>
                  <a:lnTo>
                    <a:pt x="76" y="226"/>
                  </a:lnTo>
                  <a:lnTo>
                    <a:pt x="78" y="234"/>
                  </a:lnTo>
                  <a:lnTo>
                    <a:pt x="76" y="242"/>
                  </a:lnTo>
                  <a:lnTo>
                    <a:pt x="72" y="248"/>
                  </a:lnTo>
                  <a:lnTo>
                    <a:pt x="68" y="252"/>
                  </a:lnTo>
                  <a:lnTo>
                    <a:pt x="60" y="254"/>
                  </a:lnTo>
                  <a:lnTo>
                    <a:pt x="58" y="254"/>
                  </a:lnTo>
                  <a:lnTo>
                    <a:pt x="56" y="254"/>
                  </a:lnTo>
                  <a:lnTo>
                    <a:pt x="56" y="256"/>
                  </a:lnTo>
                  <a:lnTo>
                    <a:pt x="56" y="258"/>
                  </a:lnTo>
                  <a:lnTo>
                    <a:pt x="56" y="260"/>
                  </a:lnTo>
                  <a:lnTo>
                    <a:pt x="56" y="262"/>
                  </a:lnTo>
                  <a:lnTo>
                    <a:pt x="56" y="268"/>
                  </a:lnTo>
                  <a:lnTo>
                    <a:pt x="54" y="272"/>
                  </a:lnTo>
                  <a:lnTo>
                    <a:pt x="48" y="282"/>
                  </a:lnTo>
                  <a:lnTo>
                    <a:pt x="40" y="288"/>
                  </a:lnTo>
                  <a:lnTo>
                    <a:pt x="34" y="288"/>
                  </a:lnTo>
                  <a:lnTo>
                    <a:pt x="28" y="290"/>
                  </a:lnTo>
                  <a:lnTo>
                    <a:pt x="22" y="288"/>
                  </a:lnTo>
                  <a:lnTo>
                    <a:pt x="16" y="288"/>
                  </a:lnTo>
                  <a:lnTo>
                    <a:pt x="8" y="282"/>
                  </a:lnTo>
                  <a:lnTo>
                    <a:pt x="2" y="272"/>
                  </a:lnTo>
                  <a:lnTo>
                    <a:pt x="0" y="268"/>
                  </a:lnTo>
                  <a:lnTo>
                    <a:pt x="0" y="262"/>
                  </a:lnTo>
                  <a:lnTo>
                    <a:pt x="2" y="222"/>
                  </a:lnTo>
                  <a:lnTo>
                    <a:pt x="8" y="184"/>
                  </a:lnTo>
                  <a:lnTo>
                    <a:pt x="16" y="152"/>
                  </a:lnTo>
                  <a:lnTo>
                    <a:pt x="26" y="124"/>
                  </a:lnTo>
                  <a:lnTo>
                    <a:pt x="40" y="100"/>
                  </a:lnTo>
                  <a:lnTo>
                    <a:pt x="54" y="80"/>
                  </a:lnTo>
                  <a:lnTo>
                    <a:pt x="68" y="62"/>
                  </a:lnTo>
                  <a:lnTo>
                    <a:pt x="84" y="48"/>
                  </a:lnTo>
                  <a:lnTo>
                    <a:pt x="94" y="40"/>
                  </a:lnTo>
                  <a:lnTo>
                    <a:pt x="106" y="32"/>
                  </a:lnTo>
                  <a:lnTo>
                    <a:pt x="124" y="24"/>
                  </a:lnTo>
                  <a:lnTo>
                    <a:pt x="146" y="16"/>
                  </a:lnTo>
                  <a:lnTo>
                    <a:pt x="170" y="6"/>
                  </a:lnTo>
                  <a:lnTo>
                    <a:pt x="198" y="0"/>
                  </a:lnTo>
                  <a:lnTo>
                    <a:pt x="212" y="0"/>
                  </a:lnTo>
                  <a:lnTo>
                    <a:pt x="230" y="0"/>
                  </a:lnTo>
                  <a:lnTo>
                    <a:pt x="246" y="0"/>
                  </a:lnTo>
                  <a:lnTo>
                    <a:pt x="266" y="0"/>
                  </a:lnTo>
                  <a:lnTo>
                    <a:pt x="288" y="2"/>
                  </a:lnTo>
                  <a:lnTo>
                    <a:pt x="314" y="8"/>
                  </a:lnTo>
                  <a:lnTo>
                    <a:pt x="342" y="16"/>
                  </a:lnTo>
                  <a:lnTo>
                    <a:pt x="356" y="22"/>
                  </a:lnTo>
                  <a:lnTo>
                    <a:pt x="370" y="30"/>
                  </a:lnTo>
                  <a:lnTo>
                    <a:pt x="382" y="36"/>
                  </a:lnTo>
                  <a:lnTo>
                    <a:pt x="394" y="46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23"/>
            <p:cNvSpPr/>
            <p:nvPr/>
          </p:nvSpPr>
          <p:spPr>
            <a:xfrm>
              <a:off x="7839075" y="2270125"/>
              <a:ext cx="774700" cy="701675"/>
            </a:xfrm>
            <a:custGeom>
              <a:avLst/>
              <a:gdLst/>
              <a:ahLst/>
              <a:cxnLst/>
              <a:rect l="l" t="t" r="r" b="b"/>
              <a:pathLst>
                <a:path w="488" h="442" extrusionOk="0">
                  <a:moveTo>
                    <a:pt x="232" y="0"/>
                  </a:moveTo>
                  <a:lnTo>
                    <a:pt x="232" y="0"/>
                  </a:lnTo>
                  <a:lnTo>
                    <a:pt x="214" y="0"/>
                  </a:lnTo>
                  <a:lnTo>
                    <a:pt x="200" y="2"/>
                  </a:lnTo>
                  <a:lnTo>
                    <a:pt x="172" y="6"/>
                  </a:lnTo>
                  <a:lnTo>
                    <a:pt x="148" y="16"/>
                  </a:lnTo>
                  <a:lnTo>
                    <a:pt x="126" y="24"/>
                  </a:lnTo>
                  <a:lnTo>
                    <a:pt x="108" y="32"/>
                  </a:lnTo>
                  <a:lnTo>
                    <a:pt x="96" y="42"/>
                  </a:lnTo>
                  <a:lnTo>
                    <a:pt x="84" y="48"/>
                  </a:lnTo>
                  <a:lnTo>
                    <a:pt x="70" y="62"/>
                  </a:lnTo>
                  <a:lnTo>
                    <a:pt x="56" y="80"/>
                  </a:lnTo>
                  <a:lnTo>
                    <a:pt x="42" y="100"/>
                  </a:lnTo>
                  <a:lnTo>
                    <a:pt x="28" y="124"/>
                  </a:lnTo>
                  <a:lnTo>
                    <a:pt x="16" y="152"/>
                  </a:lnTo>
                  <a:lnTo>
                    <a:pt x="8" y="184"/>
                  </a:lnTo>
                  <a:lnTo>
                    <a:pt x="2" y="222"/>
                  </a:lnTo>
                  <a:lnTo>
                    <a:pt x="0" y="244"/>
                  </a:lnTo>
                  <a:lnTo>
                    <a:pt x="0" y="264"/>
                  </a:lnTo>
                  <a:lnTo>
                    <a:pt x="0" y="270"/>
                  </a:lnTo>
                  <a:lnTo>
                    <a:pt x="2" y="274"/>
                  </a:lnTo>
                  <a:lnTo>
                    <a:pt x="6" y="280"/>
                  </a:lnTo>
                  <a:lnTo>
                    <a:pt x="10" y="286"/>
                  </a:lnTo>
                  <a:lnTo>
                    <a:pt x="12" y="288"/>
                  </a:lnTo>
                  <a:lnTo>
                    <a:pt x="18" y="290"/>
                  </a:lnTo>
                  <a:lnTo>
                    <a:pt x="24" y="292"/>
                  </a:lnTo>
                  <a:lnTo>
                    <a:pt x="30" y="294"/>
                  </a:lnTo>
                  <a:lnTo>
                    <a:pt x="36" y="292"/>
                  </a:lnTo>
                  <a:lnTo>
                    <a:pt x="42" y="290"/>
                  </a:lnTo>
                  <a:lnTo>
                    <a:pt x="46" y="288"/>
                  </a:lnTo>
                  <a:lnTo>
                    <a:pt x="52" y="286"/>
                  </a:lnTo>
                  <a:lnTo>
                    <a:pt x="56" y="280"/>
                  </a:lnTo>
                  <a:lnTo>
                    <a:pt x="58" y="274"/>
                  </a:lnTo>
                  <a:lnTo>
                    <a:pt x="58" y="270"/>
                  </a:lnTo>
                  <a:lnTo>
                    <a:pt x="60" y="264"/>
                  </a:lnTo>
                  <a:lnTo>
                    <a:pt x="60" y="262"/>
                  </a:lnTo>
                  <a:lnTo>
                    <a:pt x="60" y="260"/>
                  </a:lnTo>
                  <a:lnTo>
                    <a:pt x="60" y="256"/>
                  </a:lnTo>
                  <a:lnTo>
                    <a:pt x="62" y="256"/>
                  </a:lnTo>
                  <a:lnTo>
                    <a:pt x="70" y="256"/>
                  </a:lnTo>
                  <a:lnTo>
                    <a:pt x="76" y="250"/>
                  </a:lnTo>
                  <a:lnTo>
                    <a:pt x="80" y="244"/>
                  </a:lnTo>
                  <a:lnTo>
                    <a:pt x="82" y="236"/>
                  </a:lnTo>
                  <a:lnTo>
                    <a:pt x="80" y="228"/>
                  </a:lnTo>
                  <a:lnTo>
                    <a:pt x="76" y="224"/>
                  </a:lnTo>
                  <a:lnTo>
                    <a:pt x="70" y="218"/>
                  </a:lnTo>
                  <a:lnTo>
                    <a:pt x="62" y="218"/>
                  </a:lnTo>
                  <a:lnTo>
                    <a:pt x="68" y="190"/>
                  </a:lnTo>
                  <a:lnTo>
                    <a:pt x="74" y="168"/>
                  </a:lnTo>
                  <a:lnTo>
                    <a:pt x="82" y="148"/>
                  </a:lnTo>
                  <a:lnTo>
                    <a:pt x="90" y="130"/>
                  </a:lnTo>
                  <a:lnTo>
                    <a:pt x="102" y="118"/>
                  </a:lnTo>
                  <a:lnTo>
                    <a:pt x="112" y="106"/>
                  </a:lnTo>
                  <a:lnTo>
                    <a:pt x="122" y="96"/>
                  </a:lnTo>
                  <a:lnTo>
                    <a:pt x="132" y="88"/>
                  </a:lnTo>
                  <a:lnTo>
                    <a:pt x="132" y="168"/>
                  </a:lnTo>
                  <a:lnTo>
                    <a:pt x="132" y="274"/>
                  </a:lnTo>
                  <a:lnTo>
                    <a:pt x="130" y="368"/>
                  </a:lnTo>
                  <a:lnTo>
                    <a:pt x="130" y="410"/>
                  </a:lnTo>
                  <a:lnTo>
                    <a:pt x="130" y="412"/>
                  </a:lnTo>
                  <a:lnTo>
                    <a:pt x="130" y="418"/>
                  </a:lnTo>
                  <a:lnTo>
                    <a:pt x="132" y="424"/>
                  </a:lnTo>
                  <a:lnTo>
                    <a:pt x="134" y="428"/>
                  </a:lnTo>
                  <a:lnTo>
                    <a:pt x="138" y="434"/>
                  </a:lnTo>
                  <a:lnTo>
                    <a:pt x="144" y="438"/>
                  </a:lnTo>
                  <a:lnTo>
                    <a:pt x="148" y="440"/>
                  </a:lnTo>
                  <a:lnTo>
                    <a:pt x="154" y="442"/>
                  </a:lnTo>
                  <a:lnTo>
                    <a:pt x="160" y="442"/>
                  </a:lnTo>
                  <a:lnTo>
                    <a:pt x="166" y="442"/>
                  </a:lnTo>
                  <a:lnTo>
                    <a:pt x="172" y="440"/>
                  </a:lnTo>
                  <a:lnTo>
                    <a:pt x="178" y="438"/>
                  </a:lnTo>
                  <a:lnTo>
                    <a:pt x="182" y="434"/>
                  </a:lnTo>
                  <a:lnTo>
                    <a:pt x="186" y="428"/>
                  </a:lnTo>
                  <a:lnTo>
                    <a:pt x="188" y="424"/>
                  </a:lnTo>
                  <a:lnTo>
                    <a:pt x="190" y="418"/>
                  </a:lnTo>
                  <a:lnTo>
                    <a:pt x="192" y="412"/>
                  </a:lnTo>
                  <a:lnTo>
                    <a:pt x="192" y="394"/>
                  </a:lnTo>
                  <a:lnTo>
                    <a:pt x="192" y="378"/>
                  </a:lnTo>
                  <a:lnTo>
                    <a:pt x="192" y="358"/>
                  </a:lnTo>
                  <a:lnTo>
                    <a:pt x="192" y="340"/>
                  </a:lnTo>
                  <a:lnTo>
                    <a:pt x="194" y="332"/>
                  </a:lnTo>
                  <a:lnTo>
                    <a:pt x="196" y="322"/>
                  </a:lnTo>
                  <a:lnTo>
                    <a:pt x="202" y="316"/>
                  </a:lnTo>
                  <a:lnTo>
                    <a:pt x="208" y="308"/>
                  </a:lnTo>
                  <a:lnTo>
                    <a:pt x="214" y="304"/>
                  </a:lnTo>
                  <a:lnTo>
                    <a:pt x="224" y="298"/>
                  </a:lnTo>
                  <a:lnTo>
                    <a:pt x="232" y="296"/>
                  </a:lnTo>
                  <a:lnTo>
                    <a:pt x="242" y="294"/>
                  </a:lnTo>
                  <a:lnTo>
                    <a:pt x="252" y="296"/>
                  </a:lnTo>
                  <a:lnTo>
                    <a:pt x="262" y="298"/>
                  </a:lnTo>
                  <a:lnTo>
                    <a:pt x="270" y="304"/>
                  </a:lnTo>
                  <a:lnTo>
                    <a:pt x="278" y="308"/>
                  </a:lnTo>
                  <a:lnTo>
                    <a:pt x="284" y="316"/>
                  </a:lnTo>
                  <a:lnTo>
                    <a:pt x="288" y="324"/>
                  </a:lnTo>
                  <a:lnTo>
                    <a:pt x="292" y="334"/>
                  </a:lnTo>
                  <a:lnTo>
                    <a:pt x="294" y="344"/>
                  </a:lnTo>
                  <a:lnTo>
                    <a:pt x="294" y="362"/>
                  </a:lnTo>
                  <a:lnTo>
                    <a:pt x="294" y="378"/>
                  </a:lnTo>
                  <a:lnTo>
                    <a:pt x="294" y="394"/>
                  </a:lnTo>
                  <a:lnTo>
                    <a:pt x="294" y="412"/>
                  </a:lnTo>
                  <a:lnTo>
                    <a:pt x="294" y="418"/>
                  </a:lnTo>
                  <a:lnTo>
                    <a:pt x="296" y="424"/>
                  </a:lnTo>
                  <a:lnTo>
                    <a:pt x="298" y="428"/>
                  </a:lnTo>
                  <a:lnTo>
                    <a:pt x="302" y="434"/>
                  </a:lnTo>
                  <a:lnTo>
                    <a:pt x="306" y="438"/>
                  </a:lnTo>
                  <a:lnTo>
                    <a:pt x="312" y="440"/>
                  </a:lnTo>
                  <a:lnTo>
                    <a:pt x="318" y="442"/>
                  </a:lnTo>
                  <a:lnTo>
                    <a:pt x="324" y="442"/>
                  </a:lnTo>
                  <a:lnTo>
                    <a:pt x="330" y="442"/>
                  </a:lnTo>
                  <a:lnTo>
                    <a:pt x="336" y="440"/>
                  </a:lnTo>
                  <a:lnTo>
                    <a:pt x="342" y="438"/>
                  </a:lnTo>
                  <a:lnTo>
                    <a:pt x="344" y="434"/>
                  </a:lnTo>
                  <a:lnTo>
                    <a:pt x="348" y="428"/>
                  </a:lnTo>
                  <a:lnTo>
                    <a:pt x="352" y="424"/>
                  </a:lnTo>
                  <a:lnTo>
                    <a:pt x="354" y="418"/>
                  </a:lnTo>
                  <a:lnTo>
                    <a:pt x="354" y="412"/>
                  </a:lnTo>
                  <a:lnTo>
                    <a:pt x="354" y="410"/>
                  </a:lnTo>
                  <a:lnTo>
                    <a:pt x="354" y="372"/>
                  </a:lnTo>
                  <a:lnTo>
                    <a:pt x="354" y="288"/>
                  </a:lnTo>
                  <a:lnTo>
                    <a:pt x="354" y="182"/>
                  </a:lnTo>
                  <a:lnTo>
                    <a:pt x="354" y="90"/>
                  </a:lnTo>
                  <a:lnTo>
                    <a:pt x="364" y="98"/>
                  </a:lnTo>
                  <a:lnTo>
                    <a:pt x="374" y="108"/>
                  </a:lnTo>
                  <a:lnTo>
                    <a:pt x="386" y="120"/>
                  </a:lnTo>
                  <a:lnTo>
                    <a:pt x="396" y="134"/>
                  </a:lnTo>
                  <a:lnTo>
                    <a:pt x="404" y="150"/>
                  </a:lnTo>
                  <a:lnTo>
                    <a:pt x="414" y="168"/>
                  </a:lnTo>
                  <a:lnTo>
                    <a:pt x="420" y="192"/>
                  </a:lnTo>
                  <a:lnTo>
                    <a:pt x="424" y="218"/>
                  </a:lnTo>
                  <a:lnTo>
                    <a:pt x="418" y="218"/>
                  </a:lnTo>
                  <a:lnTo>
                    <a:pt x="412" y="224"/>
                  </a:lnTo>
                  <a:lnTo>
                    <a:pt x="406" y="228"/>
                  </a:lnTo>
                  <a:lnTo>
                    <a:pt x="404" y="236"/>
                  </a:lnTo>
                  <a:lnTo>
                    <a:pt x="406" y="244"/>
                  </a:lnTo>
                  <a:lnTo>
                    <a:pt x="412" y="250"/>
                  </a:lnTo>
                  <a:lnTo>
                    <a:pt x="418" y="256"/>
                  </a:lnTo>
                  <a:lnTo>
                    <a:pt x="424" y="256"/>
                  </a:lnTo>
                  <a:lnTo>
                    <a:pt x="426" y="256"/>
                  </a:lnTo>
                  <a:lnTo>
                    <a:pt x="428" y="256"/>
                  </a:lnTo>
                  <a:lnTo>
                    <a:pt x="428" y="260"/>
                  </a:lnTo>
                  <a:lnTo>
                    <a:pt x="428" y="262"/>
                  </a:lnTo>
                  <a:lnTo>
                    <a:pt x="428" y="264"/>
                  </a:lnTo>
                  <a:lnTo>
                    <a:pt x="428" y="270"/>
                  </a:lnTo>
                  <a:lnTo>
                    <a:pt x="430" y="274"/>
                  </a:lnTo>
                  <a:lnTo>
                    <a:pt x="434" y="280"/>
                  </a:lnTo>
                  <a:lnTo>
                    <a:pt x="436" y="286"/>
                  </a:lnTo>
                  <a:lnTo>
                    <a:pt x="440" y="288"/>
                  </a:lnTo>
                  <a:lnTo>
                    <a:pt x="446" y="290"/>
                  </a:lnTo>
                  <a:lnTo>
                    <a:pt x="450" y="292"/>
                  </a:lnTo>
                  <a:lnTo>
                    <a:pt x="458" y="294"/>
                  </a:lnTo>
                  <a:lnTo>
                    <a:pt x="464" y="292"/>
                  </a:lnTo>
                  <a:lnTo>
                    <a:pt x="468" y="290"/>
                  </a:lnTo>
                  <a:lnTo>
                    <a:pt x="474" y="288"/>
                  </a:lnTo>
                  <a:lnTo>
                    <a:pt x="480" y="286"/>
                  </a:lnTo>
                  <a:lnTo>
                    <a:pt x="482" y="280"/>
                  </a:lnTo>
                  <a:lnTo>
                    <a:pt x="484" y="274"/>
                  </a:lnTo>
                  <a:lnTo>
                    <a:pt x="486" y="270"/>
                  </a:lnTo>
                  <a:lnTo>
                    <a:pt x="488" y="264"/>
                  </a:lnTo>
                  <a:lnTo>
                    <a:pt x="486" y="244"/>
                  </a:lnTo>
                  <a:lnTo>
                    <a:pt x="484" y="224"/>
                  </a:lnTo>
                  <a:lnTo>
                    <a:pt x="482" y="204"/>
                  </a:lnTo>
                  <a:lnTo>
                    <a:pt x="480" y="186"/>
                  </a:lnTo>
                  <a:lnTo>
                    <a:pt x="470" y="154"/>
                  </a:lnTo>
                  <a:lnTo>
                    <a:pt x="458" y="124"/>
                  </a:lnTo>
                  <a:lnTo>
                    <a:pt x="444" y="100"/>
                  </a:lnTo>
                  <a:lnTo>
                    <a:pt x="428" y="78"/>
                  </a:lnTo>
                  <a:lnTo>
                    <a:pt x="412" y="62"/>
                  </a:lnTo>
                  <a:lnTo>
                    <a:pt x="396" y="48"/>
                  </a:lnTo>
                  <a:lnTo>
                    <a:pt x="386" y="38"/>
                  </a:lnTo>
                  <a:lnTo>
                    <a:pt x="372" y="30"/>
                  </a:lnTo>
                  <a:lnTo>
                    <a:pt x="360" y="24"/>
                  </a:lnTo>
                  <a:lnTo>
                    <a:pt x="344" y="18"/>
                  </a:lnTo>
                  <a:lnTo>
                    <a:pt x="316" y="10"/>
                  </a:lnTo>
                  <a:lnTo>
                    <a:pt x="292" y="4"/>
                  </a:lnTo>
                  <a:lnTo>
                    <a:pt x="268" y="2"/>
                  </a:lnTo>
                  <a:lnTo>
                    <a:pt x="250" y="0"/>
                  </a:lnTo>
                  <a:lnTo>
                    <a:pt x="232" y="0"/>
                  </a:lnTo>
                  <a:close/>
                  <a:moveTo>
                    <a:pt x="2" y="264"/>
                  </a:moveTo>
                  <a:lnTo>
                    <a:pt x="2" y="264"/>
                  </a:lnTo>
                  <a:lnTo>
                    <a:pt x="4" y="244"/>
                  </a:lnTo>
                  <a:lnTo>
                    <a:pt x="6" y="222"/>
                  </a:lnTo>
                  <a:lnTo>
                    <a:pt x="12" y="186"/>
                  </a:lnTo>
                  <a:lnTo>
                    <a:pt x="20" y="152"/>
                  </a:lnTo>
                  <a:lnTo>
                    <a:pt x="30" y="126"/>
                  </a:lnTo>
                  <a:lnTo>
                    <a:pt x="42" y="102"/>
                  </a:lnTo>
                  <a:lnTo>
                    <a:pt x="58" y="82"/>
                  </a:lnTo>
                  <a:lnTo>
                    <a:pt x="72" y="64"/>
                  </a:lnTo>
                  <a:lnTo>
                    <a:pt x="88" y="50"/>
                  </a:lnTo>
                  <a:lnTo>
                    <a:pt x="98" y="44"/>
                  </a:lnTo>
                  <a:lnTo>
                    <a:pt x="110" y="34"/>
                  </a:lnTo>
                  <a:lnTo>
                    <a:pt x="126" y="26"/>
                  </a:lnTo>
                  <a:lnTo>
                    <a:pt x="148" y="18"/>
                  </a:lnTo>
                  <a:lnTo>
                    <a:pt x="172" y="10"/>
                  </a:lnTo>
                  <a:lnTo>
                    <a:pt x="200" y="4"/>
                  </a:lnTo>
                  <a:lnTo>
                    <a:pt x="216" y="2"/>
                  </a:lnTo>
                  <a:lnTo>
                    <a:pt x="232" y="2"/>
                  </a:lnTo>
                  <a:lnTo>
                    <a:pt x="248" y="2"/>
                  </a:lnTo>
                  <a:lnTo>
                    <a:pt x="268" y="4"/>
                  </a:lnTo>
                  <a:lnTo>
                    <a:pt x="290" y="6"/>
                  </a:lnTo>
                  <a:lnTo>
                    <a:pt x="316" y="12"/>
                  </a:lnTo>
                  <a:lnTo>
                    <a:pt x="344" y="20"/>
                  </a:lnTo>
                  <a:lnTo>
                    <a:pt x="358" y="26"/>
                  </a:lnTo>
                  <a:lnTo>
                    <a:pt x="370" y="32"/>
                  </a:lnTo>
                  <a:lnTo>
                    <a:pt x="384" y="40"/>
                  </a:lnTo>
                  <a:lnTo>
                    <a:pt x="394" y="48"/>
                  </a:lnTo>
                  <a:lnTo>
                    <a:pt x="410" y="62"/>
                  </a:lnTo>
                  <a:lnTo>
                    <a:pt x="426" y="80"/>
                  </a:lnTo>
                  <a:lnTo>
                    <a:pt x="440" y="102"/>
                  </a:lnTo>
                  <a:lnTo>
                    <a:pt x="454" y="126"/>
                  </a:lnTo>
                  <a:lnTo>
                    <a:pt x="466" y="154"/>
                  </a:lnTo>
                  <a:lnTo>
                    <a:pt x="476" y="186"/>
                  </a:lnTo>
                  <a:lnTo>
                    <a:pt x="480" y="204"/>
                  </a:lnTo>
                  <a:lnTo>
                    <a:pt x="482" y="224"/>
                  </a:lnTo>
                  <a:lnTo>
                    <a:pt x="484" y="244"/>
                  </a:lnTo>
                  <a:lnTo>
                    <a:pt x="484" y="264"/>
                  </a:lnTo>
                  <a:lnTo>
                    <a:pt x="484" y="270"/>
                  </a:lnTo>
                  <a:lnTo>
                    <a:pt x="482" y="274"/>
                  </a:lnTo>
                  <a:lnTo>
                    <a:pt x="476" y="282"/>
                  </a:lnTo>
                  <a:lnTo>
                    <a:pt x="468" y="288"/>
                  </a:lnTo>
                  <a:lnTo>
                    <a:pt x="464" y="290"/>
                  </a:lnTo>
                  <a:lnTo>
                    <a:pt x="458" y="290"/>
                  </a:lnTo>
                  <a:lnTo>
                    <a:pt x="452" y="290"/>
                  </a:lnTo>
                  <a:lnTo>
                    <a:pt x="448" y="288"/>
                  </a:lnTo>
                  <a:lnTo>
                    <a:pt x="438" y="282"/>
                  </a:lnTo>
                  <a:lnTo>
                    <a:pt x="434" y="274"/>
                  </a:lnTo>
                  <a:lnTo>
                    <a:pt x="432" y="270"/>
                  </a:lnTo>
                  <a:lnTo>
                    <a:pt x="432" y="264"/>
                  </a:lnTo>
                  <a:lnTo>
                    <a:pt x="432" y="262"/>
                  </a:lnTo>
                  <a:lnTo>
                    <a:pt x="432" y="260"/>
                  </a:lnTo>
                  <a:lnTo>
                    <a:pt x="430" y="256"/>
                  </a:lnTo>
                  <a:lnTo>
                    <a:pt x="430" y="254"/>
                  </a:lnTo>
                  <a:lnTo>
                    <a:pt x="428" y="254"/>
                  </a:lnTo>
                  <a:lnTo>
                    <a:pt x="426" y="254"/>
                  </a:lnTo>
                  <a:lnTo>
                    <a:pt x="424" y="254"/>
                  </a:lnTo>
                  <a:lnTo>
                    <a:pt x="420" y="252"/>
                  </a:lnTo>
                  <a:lnTo>
                    <a:pt x="414" y="248"/>
                  </a:lnTo>
                  <a:lnTo>
                    <a:pt x="410" y="244"/>
                  </a:lnTo>
                  <a:lnTo>
                    <a:pt x="408" y="236"/>
                  </a:lnTo>
                  <a:lnTo>
                    <a:pt x="410" y="230"/>
                  </a:lnTo>
                  <a:lnTo>
                    <a:pt x="414" y="226"/>
                  </a:lnTo>
                  <a:lnTo>
                    <a:pt x="420" y="222"/>
                  </a:lnTo>
                  <a:lnTo>
                    <a:pt x="424" y="220"/>
                  </a:lnTo>
                  <a:lnTo>
                    <a:pt x="426" y="220"/>
                  </a:lnTo>
                  <a:lnTo>
                    <a:pt x="428" y="220"/>
                  </a:lnTo>
                  <a:lnTo>
                    <a:pt x="428" y="218"/>
                  </a:lnTo>
                  <a:lnTo>
                    <a:pt x="422" y="192"/>
                  </a:lnTo>
                  <a:lnTo>
                    <a:pt x="416" y="168"/>
                  </a:lnTo>
                  <a:lnTo>
                    <a:pt x="408" y="148"/>
                  </a:lnTo>
                  <a:lnTo>
                    <a:pt x="398" y="130"/>
                  </a:lnTo>
                  <a:lnTo>
                    <a:pt x="388" y="116"/>
                  </a:lnTo>
                  <a:lnTo>
                    <a:pt x="374" y="106"/>
                  </a:lnTo>
                  <a:lnTo>
                    <a:pt x="364" y="94"/>
                  </a:lnTo>
                  <a:lnTo>
                    <a:pt x="352" y="86"/>
                  </a:lnTo>
                  <a:lnTo>
                    <a:pt x="350" y="84"/>
                  </a:lnTo>
                  <a:lnTo>
                    <a:pt x="350" y="86"/>
                  </a:lnTo>
                  <a:lnTo>
                    <a:pt x="350" y="88"/>
                  </a:lnTo>
                  <a:lnTo>
                    <a:pt x="350" y="180"/>
                  </a:lnTo>
                  <a:lnTo>
                    <a:pt x="350" y="284"/>
                  </a:lnTo>
                  <a:lnTo>
                    <a:pt x="352" y="372"/>
                  </a:lnTo>
                  <a:lnTo>
                    <a:pt x="352" y="410"/>
                  </a:lnTo>
                  <a:lnTo>
                    <a:pt x="350" y="418"/>
                  </a:lnTo>
                  <a:lnTo>
                    <a:pt x="348" y="422"/>
                  </a:lnTo>
                  <a:lnTo>
                    <a:pt x="344" y="432"/>
                  </a:lnTo>
                  <a:lnTo>
                    <a:pt x="334" y="438"/>
                  </a:lnTo>
                  <a:lnTo>
                    <a:pt x="330" y="440"/>
                  </a:lnTo>
                  <a:lnTo>
                    <a:pt x="324" y="440"/>
                  </a:lnTo>
                  <a:lnTo>
                    <a:pt x="318" y="440"/>
                  </a:lnTo>
                  <a:lnTo>
                    <a:pt x="314" y="438"/>
                  </a:lnTo>
                  <a:lnTo>
                    <a:pt x="304" y="432"/>
                  </a:lnTo>
                  <a:lnTo>
                    <a:pt x="298" y="424"/>
                  </a:lnTo>
                  <a:lnTo>
                    <a:pt x="298" y="418"/>
                  </a:lnTo>
                  <a:lnTo>
                    <a:pt x="296" y="412"/>
                  </a:lnTo>
                  <a:lnTo>
                    <a:pt x="296" y="394"/>
                  </a:lnTo>
                  <a:lnTo>
                    <a:pt x="296" y="378"/>
                  </a:lnTo>
                  <a:lnTo>
                    <a:pt x="296" y="362"/>
                  </a:lnTo>
                  <a:lnTo>
                    <a:pt x="296" y="344"/>
                  </a:lnTo>
                  <a:lnTo>
                    <a:pt x="296" y="334"/>
                  </a:lnTo>
                  <a:lnTo>
                    <a:pt x="292" y="322"/>
                  </a:lnTo>
                  <a:lnTo>
                    <a:pt x="286" y="314"/>
                  </a:lnTo>
                  <a:lnTo>
                    <a:pt x="280" y="306"/>
                  </a:lnTo>
                  <a:lnTo>
                    <a:pt x="272" y="300"/>
                  </a:lnTo>
                  <a:lnTo>
                    <a:pt x="262" y="296"/>
                  </a:lnTo>
                  <a:lnTo>
                    <a:pt x="254" y="292"/>
                  </a:lnTo>
                  <a:lnTo>
                    <a:pt x="242" y="290"/>
                  </a:lnTo>
                  <a:lnTo>
                    <a:pt x="232" y="292"/>
                  </a:lnTo>
                  <a:lnTo>
                    <a:pt x="222" y="296"/>
                  </a:lnTo>
                  <a:lnTo>
                    <a:pt x="212" y="300"/>
                  </a:lnTo>
                  <a:lnTo>
                    <a:pt x="206" y="304"/>
                  </a:lnTo>
                  <a:lnTo>
                    <a:pt x="198" y="312"/>
                  </a:lnTo>
                  <a:lnTo>
                    <a:pt x="194" y="320"/>
                  </a:lnTo>
                  <a:lnTo>
                    <a:pt x="190" y="330"/>
                  </a:lnTo>
                  <a:lnTo>
                    <a:pt x="188" y="340"/>
                  </a:lnTo>
                  <a:lnTo>
                    <a:pt x="188" y="358"/>
                  </a:lnTo>
                  <a:lnTo>
                    <a:pt x="188" y="378"/>
                  </a:lnTo>
                  <a:lnTo>
                    <a:pt x="188" y="394"/>
                  </a:lnTo>
                  <a:lnTo>
                    <a:pt x="188" y="412"/>
                  </a:lnTo>
                  <a:lnTo>
                    <a:pt x="188" y="418"/>
                  </a:lnTo>
                  <a:lnTo>
                    <a:pt x="186" y="424"/>
                  </a:lnTo>
                  <a:lnTo>
                    <a:pt x="178" y="432"/>
                  </a:lnTo>
                  <a:lnTo>
                    <a:pt x="170" y="438"/>
                  </a:lnTo>
                  <a:lnTo>
                    <a:pt x="166" y="440"/>
                  </a:lnTo>
                  <a:lnTo>
                    <a:pt x="160" y="440"/>
                  </a:lnTo>
                  <a:lnTo>
                    <a:pt x="154" y="440"/>
                  </a:lnTo>
                  <a:lnTo>
                    <a:pt x="148" y="438"/>
                  </a:lnTo>
                  <a:lnTo>
                    <a:pt x="140" y="432"/>
                  </a:lnTo>
                  <a:lnTo>
                    <a:pt x="134" y="424"/>
                  </a:lnTo>
                  <a:lnTo>
                    <a:pt x="132" y="418"/>
                  </a:lnTo>
                  <a:lnTo>
                    <a:pt x="132" y="412"/>
                  </a:lnTo>
                  <a:lnTo>
                    <a:pt x="132" y="410"/>
                  </a:lnTo>
                  <a:lnTo>
                    <a:pt x="132" y="366"/>
                  </a:lnTo>
                  <a:lnTo>
                    <a:pt x="132" y="272"/>
                  </a:lnTo>
                  <a:lnTo>
                    <a:pt x="134" y="164"/>
                  </a:lnTo>
                  <a:lnTo>
                    <a:pt x="136" y="84"/>
                  </a:lnTo>
                  <a:lnTo>
                    <a:pt x="136" y="82"/>
                  </a:lnTo>
                  <a:lnTo>
                    <a:pt x="136" y="80"/>
                  </a:lnTo>
                  <a:lnTo>
                    <a:pt x="134" y="82"/>
                  </a:lnTo>
                  <a:lnTo>
                    <a:pt x="132" y="82"/>
                  </a:lnTo>
                  <a:lnTo>
                    <a:pt x="122" y="92"/>
                  </a:lnTo>
                  <a:lnTo>
                    <a:pt x="110" y="102"/>
                  </a:lnTo>
                  <a:lnTo>
                    <a:pt x="100" y="112"/>
                  </a:lnTo>
                  <a:lnTo>
                    <a:pt x="88" y="126"/>
                  </a:lnTo>
                  <a:lnTo>
                    <a:pt x="80" y="144"/>
                  </a:lnTo>
                  <a:lnTo>
                    <a:pt x="72" y="166"/>
                  </a:lnTo>
                  <a:lnTo>
                    <a:pt x="64" y="190"/>
                  </a:lnTo>
                  <a:lnTo>
                    <a:pt x="58" y="218"/>
                  </a:lnTo>
                  <a:lnTo>
                    <a:pt x="58" y="220"/>
                  </a:lnTo>
                  <a:lnTo>
                    <a:pt x="60" y="220"/>
                  </a:lnTo>
                  <a:lnTo>
                    <a:pt x="62" y="220"/>
                  </a:lnTo>
                  <a:lnTo>
                    <a:pt x="70" y="222"/>
                  </a:lnTo>
                  <a:lnTo>
                    <a:pt x="72" y="226"/>
                  </a:lnTo>
                  <a:lnTo>
                    <a:pt x="76" y="230"/>
                  </a:lnTo>
                  <a:lnTo>
                    <a:pt x="78" y="236"/>
                  </a:lnTo>
                  <a:lnTo>
                    <a:pt x="76" y="244"/>
                  </a:lnTo>
                  <a:lnTo>
                    <a:pt x="72" y="248"/>
                  </a:lnTo>
                  <a:lnTo>
                    <a:pt x="70" y="252"/>
                  </a:lnTo>
                  <a:lnTo>
                    <a:pt x="62" y="254"/>
                  </a:lnTo>
                  <a:lnTo>
                    <a:pt x="60" y="254"/>
                  </a:lnTo>
                  <a:lnTo>
                    <a:pt x="58" y="254"/>
                  </a:lnTo>
                  <a:lnTo>
                    <a:pt x="58" y="256"/>
                  </a:lnTo>
                  <a:lnTo>
                    <a:pt x="58" y="260"/>
                  </a:lnTo>
                  <a:lnTo>
                    <a:pt x="58" y="264"/>
                  </a:lnTo>
                  <a:lnTo>
                    <a:pt x="58" y="270"/>
                  </a:lnTo>
                  <a:lnTo>
                    <a:pt x="56" y="274"/>
                  </a:lnTo>
                  <a:lnTo>
                    <a:pt x="48" y="282"/>
                  </a:lnTo>
                  <a:lnTo>
                    <a:pt x="42" y="288"/>
                  </a:lnTo>
                  <a:lnTo>
                    <a:pt x="36" y="290"/>
                  </a:lnTo>
                  <a:lnTo>
                    <a:pt x="30" y="290"/>
                  </a:lnTo>
                  <a:lnTo>
                    <a:pt x="26" y="290"/>
                  </a:lnTo>
                  <a:lnTo>
                    <a:pt x="20" y="288"/>
                  </a:lnTo>
                  <a:lnTo>
                    <a:pt x="12" y="282"/>
                  </a:lnTo>
                  <a:lnTo>
                    <a:pt x="6" y="274"/>
                  </a:lnTo>
                  <a:lnTo>
                    <a:pt x="4" y="270"/>
                  </a:lnTo>
                  <a:lnTo>
                    <a:pt x="2" y="264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23"/>
            <p:cNvSpPr/>
            <p:nvPr/>
          </p:nvSpPr>
          <p:spPr>
            <a:xfrm>
              <a:off x="7842250" y="2600325"/>
              <a:ext cx="123825" cy="133350"/>
            </a:xfrm>
            <a:custGeom>
              <a:avLst/>
              <a:gdLst/>
              <a:ahLst/>
              <a:cxnLst/>
              <a:rect l="l" t="t" r="r" b="b"/>
              <a:pathLst>
                <a:path w="78" h="84" extrusionOk="0">
                  <a:moveTo>
                    <a:pt x="60" y="10"/>
                  </a:moveTo>
                  <a:lnTo>
                    <a:pt x="60" y="10"/>
                  </a:lnTo>
                  <a:lnTo>
                    <a:pt x="58" y="10"/>
                  </a:lnTo>
                  <a:lnTo>
                    <a:pt x="60" y="8"/>
                  </a:lnTo>
                  <a:lnTo>
                    <a:pt x="60" y="6"/>
                  </a:lnTo>
                  <a:lnTo>
                    <a:pt x="46" y="6"/>
                  </a:lnTo>
                  <a:lnTo>
                    <a:pt x="32" y="4"/>
                  </a:lnTo>
                  <a:lnTo>
                    <a:pt x="18" y="2"/>
                  </a:lnTo>
                  <a:lnTo>
                    <a:pt x="4" y="0"/>
                  </a:lnTo>
                  <a:lnTo>
                    <a:pt x="2" y="14"/>
                  </a:lnTo>
                  <a:lnTo>
                    <a:pt x="0" y="26"/>
                  </a:lnTo>
                  <a:lnTo>
                    <a:pt x="0" y="40"/>
                  </a:lnTo>
                  <a:lnTo>
                    <a:pt x="0" y="56"/>
                  </a:lnTo>
                  <a:lnTo>
                    <a:pt x="0" y="62"/>
                  </a:lnTo>
                  <a:lnTo>
                    <a:pt x="2" y="66"/>
                  </a:lnTo>
                  <a:lnTo>
                    <a:pt x="8" y="76"/>
                  </a:lnTo>
                  <a:lnTo>
                    <a:pt x="16" y="82"/>
                  </a:lnTo>
                  <a:lnTo>
                    <a:pt x="22" y="82"/>
                  </a:lnTo>
                  <a:lnTo>
                    <a:pt x="28" y="84"/>
                  </a:lnTo>
                  <a:lnTo>
                    <a:pt x="34" y="82"/>
                  </a:lnTo>
                  <a:lnTo>
                    <a:pt x="40" y="82"/>
                  </a:lnTo>
                  <a:lnTo>
                    <a:pt x="48" y="76"/>
                  </a:lnTo>
                  <a:lnTo>
                    <a:pt x="54" y="66"/>
                  </a:lnTo>
                  <a:lnTo>
                    <a:pt x="56" y="62"/>
                  </a:lnTo>
                  <a:lnTo>
                    <a:pt x="56" y="56"/>
                  </a:lnTo>
                  <a:lnTo>
                    <a:pt x="56" y="54"/>
                  </a:lnTo>
                  <a:lnTo>
                    <a:pt x="56" y="52"/>
                  </a:lnTo>
                  <a:lnTo>
                    <a:pt x="56" y="50"/>
                  </a:lnTo>
                  <a:lnTo>
                    <a:pt x="56" y="48"/>
                  </a:lnTo>
                  <a:lnTo>
                    <a:pt x="58" y="48"/>
                  </a:lnTo>
                  <a:lnTo>
                    <a:pt x="60" y="48"/>
                  </a:lnTo>
                  <a:lnTo>
                    <a:pt x="68" y="46"/>
                  </a:lnTo>
                  <a:lnTo>
                    <a:pt x="72" y="42"/>
                  </a:lnTo>
                  <a:lnTo>
                    <a:pt x="76" y="36"/>
                  </a:lnTo>
                  <a:lnTo>
                    <a:pt x="78" y="28"/>
                  </a:lnTo>
                  <a:lnTo>
                    <a:pt x="76" y="20"/>
                  </a:lnTo>
                  <a:lnTo>
                    <a:pt x="72" y="16"/>
                  </a:lnTo>
                  <a:lnTo>
                    <a:pt x="68" y="12"/>
                  </a:lnTo>
                  <a:lnTo>
                    <a:pt x="60" y="1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23"/>
            <p:cNvSpPr/>
            <p:nvPr/>
          </p:nvSpPr>
          <p:spPr>
            <a:xfrm>
              <a:off x="7839075" y="2600325"/>
              <a:ext cx="130175" cy="136525"/>
            </a:xfrm>
            <a:custGeom>
              <a:avLst/>
              <a:gdLst/>
              <a:ahLst/>
              <a:cxnLst/>
              <a:rect l="l" t="t" r="r" b="b"/>
              <a:pathLst>
                <a:path w="82" h="86" extrusionOk="0">
                  <a:moveTo>
                    <a:pt x="4" y="0"/>
                  </a:moveTo>
                  <a:lnTo>
                    <a:pt x="4" y="0"/>
                  </a:lnTo>
                  <a:lnTo>
                    <a:pt x="2" y="14"/>
                  </a:lnTo>
                  <a:lnTo>
                    <a:pt x="0" y="28"/>
                  </a:lnTo>
                  <a:lnTo>
                    <a:pt x="0" y="42"/>
                  </a:lnTo>
                  <a:lnTo>
                    <a:pt x="0" y="56"/>
                  </a:lnTo>
                  <a:lnTo>
                    <a:pt x="0" y="62"/>
                  </a:lnTo>
                  <a:lnTo>
                    <a:pt x="2" y="66"/>
                  </a:lnTo>
                  <a:lnTo>
                    <a:pt x="6" y="72"/>
                  </a:lnTo>
                  <a:lnTo>
                    <a:pt x="10" y="78"/>
                  </a:lnTo>
                  <a:lnTo>
                    <a:pt x="12" y="80"/>
                  </a:lnTo>
                  <a:lnTo>
                    <a:pt x="18" y="82"/>
                  </a:lnTo>
                  <a:lnTo>
                    <a:pt x="24" y="84"/>
                  </a:lnTo>
                  <a:lnTo>
                    <a:pt x="30" y="86"/>
                  </a:lnTo>
                  <a:lnTo>
                    <a:pt x="36" y="84"/>
                  </a:lnTo>
                  <a:lnTo>
                    <a:pt x="42" y="82"/>
                  </a:lnTo>
                  <a:lnTo>
                    <a:pt x="46" y="80"/>
                  </a:lnTo>
                  <a:lnTo>
                    <a:pt x="52" y="78"/>
                  </a:lnTo>
                  <a:lnTo>
                    <a:pt x="56" y="72"/>
                  </a:lnTo>
                  <a:lnTo>
                    <a:pt x="58" y="66"/>
                  </a:lnTo>
                  <a:lnTo>
                    <a:pt x="58" y="62"/>
                  </a:lnTo>
                  <a:lnTo>
                    <a:pt x="58" y="56"/>
                  </a:lnTo>
                  <a:lnTo>
                    <a:pt x="58" y="54"/>
                  </a:lnTo>
                  <a:lnTo>
                    <a:pt x="58" y="52"/>
                  </a:lnTo>
                  <a:lnTo>
                    <a:pt x="60" y="52"/>
                  </a:lnTo>
                  <a:lnTo>
                    <a:pt x="60" y="48"/>
                  </a:lnTo>
                  <a:lnTo>
                    <a:pt x="62" y="48"/>
                  </a:lnTo>
                  <a:lnTo>
                    <a:pt x="70" y="46"/>
                  </a:lnTo>
                  <a:lnTo>
                    <a:pt x="76" y="42"/>
                  </a:lnTo>
                  <a:lnTo>
                    <a:pt x="80" y="36"/>
                  </a:lnTo>
                  <a:lnTo>
                    <a:pt x="82" y="28"/>
                  </a:lnTo>
                  <a:lnTo>
                    <a:pt x="80" y="20"/>
                  </a:lnTo>
                  <a:lnTo>
                    <a:pt x="76" y="16"/>
                  </a:lnTo>
                  <a:lnTo>
                    <a:pt x="70" y="12"/>
                  </a:lnTo>
                  <a:lnTo>
                    <a:pt x="62" y="10"/>
                  </a:lnTo>
                  <a:lnTo>
                    <a:pt x="62" y="8"/>
                  </a:lnTo>
                  <a:lnTo>
                    <a:pt x="62" y="6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48" y="4"/>
                  </a:lnTo>
                  <a:lnTo>
                    <a:pt x="32" y="2"/>
                  </a:lnTo>
                  <a:lnTo>
                    <a:pt x="18" y="0"/>
                  </a:lnTo>
                  <a:lnTo>
                    <a:pt x="4" y="0"/>
                  </a:lnTo>
                  <a:close/>
                  <a:moveTo>
                    <a:pt x="2" y="56"/>
                  </a:moveTo>
                  <a:lnTo>
                    <a:pt x="2" y="56"/>
                  </a:lnTo>
                  <a:lnTo>
                    <a:pt x="2" y="42"/>
                  </a:lnTo>
                  <a:lnTo>
                    <a:pt x="4" y="28"/>
                  </a:lnTo>
                  <a:lnTo>
                    <a:pt x="6" y="16"/>
                  </a:lnTo>
                  <a:lnTo>
                    <a:pt x="6" y="2"/>
                  </a:lnTo>
                  <a:lnTo>
                    <a:pt x="16" y="4"/>
                  </a:lnTo>
                  <a:lnTo>
                    <a:pt x="34" y="6"/>
                  </a:lnTo>
                  <a:lnTo>
                    <a:pt x="52" y="6"/>
                  </a:lnTo>
                  <a:lnTo>
                    <a:pt x="60" y="6"/>
                  </a:lnTo>
                  <a:lnTo>
                    <a:pt x="60" y="8"/>
                  </a:lnTo>
                  <a:lnTo>
                    <a:pt x="60" y="10"/>
                  </a:lnTo>
                  <a:lnTo>
                    <a:pt x="60" y="12"/>
                  </a:lnTo>
                  <a:lnTo>
                    <a:pt x="58" y="12"/>
                  </a:lnTo>
                  <a:lnTo>
                    <a:pt x="60" y="12"/>
                  </a:lnTo>
                  <a:lnTo>
                    <a:pt x="62" y="12"/>
                  </a:lnTo>
                  <a:lnTo>
                    <a:pt x="70" y="14"/>
                  </a:lnTo>
                  <a:lnTo>
                    <a:pt x="74" y="18"/>
                  </a:lnTo>
                  <a:lnTo>
                    <a:pt x="78" y="22"/>
                  </a:lnTo>
                  <a:lnTo>
                    <a:pt x="78" y="28"/>
                  </a:lnTo>
                  <a:lnTo>
                    <a:pt x="78" y="36"/>
                  </a:lnTo>
                  <a:lnTo>
                    <a:pt x="74" y="40"/>
                  </a:lnTo>
                  <a:lnTo>
                    <a:pt x="70" y="44"/>
                  </a:lnTo>
                  <a:lnTo>
                    <a:pt x="62" y="46"/>
                  </a:lnTo>
                  <a:lnTo>
                    <a:pt x="60" y="46"/>
                  </a:lnTo>
                  <a:lnTo>
                    <a:pt x="58" y="46"/>
                  </a:lnTo>
                  <a:lnTo>
                    <a:pt x="58" y="48"/>
                  </a:lnTo>
                  <a:lnTo>
                    <a:pt x="58" y="52"/>
                  </a:lnTo>
                  <a:lnTo>
                    <a:pt x="58" y="56"/>
                  </a:lnTo>
                  <a:lnTo>
                    <a:pt x="58" y="62"/>
                  </a:lnTo>
                  <a:lnTo>
                    <a:pt x="56" y="66"/>
                  </a:lnTo>
                  <a:lnTo>
                    <a:pt x="48" y="76"/>
                  </a:lnTo>
                  <a:lnTo>
                    <a:pt x="42" y="80"/>
                  </a:lnTo>
                  <a:lnTo>
                    <a:pt x="36" y="82"/>
                  </a:lnTo>
                  <a:lnTo>
                    <a:pt x="30" y="82"/>
                  </a:lnTo>
                  <a:lnTo>
                    <a:pt x="26" y="82"/>
                  </a:lnTo>
                  <a:lnTo>
                    <a:pt x="20" y="80"/>
                  </a:lnTo>
                  <a:lnTo>
                    <a:pt x="12" y="76"/>
                  </a:lnTo>
                  <a:lnTo>
                    <a:pt x="6" y="66"/>
                  </a:lnTo>
                  <a:lnTo>
                    <a:pt x="4" y="62"/>
                  </a:lnTo>
                  <a:lnTo>
                    <a:pt x="2" y="56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23"/>
            <p:cNvSpPr/>
            <p:nvPr/>
          </p:nvSpPr>
          <p:spPr>
            <a:xfrm>
              <a:off x="8483600" y="2600325"/>
              <a:ext cx="127000" cy="133350"/>
            </a:xfrm>
            <a:custGeom>
              <a:avLst/>
              <a:gdLst/>
              <a:ahLst/>
              <a:cxnLst/>
              <a:rect l="l" t="t" r="r" b="b"/>
              <a:pathLst>
                <a:path w="80" h="84" extrusionOk="0">
                  <a:moveTo>
                    <a:pt x="18" y="10"/>
                  </a:moveTo>
                  <a:lnTo>
                    <a:pt x="18" y="10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32" y="6"/>
                  </a:lnTo>
                  <a:lnTo>
                    <a:pt x="46" y="4"/>
                  </a:lnTo>
                  <a:lnTo>
                    <a:pt x="60" y="2"/>
                  </a:lnTo>
                  <a:lnTo>
                    <a:pt x="74" y="0"/>
                  </a:lnTo>
                  <a:lnTo>
                    <a:pt x="76" y="14"/>
                  </a:lnTo>
                  <a:lnTo>
                    <a:pt x="78" y="26"/>
                  </a:lnTo>
                  <a:lnTo>
                    <a:pt x="78" y="40"/>
                  </a:lnTo>
                  <a:lnTo>
                    <a:pt x="80" y="56"/>
                  </a:lnTo>
                  <a:lnTo>
                    <a:pt x="78" y="62"/>
                  </a:lnTo>
                  <a:lnTo>
                    <a:pt x="76" y="66"/>
                  </a:lnTo>
                  <a:lnTo>
                    <a:pt x="72" y="76"/>
                  </a:lnTo>
                  <a:lnTo>
                    <a:pt x="62" y="82"/>
                  </a:lnTo>
                  <a:lnTo>
                    <a:pt x="58" y="82"/>
                  </a:lnTo>
                  <a:lnTo>
                    <a:pt x="52" y="84"/>
                  </a:lnTo>
                  <a:lnTo>
                    <a:pt x="44" y="82"/>
                  </a:lnTo>
                  <a:lnTo>
                    <a:pt x="40" y="82"/>
                  </a:lnTo>
                  <a:lnTo>
                    <a:pt x="36" y="80"/>
                  </a:lnTo>
                  <a:lnTo>
                    <a:pt x="30" y="76"/>
                  </a:lnTo>
                  <a:lnTo>
                    <a:pt x="26" y="66"/>
                  </a:lnTo>
                  <a:lnTo>
                    <a:pt x="24" y="62"/>
                  </a:lnTo>
                  <a:lnTo>
                    <a:pt x="22" y="56"/>
                  </a:lnTo>
                  <a:lnTo>
                    <a:pt x="22" y="54"/>
                  </a:lnTo>
                  <a:lnTo>
                    <a:pt x="22" y="52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0" y="48"/>
                  </a:lnTo>
                  <a:lnTo>
                    <a:pt x="18" y="48"/>
                  </a:lnTo>
                  <a:lnTo>
                    <a:pt x="12" y="46"/>
                  </a:lnTo>
                  <a:lnTo>
                    <a:pt x="6" y="42"/>
                  </a:lnTo>
                  <a:lnTo>
                    <a:pt x="2" y="36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6" y="16"/>
                  </a:lnTo>
                  <a:lnTo>
                    <a:pt x="12" y="12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23"/>
            <p:cNvSpPr/>
            <p:nvPr/>
          </p:nvSpPr>
          <p:spPr>
            <a:xfrm>
              <a:off x="8480425" y="2600325"/>
              <a:ext cx="130175" cy="136525"/>
            </a:xfrm>
            <a:custGeom>
              <a:avLst/>
              <a:gdLst/>
              <a:ahLst/>
              <a:cxnLst/>
              <a:rect l="l" t="t" r="r" b="b"/>
              <a:pathLst>
                <a:path w="82" h="86" extrusionOk="0">
                  <a:moveTo>
                    <a:pt x="20" y="6"/>
                  </a:moveTo>
                  <a:lnTo>
                    <a:pt x="20" y="6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2" y="20"/>
                  </a:lnTo>
                  <a:lnTo>
                    <a:pt x="0" y="28"/>
                  </a:lnTo>
                  <a:lnTo>
                    <a:pt x="2" y="36"/>
                  </a:lnTo>
                  <a:lnTo>
                    <a:pt x="8" y="42"/>
                  </a:lnTo>
                  <a:lnTo>
                    <a:pt x="14" y="46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4" y="48"/>
                  </a:lnTo>
                  <a:lnTo>
                    <a:pt x="24" y="50"/>
                  </a:lnTo>
                  <a:lnTo>
                    <a:pt x="24" y="52"/>
                  </a:lnTo>
                  <a:lnTo>
                    <a:pt x="24" y="54"/>
                  </a:lnTo>
                  <a:lnTo>
                    <a:pt x="24" y="56"/>
                  </a:lnTo>
                  <a:lnTo>
                    <a:pt x="24" y="62"/>
                  </a:lnTo>
                  <a:lnTo>
                    <a:pt x="26" y="66"/>
                  </a:lnTo>
                  <a:lnTo>
                    <a:pt x="30" y="72"/>
                  </a:lnTo>
                  <a:lnTo>
                    <a:pt x="32" y="78"/>
                  </a:lnTo>
                  <a:lnTo>
                    <a:pt x="36" y="80"/>
                  </a:lnTo>
                  <a:lnTo>
                    <a:pt x="42" y="82"/>
                  </a:lnTo>
                  <a:lnTo>
                    <a:pt x="46" y="84"/>
                  </a:lnTo>
                  <a:lnTo>
                    <a:pt x="54" y="86"/>
                  </a:lnTo>
                  <a:lnTo>
                    <a:pt x="60" y="84"/>
                  </a:lnTo>
                  <a:lnTo>
                    <a:pt x="64" y="82"/>
                  </a:lnTo>
                  <a:lnTo>
                    <a:pt x="70" y="80"/>
                  </a:lnTo>
                  <a:lnTo>
                    <a:pt x="74" y="78"/>
                  </a:lnTo>
                  <a:lnTo>
                    <a:pt x="76" y="72"/>
                  </a:lnTo>
                  <a:lnTo>
                    <a:pt x="80" y="66"/>
                  </a:lnTo>
                  <a:lnTo>
                    <a:pt x="82" y="62"/>
                  </a:lnTo>
                  <a:lnTo>
                    <a:pt x="82" y="56"/>
                  </a:lnTo>
                  <a:lnTo>
                    <a:pt x="82" y="42"/>
                  </a:lnTo>
                  <a:lnTo>
                    <a:pt x="82" y="28"/>
                  </a:lnTo>
                  <a:lnTo>
                    <a:pt x="80" y="14"/>
                  </a:lnTo>
                  <a:lnTo>
                    <a:pt x="78" y="0"/>
                  </a:lnTo>
                  <a:lnTo>
                    <a:pt x="64" y="0"/>
                  </a:lnTo>
                  <a:lnTo>
                    <a:pt x="48" y="2"/>
                  </a:lnTo>
                  <a:lnTo>
                    <a:pt x="34" y="4"/>
                  </a:lnTo>
                  <a:lnTo>
                    <a:pt x="20" y="6"/>
                  </a:lnTo>
                  <a:close/>
                  <a:moveTo>
                    <a:pt x="76" y="2"/>
                  </a:moveTo>
                  <a:lnTo>
                    <a:pt x="76" y="2"/>
                  </a:lnTo>
                  <a:lnTo>
                    <a:pt x="78" y="16"/>
                  </a:lnTo>
                  <a:lnTo>
                    <a:pt x="78" y="28"/>
                  </a:lnTo>
                  <a:lnTo>
                    <a:pt x="80" y="42"/>
                  </a:lnTo>
                  <a:lnTo>
                    <a:pt x="80" y="56"/>
                  </a:lnTo>
                  <a:lnTo>
                    <a:pt x="80" y="62"/>
                  </a:lnTo>
                  <a:lnTo>
                    <a:pt x="78" y="66"/>
                  </a:lnTo>
                  <a:lnTo>
                    <a:pt x="72" y="76"/>
                  </a:lnTo>
                  <a:lnTo>
                    <a:pt x="62" y="80"/>
                  </a:lnTo>
                  <a:lnTo>
                    <a:pt x="60" y="82"/>
                  </a:lnTo>
                  <a:lnTo>
                    <a:pt x="54" y="82"/>
                  </a:lnTo>
                  <a:lnTo>
                    <a:pt x="46" y="82"/>
                  </a:lnTo>
                  <a:lnTo>
                    <a:pt x="44" y="80"/>
                  </a:lnTo>
                  <a:lnTo>
                    <a:pt x="34" y="76"/>
                  </a:lnTo>
                  <a:lnTo>
                    <a:pt x="28" y="66"/>
                  </a:lnTo>
                  <a:lnTo>
                    <a:pt x="28" y="62"/>
                  </a:lnTo>
                  <a:lnTo>
                    <a:pt x="26" y="56"/>
                  </a:lnTo>
                  <a:lnTo>
                    <a:pt x="26" y="54"/>
                  </a:lnTo>
                  <a:lnTo>
                    <a:pt x="26" y="52"/>
                  </a:lnTo>
                  <a:lnTo>
                    <a:pt x="26" y="48"/>
                  </a:lnTo>
                  <a:lnTo>
                    <a:pt x="26" y="46"/>
                  </a:lnTo>
                  <a:lnTo>
                    <a:pt x="24" y="46"/>
                  </a:lnTo>
                  <a:lnTo>
                    <a:pt x="22" y="46"/>
                  </a:lnTo>
                  <a:lnTo>
                    <a:pt x="20" y="46"/>
                  </a:lnTo>
                  <a:lnTo>
                    <a:pt x="16" y="44"/>
                  </a:lnTo>
                  <a:lnTo>
                    <a:pt x="10" y="40"/>
                  </a:lnTo>
                  <a:lnTo>
                    <a:pt x="6" y="36"/>
                  </a:lnTo>
                  <a:lnTo>
                    <a:pt x="4" y="28"/>
                  </a:lnTo>
                  <a:lnTo>
                    <a:pt x="6" y="22"/>
                  </a:lnTo>
                  <a:lnTo>
                    <a:pt x="10" y="18"/>
                  </a:lnTo>
                  <a:lnTo>
                    <a:pt x="16" y="14"/>
                  </a:lnTo>
                  <a:lnTo>
                    <a:pt x="20" y="12"/>
                  </a:lnTo>
                  <a:lnTo>
                    <a:pt x="22" y="12"/>
                  </a:lnTo>
                  <a:lnTo>
                    <a:pt x="24" y="12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30" y="6"/>
                  </a:lnTo>
                  <a:lnTo>
                    <a:pt x="50" y="6"/>
                  </a:lnTo>
                  <a:lnTo>
                    <a:pt x="68" y="4"/>
                  </a:lnTo>
                  <a:lnTo>
                    <a:pt x="76" y="2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23"/>
            <p:cNvSpPr/>
            <p:nvPr/>
          </p:nvSpPr>
          <p:spPr>
            <a:xfrm>
              <a:off x="8045450" y="2562225"/>
              <a:ext cx="358775" cy="273050"/>
            </a:xfrm>
            <a:custGeom>
              <a:avLst/>
              <a:gdLst/>
              <a:ahLst/>
              <a:cxnLst/>
              <a:rect l="l" t="t" r="r" b="b"/>
              <a:pathLst>
                <a:path w="226" h="172" extrusionOk="0">
                  <a:moveTo>
                    <a:pt x="0" y="0"/>
                  </a:moveTo>
                  <a:lnTo>
                    <a:pt x="0" y="44"/>
                  </a:lnTo>
                  <a:lnTo>
                    <a:pt x="0" y="86"/>
                  </a:lnTo>
                  <a:lnTo>
                    <a:pt x="0" y="130"/>
                  </a:lnTo>
                  <a:lnTo>
                    <a:pt x="0" y="172"/>
                  </a:lnTo>
                  <a:lnTo>
                    <a:pt x="22" y="172"/>
                  </a:lnTo>
                  <a:lnTo>
                    <a:pt x="46" y="172"/>
                  </a:lnTo>
                  <a:lnTo>
                    <a:pt x="68" y="172"/>
                  </a:lnTo>
                  <a:lnTo>
                    <a:pt x="94" y="172"/>
                  </a:lnTo>
                  <a:lnTo>
                    <a:pt x="94" y="166"/>
                  </a:lnTo>
                  <a:lnTo>
                    <a:pt x="94" y="158"/>
                  </a:lnTo>
                  <a:lnTo>
                    <a:pt x="94" y="150"/>
                  </a:lnTo>
                  <a:lnTo>
                    <a:pt x="94" y="144"/>
                  </a:lnTo>
                  <a:lnTo>
                    <a:pt x="94" y="136"/>
                  </a:lnTo>
                  <a:lnTo>
                    <a:pt x="98" y="130"/>
                  </a:lnTo>
                  <a:lnTo>
                    <a:pt x="106" y="124"/>
                  </a:lnTo>
                  <a:lnTo>
                    <a:pt x="114" y="122"/>
                  </a:lnTo>
                  <a:lnTo>
                    <a:pt x="122" y="124"/>
                  </a:lnTo>
                  <a:lnTo>
                    <a:pt x="128" y="130"/>
                  </a:lnTo>
                  <a:lnTo>
                    <a:pt x="134" y="136"/>
                  </a:lnTo>
                  <a:lnTo>
                    <a:pt x="136" y="144"/>
                  </a:lnTo>
                  <a:lnTo>
                    <a:pt x="136" y="150"/>
                  </a:lnTo>
                  <a:lnTo>
                    <a:pt x="136" y="158"/>
                  </a:lnTo>
                  <a:lnTo>
                    <a:pt x="136" y="166"/>
                  </a:lnTo>
                  <a:lnTo>
                    <a:pt x="136" y="172"/>
                  </a:lnTo>
                  <a:lnTo>
                    <a:pt x="158" y="172"/>
                  </a:lnTo>
                  <a:lnTo>
                    <a:pt x="180" y="172"/>
                  </a:lnTo>
                  <a:lnTo>
                    <a:pt x="202" y="172"/>
                  </a:lnTo>
                  <a:lnTo>
                    <a:pt x="226" y="172"/>
                  </a:lnTo>
                  <a:lnTo>
                    <a:pt x="226" y="130"/>
                  </a:lnTo>
                  <a:lnTo>
                    <a:pt x="226" y="86"/>
                  </a:lnTo>
                  <a:lnTo>
                    <a:pt x="226" y="44"/>
                  </a:lnTo>
                  <a:lnTo>
                    <a:pt x="226" y="0"/>
                  </a:lnTo>
                  <a:lnTo>
                    <a:pt x="168" y="0"/>
                  </a:lnTo>
                  <a:lnTo>
                    <a:pt x="112" y="0"/>
                  </a:lnTo>
                  <a:lnTo>
                    <a:pt x="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23"/>
            <p:cNvSpPr/>
            <p:nvPr/>
          </p:nvSpPr>
          <p:spPr>
            <a:xfrm>
              <a:off x="7874000" y="2251075"/>
              <a:ext cx="701675" cy="311150"/>
            </a:xfrm>
            <a:custGeom>
              <a:avLst/>
              <a:gdLst/>
              <a:ahLst/>
              <a:cxnLst/>
              <a:rect l="l" t="t" r="r" b="b"/>
              <a:pathLst>
                <a:path w="442" h="196" extrusionOk="0">
                  <a:moveTo>
                    <a:pt x="352" y="34"/>
                  </a:moveTo>
                  <a:lnTo>
                    <a:pt x="352" y="34"/>
                  </a:lnTo>
                  <a:lnTo>
                    <a:pt x="364" y="40"/>
                  </a:lnTo>
                  <a:lnTo>
                    <a:pt x="374" y="46"/>
                  </a:lnTo>
                  <a:lnTo>
                    <a:pt x="386" y="58"/>
                  </a:lnTo>
                  <a:lnTo>
                    <a:pt x="400" y="72"/>
                  </a:lnTo>
                  <a:lnTo>
                    <a:pt x="414" y="88"/>
                  </a:lnTo>
                  <a:lnTo>
                    <a:pt x="428" y="108"/>
                  </a:lnTo>
                  <a:lnTo>
                    <a:pt x="442" y="134"/>
                  </a:lnTo>
                  <a:lnTo>
                    <a:pt x="426" y="138"/>
                  </a:lnTo>
                  <a:lnTo>
                    <a:pt x="410" y="146"/>
                  </a:lnTo>
                  <a:lnTo>
                    <a:pt x="396" y="150"/>
                  </a:lnTo>
                  <a:lnTo>
                    <a:pt x="380" y="158"/>
                  </a:lnTo>
                  <a:lnTo>
                    <a:pt x="376" y="150"/>
                  </a:lnTo>
                  <a:lnTo>
                    <a:pt x="368" y="138"/>
                  </a:lnTo>
                  <a:lnTo>
                    <a:pt x="362" y="130"/>
                  </a:lnTo>
                  <a:lnTo>
                    <a:pt x="352" y="122"/>
                  </a:lnTo>
                  <a:lnTo>
                    <a:pt x="344" y="114"/>
                  </a:lnTo>
                  <a:lnTo>
                    <a:pt x="334" y="108"/>
                  </a:lnTo>
                  <a:lnTo>
                    <a:pt x="334" y="132"/>
                  </a:lnTo>
                  <a:lnTo>
                    <a:pt x="334" y="152"/>
                  </a:lnTo>
                  <a:lnTo>
                    <a:pt x="334" y="176"/>
                  </a:lnTo>
                  <a:lnTo>
                    <a:pt x="334" y="196"/>
                  </a:lnTo>
                  <a:lnTo>
                    <a:pt x="276" y="196"/>
                  </a:lnTo>
                  <a:lnTo>
                    <a:pt x="220" y="196"/>
                  </a:lnTo>
                  <a:lnTo>
                    <a:pt x="164" y="196"/>
                  </a:lnTo>
                  <a:lnTo>
                    <a:pt x="108" y="196"/>
                  </a:lnTo>
                  <a:lnTo>
                    <a:pt x="108" y="176"/>
                  </a:lnTo>
                  <a:lnTo>
                    <a:pt x="108" y="152"/>
                  </a:lnTo>
                  <a:lnTo>
                    <a:pt x="108" y="132"/>
                  </a:lnTo>
                  <a:lnTo>
                    <a:pt x="108" y="108"/>
                  </a:lnTo>
                  <a:lnTo>
                    <a:pt x="96" y="114"/>
                  </a:lnTo>
                  <a:lnTo>
                    <a:pt x="88" y="122"/>
                  </a:lnTo>
                  <a:lnTo>
                    <a:pt x="80" y="130"/>
                  </a:lnTo>
                  <a:lnTo>
                    <a:pt x="74" y="138"/>
                  </a:lnTo>
                  <a:lnTo>
                    <a:pt x="66" y="150"/>
                  </a:lnTo>
                  <a:lnTo>
                    <a:pt x="64" y="158"/>
                  </a:lnTo>
                  <a:lnTo>
                    <a:pt x="48" y="150"/>
                  </a:lnTo>
                  <a:lnTo>
                    <a:pt x="32" y="146"/>
                  </a:lnTo>
                  <a:lnTo>
                    <a:pt x="16" y="138"/>
                  </a:lnTo>
                  <a:lnTo>
                    <a:pt x="0" y="134"/>
                  </a:lnTo>
                  <a:lnTo>
                    <a:pt x="2" y="126"/>
                  </a:lnTo>
                  <a:lnTo>
                    <a:pt x="8" y="112"/>
                  </a:lnTo>
                  <a:lnTo>
                    <a:pt x="22" y="90"/>
                  </a:lnTo>
                  <a:lnTo>
                    <a:pt x="32" y="78"/>
                  </a:lnTo>
                  <a:lnTo>
                    <a:pt x="42" y="66"/>
                  </a:lnTo>
                  <a:lnTo>
                    <a:pt x="56" y="54"/>
                  </a:lnTo>
                  <a:lnTo>
                    <a:pt x="70" y="44"/>
                  </a:lnTo>
                  <a:lnTo>
                    <a:pt x="90" y="30"/>
                  </a:lnTo>
                  <a:lnTo>
                    <a:pt x="110" y="22"/>
                  </a:lnTo>
                  <a:lnTo>
                    <a:pt x="134" y="14"/>
                  </a:lnTo>
                  <a:lnTo>
                    <a:pt x="158" y="6"/>
                  </a:lnTo>
                  <a:lnTo>
                    <a:pt x="188" y="2"/>
                  </a:lnTo>
                  <a:lnTo>
                    <a:pt x="222" y="0"/>
                  </a:lnTo>
                  <a:lnTo>
                    <a:pt x="234" y="0"/>
                  </a:lnTo>
                  <a:lnTo>
                    <a:pt x="268" y="4"/>
                  </a:lnTo>
                  <a:lnTo>
                    <a:pt x="290" y="10"/>
                  </a:lnTo>
                  <a:lnTo>
                    <a:pt x="310" y="14"/>
                  </a:lnTo>
                  <a:lnTo>
                    <a:pt x="332" y="24"/>
                  </a:lnTo>
                  <a:lnTo>
                    <a:pt x="352" y="34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3"/>
            <p:cNvSpPr/>
            <p:nvPr/>
          </p:nvSpPr>
          <p:spPr>
            <a:xfrm>
              <a:off x="7883525" y="2276475"/>
              <a:ext cx="222250" cy="190500"/>
            </a:xfrm>
            <a:custGeom>
              <a:avLst/>
              <a:gdLst/>
              <a:ahLst/>
              <a:cxnLst/>
              <a:rect l="l" t="t" r="r" b="b"/>
              <a:pathLst>
                <a:path w="140" h="120" extrusionOk="0">
                  <a:moveTo>
                    <a:pt x="0" y="118"/>
                  </a:moveTo>
                  <a:lnTo>
                    <a:pt x="0" y="120"/>
                  </a:lnTo>
                  <a:lnTo>
                    <a:pt x="2" y="120"/>
                  </a:lnTo>
                  <a:lnTo>
                    <a:pt x="4" y="120"/>
                  </a:lnTo>
                  <a:lnTo>
                    <a:pt x="6" y="120"/>
                  </a:lnTo>
                  <a:lnTo>
                    <a:pt x="14" y="106"/>
                  </a:lnTo>
                  <a:lnTo>
                    <a:pt x="22" y="90"/>
                  </a:lnTo>
                  <a:lnTo>
                    <a:pt x="34" y="74"/>
                  </a:lnTo>
                  <a:lnTo>
                    <a:pt x="54" y="54"/>
                  </a:lnTo>
                  <a:lnTo>
                    <a:pt x="64" y="44"/>
                  </a:lnTo>
                  <a:lnTo>
                    <a:pt x="76" y="36"/>
                  </a:lnTo>
                  <a:lnTo>
                    <a:pt x="90" y="28"/>
                  </a:lnTo>
                  <a:lnTo>
                    <a:pt x="104" y="20"/>
                  </a:lnTo>
                  <a:lnTo>
                    <a:pt x="120" y="14"/>
                  </a:lnTo>
                  <a:lnTo>
                    <a:pt x="140" y="8"/>
                  </a:lnTo>
                  <a:lnTo>
                    <a:pt x="138" y="6"/>
                  </a:lnTo>
                  <a:lnTo>
                    <a:pt x="138" y="4"/>
                  </a:lnTo>
                  <a:lnTo>
                    <a:pt x="138" y="2"/>
                  </a:lnTo>
                  <a:lnTo>
                    <a:pt x="138" y="0"/>
                  </a:lnTo>
                  <a:lnTo>
                    <a:pt x="120" y="8"/>
                  </a:lnTo>
                  <a:lnTo>
                    <a:pt x="104" y="14"/>
                  </a:lnTo>
                  <a:lnTo>
                    <a:pt x="88" y="22"/>
                  </a:lnTo>
                  <a:lnTo>
                    <a:pt x="74" y="30"/>
                  </a:lnTo>
                  <a:lnTo>
                    <a:pt x="60" y="40"/>
                  </a:lnTo>
                  <a:lnTo>
                    <a:pt x="48" y="50"/>
                  </a:lnTo>
                  <a:lnTo>
                    <a:pt x="30" y="70"/>
                  </a:lnTo>
                  <a:lnTo>
                    <a:pt x="16" y="88"/>
                  </a:lnTo>
                  <a:lnTo>
                    <a:pt x="6" y="104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3"/>
            <p:cNvSpPr/>
            <p:nvPr/>
          </p:nvSpPr>
          <p:spPr>
            <a:xfrm>
              <a:off x="7902575" y="2295525"/>
              <a:ext cx="215900" cy="180975"/>
            </a:xfrm>
            <a:custGeom>
              <a:avLst/>
              <a:gdLst/>
              <a:ahLst/>
              <a:cxnLst/>
              <a:rect l="l" t="t" r="r" b="b"/>
              <a:pathLst>
                <a:path w="136" h="114" extrusionOk="0">
                  <a:moveTo>
                    <a:pt x="0" y="112"/>
                  </a:moveTo>
                  <a:lnTo>
                    <a:pt x="2" y="112"/>
                  </a:lnTo>
                  <a:lnTo>
                    <a:pt x="2" y="114"/>
                  </a:lnTo>
                  <a:lnTo>
                    <a:pt x="4" y="114"/>
                  </a:lnTo>
                  <a:lnTo>
                    <a:pt x="6" y="114"/>
                  </a:lnTo>
                  <a:lnTo>
                    <a:pt x="12" y="100"/>
                  </a:lnTo>
                  <a:lnTo>
                    <a:pt x="20" y="86"/>
                  </a:lnTo>
                  <a:lnTo>
                    <a:pt x="32" y="70"/>
                  </a:lnTo>
                  <a:lnTo>
                    <a:pt x="50" y="50"/>
                  </a:lnTo>
                  <a:lnTo>
                    <a:pt x="62" y="42"/>
                  </a:lnTo>
                  <a:lnTo>
                    <a:pt x="74" y="32"/>
                  </a:lnTo>
                  <a:lnTo>
                    <a:pt x="86" y="26"/>
                  </a:lnTo>
                  <a:lnTo>
                    <a:pt x="102" y="16"/>
                  </a:lnTo>
                  <a:lnTo>
                    <a:pt x="118" y="12"/>
                  </a:lnTo>
                  <a:lnTo>
                    <a:pt x="136" y="6"/>
                  </a:lnTo>
                  <a:lnTo>
                    <a:pt x="136" y="4"/>
                  </a:lnTo>
                  <a:lnTo>
                    <a:pt x="136" y="2"/>
                  </a:lnTo>
                  <a:lnTo>
                    <a:pt x="134" y="0"/>
                  </a:lnTo>
                  <a:lnTo>
                    <a:pt x="116" y="4"/>
                  </a:lnTo>
                  <a:lnTo>
                    <a:pt x="98" y="12"/>
                  </a:lnTo>
                  <a:lnTo>
                    <a:pt x="84" y="20"/>
                  </a:lnTo>
                  <a:lnTo>
                    <a:pt x="70" y="28"/>
                  </a:lnTo>
                  <a:lnTo>
                    <a:pt x="58" y="36"/>
                  </a:lnTo>
                  <a:lnTo>
                    <a:pt x="48" y="46"/>
                  </a:lnTo>
                  <a:lnTo>
                    <a:pt x="28" y="64"/>
                  </a:lnTo>
                  <a:lnTo>
                    <a:pt x="16" y="84"/>
                  </a:lnTo>
                  <a:lnTo>
                    <a:pt x="6" y="98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3"/>
            <p:cNvSpPr/>
            <p:nvPr/>
          </p:nvSpPr>
          <p:spPr>
            <a:xfrm>
              <a:off x="8343900" y="2276475"/>
              <a:ext cx="222250" cy="190500"/>
            </a:xfrm>
            <a:custGeom>
              <a:avLst/>
              <a:gdLst/>
              <a:ahLst/>
              <a:cxnLst/>
              <a:rect l="l" t="t" r="r" b="b"/>
              <a:pathLst>
                <a:path w="140" h="120" extrusionOk="0">
                  <a:moveTo>
                    <a:pt x="0" y="8"/>
                  </a:moveTo>
                  <a:lnTo>
                    <a:pt x="0" y="8"/>
                  </a:lnTo>
                  <a:lnTo>
                    <a:pt x="18" y="14"/>
                  </a:lnTo>
                  <a:lnTo>
                    <a:pt x="34" y="20"/>
                  </a:lnTo>
                  <a:lnTo>
                    <a:pt x="50" y="28"/>
                  </a:lnTo>
                  <a:lnTo>
                    <a:pt x="64" y="36"/>
                  </a:lnTo>
                  <a:lnTo>
                    <a:pt x="76" y="44"/>
                  </a:lnTo>
                  <a:lnTo>
                    <a:pt x="86" y="54"/>
                  </a:lnTo>
                  <a:lnTo>
                    <a:pt x="104" y="74"/>
                  </a:lnTo>
                  <a:lnTo>
                    <a:pt x="118" y="90"/>
                  </a:lnTo>
                  <a:lnTo>
                    <a:pt x="128" y="106"/>
                  </a:lnTo>
                  <a:lnTo>
                    <a:pt x="134" y="120"/>
                  </a:lnTo>
                  <a:lnTo>
                    <a:pt x="136" y="120"/>
                  </a:lnTo>
                  <a:lnTo>
                    <a:pt x="138" y="120"/>
                  </a:lnTo>
                  <a:lnTo>
                    <a:pt x="140" y="118"/>
                  </a:lnTo>
                  <a:lnTo>
                    <a:pt x="132" y="104"/>
                  </a:lnTo>
                  <a:lnTo>
                    <a:pt x="124" y="88"/>
                  </a:lnTo>
                  <a:lnTo>
                    <a:pt x="110" y="70"/>
                  </a:lnTo>
                  <a:lnTo>
                    <a:pt x="90" y="50"/>
                  </a:lnTo>
                  <a:lnTo>
                    <a:pt x="80" y="40"/>
                  </a:lnTo>
                  <a:lnTo>
                    <a:pt x="68" y="30"/>
                  </a:lnTo>
                  <a:lnTo>
                    <a:pt x="54" y="22"/>
                  </a:lnTo>
                  <a:lnTo>
                    <a:pt x="38" y="14"/>
                  </a:lnTo>
                  <a:lnTo>
                    <a:pt x="20" y="8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8331200" y="2295525"/>
              <a:ext cx="215900" cy="180975"/>
            </a:xfrm>
            <a:custGeom>
              <a:avLst/>
              <a:gdLst/>
              <a:ahLst/>
              <a:cxnLst/>
              <a:rect l="l" t="t" r="r" b="b"/>
              <a:pathLst>
                <a:path w="136" h="114" extrusionOk="0">
                  <a:moveTo>
                    <a:pt x="0" y="6"/>
                  </a:moveTo>
                  <a:lnTo>
                    <a:pt x="0" y="6"/>
                  </a:lnTo>
                  <a:lnTo>
                    <a:pt x="18" y="12"/>
                  </a:lnTo>
                  <a:lnTo>
                    <a:pt x="34" y="16"/>
                  </a:lnTo>
                  <a:lnTo>
                    <a:pt x="50" y="26"/>
                  </a:lnTo>
                  <a:lnTo>
                    <a:pt x="64" y="32"/>
                  </a:lnTo>
                  <a:lnTo>
                    <a:pt x="74" y="42"/>
                  </a:lnTo>
                  <a:lnTo>
                    <a:pt x="84" y="50"/>
                  </a:lnTo>
                  <a:lnTo>
                    <a:pt x="102" y="70"/>
                  </a:lnTo>
                  <a:lnTo>
                    <a:pt x="116" y="86"/>
                  </a:lnTo>
                  <a:lnTo>
                    <a:pt x="124" y="100"/>
                  </a:lnTo>
                  <a:lnTo>
                    <a:pt x="130" y="114"/>
                  </a:lnTo>
                  <a:lnTo>
                    <a:pt x="132" y="114"/>
                  </a:lnTo>
                  <a:lnTo>
                    <a:pt x="134" y="114"/>
                  </a:lnTo>
                  <a:lnTo>
                    <a:pt x="134" y="112"/>
                  </a:lnTo>
                  <a:lnTo>
                    <a:pt x="136" y="112"/>
                  </a:lnTo>
                  <a:lnTo>
                    <a:pt x="130" y="98"/>
                  </a:lnTo>
                  <a:lnTo>
                    <a:pt x="122" y="84"/>
                  </a:lnTo>
                  <a:lnTo>
                    <a:pt x="108" y="64"/>
                  </a:lnTo>
                  <a:lnTo>
                    <a:pt x="90" y="46"/>
                  </a:lnTo>
                  <a:lnTo>
                    <a:pt x="80" y="36"/>
                  </a:lnTo>
                  <a:lnTo>
                    <a:pt x="66" y="28"/>
                  </a:lnTo>
                  <a:lnTo>
                    <a:pt x="52" y="20"/>
                  </a:lnTo>
                  <a:lnTo>
                    <a:pt x="36" y="12"/>
                  </a:lnTo>
                  <a:lnTo>
                    <a:pt x="20" y="4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23"/>
            <p:cNvSpPr/>
            <p:nvPr/>
          </p:nvSpPr>
          <p:spPr>
            <a:xfrm>
              <a:off x="8096250" y="2219325"/>
              <a:ext cx="263525" cy="111125"/>
            </a:xfrm>
            <a:custGeom>
              <a:avLst/>
              <a:gdLst/>
              <a:ahLst/>
              <a:cxnLst/>
              <a:rect l="l" t="t" r="r" b="b"/>
              <a:pathLst>
                <a:path w="166" h="70" extrusionOk="0">
                  <a:moveTo>
                    <a:pt x="166" y="34"/>
                  </a:moveTo>
                  <a:lnTo>
                    <a:pt x="166" y="34"/>
                  </a:lnTo>
                  <a:lnTo>
                    <a:pt x="164" y="42"/>
                  </a:lnTo>
                  <a:lnTo>
                    <a:pt x="158" y="48"/>
                  </a:lnTo>
                  <a:lnTo>
                    <a:pt x="152" y="54"/>
                  </a:lnTo>
                  <a:lnTo>
                    <a:pt x="140" y="60"/>
                  </a:lnTo>
                  <a:lnTo>
                    <a:pt x="130" y="64"/>
                  </a:lnTo>
                  <a:lnTo>
                    <a:pt x="116" y="66"/>
                  </a:lnTo>
                  <a:lnTo>
                    <a:pt x="100" y="68"/>
                  </a:lnTo>
                  <a:lnTo>
                    <a:pt x="84" y="70"/>
                  </a:lnTo>
                  <a:lnTo>
                    <a:pt x="66" y="68"/>
                  </a:lnTo>
                  <a:lnTo>
                    <a:pt x="52" y="66"/>
                  </a:lnTo>
                  <a:lnTo>
                    <a:pt x="38" y="64"/>
                  </a:lnTo>
                  <a:lnTo>
                    <a:pt x="26" y="60"/>
                  </a:lnTo>
                  <a:lnTo>
                    <a:pt x="16" y="54"/>
                  </a:lnTo>
                  <a:lnTo>
                    <a:pt x="8" y="48"/>
                  </a:lnTo>
                  <a:lnTo>
                    <a:pt x="2" y="42"/>
                  </a:lnTo>
                  <a:lnTo>
                    <a:pt x="0" y="34"/>
                  </a:lnTo>
                  <a:lnTo>
                    <a:pt x="2" y="28"/>
                  </a:lnTo>
                  <a:lnTo>
                    <a:pt x="8" y="20"/>
                  </a:lnTo>
                  <a:lnTo>
                    <a:pt x="16" y="14"/>
                  </a:lnTo>
                  <a:lnTo>
                    <a:pt x="26" y="10"/>
                  </a:lnTo>
                  <a:lnTo>
                    <a:pt x="38" y="4"/>
                  </a:lnTo>
                  <a:lnTo>
                    <a:pt x="52" y="2"/>
                  </a:lnTo>
                  <a:lnTo>
                    <a:pt x="66" y="0"/>
                  </a:lnTo>
                  <a:lnTo>
                    <a:pt x="84" y="0"/>
                  </a:lnTo>
                  <a:lnTo>
                    <a:pt x="100" y="0"/>
                  </a:lnTo>
                  <a:lnTo>
                    <a:pt x="116" y="2"/>
                  </a:lnTo>
                  <a:lnTo>
                    <a:pt x="130" y="4"/>
                  </a:lnTo>
                  <a:lnTo>
                    <a:pt x="140" y="10"/>
                  </a:lnTo>
                  <a:lnTo>
                    <a:pt x="152" y="14"/>
                  </a:lnTo>
                  <a:lnTo>
                    <a:pt x="158" y="20"/>
                  </a:lnTo>
                  <a:lnTo>
                    <a:pt x="164" y="28"/>
                  </a:lnTo>
                  <a:lnTo>
                    <a:pt x="166" y="34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8054975" y="2568575"/>
              <a:ext cx="9525" cy="263525"/>
            </a:xfrm>
            <a:custGeom>
              <a:avLst/>
              <a:gdLst/>
              <a:ahLst/>
              <a:cxnLst/>
              <a:rect l="l" t="t" r="r" b="b"/>
              <a:pathLst>
                <a:path w="6" h="166" extrusionOk="0">
                  <a:moveTo>
                    <a:pt x="0" y="0"/>
                  </a:moveTo>
                  <a:lnTo>
                    <a:pt x="0" y="40"/>
                  </a:lnTo>
                  <a:lnTo>
                    <a:pt x="0" y="84"/>
                  </a:lnTo>
                  <a:lnTo>
                    <a:pt x="0" y="124"/>
                  </a:lnTo>
                  <a:lnTo>
                    <a:pt x="0" y="166"/>
                  </a:lnTo>
                  <a:lnTo>
                    <a:pt x="2" y="166"/>
                  </a:lnTo>
                  <a:lnTo>
                    <a:pt x="4" y="166"/>
                  </a:lnTo>
                  <a:lnTo>
                    <a:pt x="6" y="166"/>
                  </a:lnTo>
                  <a:lnTo>
                    <a:pt x="6" y="124"/>
                  </a:lnTo>
                  <a:lnTo>
                    <a:pt x="6" y="84"/>
                  </a:lnTo>
                  <a:lnTo>
                    <a:pt x="6" y="4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8385175" y="2568575"/>
              <a:ext cx="9525" cy="263525"/>
            </a:xfrm>
            <a:custGeom>
              <a:avLst/>
              <a:gdLst/>
              <a:ahLst/>
              <a:cxnLst/>
              <a:rect l="l" t="t" r="r" b="b"/>
              <a:pathLst>
                <a:path w="6" h="166" extrusionOk="0">
                  <a:moveTo>
                    <a:pt x="0" y="0"/>
                  </a:moveTo>
                  <a:lnTo>
                    <a:pt x="0" y="40"/>
                  </a:lnTo>
                  <a:lnTo>
                    <a:pt x="0" y="84"/>
                  </a:lnTo>
                  <a:lnTo>
                    <a:pt x="0" y="124"/>
                  </a:lnTo>
                  <a:lnTo>
                    <a:pt x="0" y="166"/>
                  </a:lnTo>
                  <a:lnTo>
                    <a:pt x="2" y="166"/>
                  </a:lnTo>
                  <a:lnTo>
                    <a:pt x="4" y="166"/>
                  </a:lnTo>
                  <a:lnTo>
                    <a:pt x="6" y="166"/>
                  </a:lnTo>
                  <a:lnTo>
                    <a:pt x="6" y="124"/>
                  </a:lnTo>
                  <a:lnTo>
                    <a:pt x="6" y="84"/>
                  </a:lnTo>
                  <a:lnTo>
                    <a:pt x="6" y="4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8045450" y="2552700"/>
              <a:ext cx="358775" cy="19050"/>
            </a:xfrm>
            <a:custGeom>
              <a:avLst/>
              <a:gdLst/>
              <a:ahLst/>
              <a:cxnLst/>
              <a:rect l="l" t="t" r="r" b="b"/>
              <a:pathLst>
                <a:path w="226" h="12" extrusionOk="0">
                  <a:moveTo>
                    <a:pt x="0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2"/>
                  </a:lnTo>
                  <a:lnTo>
                    <a:pt x="56" y="12"/>
                  </a:lnTo>
                  <a:lnTo>
                    <a:pt x="112" y="12"/>
                  </a:lnTo>
                  <a:lnTo>
                    <a:pt x="168" y="12"/>
                  </a:lnTo>
                  <a:lnTo>
                    <a:pt x="226" y="12"/>
                  </a:lnTo>
                  <a:lnTo>
                    <a:pt x="226" y="8"/>
                  </a:lnTo>
                  <a:lnTo>
                    <a:pt x="226" y="6"/>
                  </a:lnTo>
                  <a:lnTo>
                    <a:pt x="226" y="2"/>
                  </a:lnTo>
                  <a:lnTo>
                    <a:pt x="226" y="0"/>
                  </a:lnTo>
                  <a:lnTo>
                    <a:pt x="168" y="0"/>
                  </a:lnTo>
                  <a:lnTo>
                    <a:pt x="112" y="0"/>
                  </a:lnTo>
                  <a:lnTo>
                    <a:pt x="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1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3"/>
            <p:cNvSpPr/>
            <p:nvPr/>
          </p:nvSpPr>
          <p:spPr>
            <a:xfrm>
              <a:off x="7870825" y="2451100"/>
              <a:ext cx="107950" cy="60325"/>
            </a:xfrm>
            <a:custGeom>
              <a:avLst/>
              <a:gdLst/>
              <a:ahLst/>
              <a:cxnLst/>
              <a:rect l="l" t="t" r="r" b="b"/>
              <a:pathLst>
                <a:path w="68" h="38" extrusionOk="0">
                  <a:moveTo>
                    <a:pt x="0" y="12"/>
                  </a:moveTo>
                  <a:lnTo>
                    <a:pt x="16" y="18"/>
                  </a:lnTo>
                  <a:lnTo>
                    <a:pt x="32" y="24"/>
                  </a:lnTo>
                  <a:lnTo>
                    <a:pt x="48" y="30"/>
                  </a:lnTo>
                  <a:lnTo>
                    <a:pt x="62" y="38"/>
                  </a:lnTo>
                  <a:lnTo>
                    <a:pt x="64" y="34"/>
                  </a:lnTo>
                  <a:lnTo>
                    <a:pt x="66" y="32"/>
                  </a:lnTo>
                  <a:lnTo>
                    <a:pt x="66" y="28"/>
                  </a:lnTo>
                  <a:lnTo>
                    <a:pt x="68" y="24"/>
                  </a:lnTo>
                  <a:lnTo>
                    <a:pt x="52" y="20"/>
                  </a:lnTo>
                  <a:lnTo>
                    <a:pt x="36" y="12"/>
                  </a:lnTo>
                  <a:lnTo>
                    <a:pt x="20" y="8"/>
                  </a:lnTo>
                  <a:lnTo>
                    <a:pt x="6" y="0"/>
                  </a:lnTo>
                  <a:lnTo>
                    <a:pt x="4" y="4"/>
                  </a:lnTo>
                  <a:lnTo>
                    <a:pt x="2" y="8"/>
                  </a:lnTo>
                  <a:lnTo>
                    <a:pt x="2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81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8474075" y="2454275"/>
              <a:ext cx="101600" cy="57150"/>
            </a:xfrm>
            <a:custGeom>
              <a:avLst/>
              <a:gdLst/>
              <a:ahLst/>
              <a:cxnLst/>
              <a:rect l="l" t="t" r="r" b="b"/>
              <a:pathLst>
                <a:path w="64" h="36" extrusionOk="0">
                  <a:moveTo>
                    <a:pt x="0" y="22"/>
                  </a:moveTo>
                  <a:lnTo>
                    <a:pt x="0" y="26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20" y="30"/>
                  </a:lnTo>
                  <a:lnTo>
                    <a:pt x="34" y="22"/>
                  </a:lnTo>
                  <a:lnTo>
                    <a:pt x="50" y="18"/>
                  </a:lnTo>
                  <a:lnTo>
                    <a:pt x="64" y="10"/>
                  </a:lnTo>
                  <a:lnTo>
                    <a:pt x="64" y="8"/>
                  </a:lnTo>
                  <a:lnTo>
                    <a:pt x="64" y="6"/>
                  </a:lnTo>
                  <a:lnTo>
                    <a:pt x="62" y="2"/>
                  </a:lnTo>
                  <a:lnTo>
                    <a:pt x="60" y="0"/>
                  </a:lnTo>
                  <a:lnTo>
                    <a:pt x="46" y="6"/>
                  </a:lnTo>
                  <a:lnTo>
                    <a:pt x="30" y="12"/>
                  </a:lnTo>
                  <a:lnTo>
                    <a:pt x="14" y="1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81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8042275" y="2882900"/>
              <a:ext cx="101600" cy="111125"/>
            </a:xfrm>
            <a:custGeom>
              <a:avLst/>
              <a:gdLst/>
              <a:ahLst/>
              <a:cxnLst/>
              <a:rect l="l" t="t" r="r" b="b"/>
              <a:pathLst>
                <a:path w="64" h="70" extrusionOk="0">
                  <a:moveTo>
                    <a:pt x="64" y="70"/>
                  </a:moveTo>
                  <a:lnTo>
                    <a:pt x="48" y="70"/>
                  </a:lnTo>
                  <a:lnTo>
                    <a:pt x="32" y="70"/>
                  </a:lnTo>
                  <a:lnTo>
                    <a:pt x="16" y="70"/>
                  </a:lnTo>
                  <a:lnTo>
                    <a:pt x="0" y="70"/>
                  </a:lnTo>
                  <a:lnTo>
                    <a:pt x="0" y="54"/>
                  </a:lnTo>
                  <a:lnTo>
                    <a:pt x="0" y="36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64" y="18"/>
                  </a:lnTo>
                  <a:lnTo>
                    <a:pt x="64" y="36"/>
                  </a:lnTo>
                  <a:lnTo>
                    <a:pt x="64" y="54"/>
                  </a:lnTo>
                  <a:lnTo>
                    <a:pt x="64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8299450" y="2882900"/>
              <a:ext cx="104775" cy="111125"/>
            </a:xfrm>
            <a:custGeom>
              <a:avLst/>
              <a:gdLst/>
              <a:ahLst/>
              <a:cxnLst/>
              <a:rect l="l" t="t" r="r" b="b"/>
              <a:pathLst>
                <a:path w="66" h="70" extrusionOk="0">
                  <a:moveTo>
                    <a:pt x="66" y="70"/>
                  </a:moveTo>
                  <a:lnTo>
                    <a:pt x="50" y="70"/>
                  </a:lnTo>
                  <a:lnTo>
                    <a:pt x="34" y="70"/>
                  </a:lnTo>
                  <a:lnTo>
                    <a:pt x="18" y="70"/>
                  </a:lnTo>
                  <a:lnTo>
                    <a:pt x="0" y="70"/>
                  </a:lnTo>
                  <a:lnTo>
                    <a:pt x="0" y="54"/>
                  </a:lnTo>
                  <a:lnTo>
                    <a:pt x="0" y="36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8" y="0"/>
                  </a:lnTo>
                  <a:lnTo>
                    <a:pt x="34" y="0"/>
                  </a:lnTo>
                  <a:lnTo>
                    <a:pt x="50" y="0"/>
                  </a:lnTo>
                  <a:lnTo>
                    <a:pt x="66" y="0"/>
                  </a:lnTo>
                  <a:lnTo>
                    <a:pt x="66" y="18"/>
                  </a:lnTo>
                  <a:lnTo>
                    <a:pt x="66" y="36"/>
                  </a:lnTo>
                  <a:lnTo>
                    <a:pt x="66" y="54"/>
                  </a:lnTo>
                  <a:lnTo>
                    <a:pt x="66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7991475" y="2984500"/>
              <a:ext cx="171450" cy="88900"/>
            </a:xfrm>
            <a:custGeom>
              <a:avLst/>
              <a:gdLst/>
              <a:ahLst/>
              <a:cxnLst/>
              <a:rect l="l" t="t" r="r" b="b"/>
              <a:pathLst>
                <a:path w="108" h="56" extrusionOk="0">
                  <a:moveTo>
                    <a:pt x="30" y="0"/>
                  </a:moveTo>
                  <a:lnTo>
                    <a:pt x="30" y="0"/>
                  </a:lnTo>
                  <a:lnTo>
                    <a:pt x="26" y="4"/>
                  </a:lnTo>
                  <a:lnTo>
                    <a:pt x="16" y="14"/>
                  </a:lnTo>
                  <a:lnTo>
                    <a:pt x="10" y="22"/>
                  </a:lnTo>
                  <a:lnTo>
                    <a:pt x="6" y="32"/>
                  </a:lnTo>
                  <a:lnTo>
                    <a:pt x="2" y="44"/>
                  </a:lnTo>
                  <a:lnTo>
                    <a:pt x="0" y="56"/>
                  </a:lnTo>
                  <a:lnTo>
                    <a:pt x="26" y="56"/>
                  </a:lnTo>
                  <a:lnTo>
                    <a:pt x="52" y="56"/>
                  </a:lnTo>
                  <a:lnTo>
                    <a:pt x="80" y="56"/>
                  </a:lnTo>
                  <a:lnTo>
                    <a:pt x="106" y="56"/>
                  </a:lnTo>
                  <a:lnTo>
                    <a:pt x="106" y="52"/>
                  </a:lnTo>
                  <a:lnTo>
                    <a:pt x="108" y="40"/>
                  </a:lnTo>
                  <a:lnTo>
                    <a:pt x="108" y="32"/>
                  </a:lnTo>
                  <a:lnTo>
                    <a:pt x="106" y="22"/>
                  </a:lnTo>
                  <a:lnTo>
                    <a:pt x="102" y="12"/>
                  </a:lnTo>
                  <a:lnTo>
                    <a:pt x="98" y="2"/>
                  </a:lnTo>
                  <a:lnTo>
                    <a:pt x="82" y="2"/>
                  </a:lnTo>
                  <a:lnTo>
                    <a:pt x="64" y="0"/>
                  </a:lnTo>
                  <a:lnTo>
                    <a:pt x="48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3"/>
            <p:cNvSpPr/>
            <p:nvPr/>
          </p:nvSpPr>
          <p:spPr>
            <a:xfrm>
              <a:off x="8035925" y="2952750"/>
              <a:ext cx="85725" cy="38100"/>
            </a:xfrm>
            <a:custGeom>
              <a:avLst/>
              <a:gdLst/>
              <a:ahLst/>
              <a:cxnLst/>
              <a:rect l="l" t="t" r="r" b="b"/>
              <a:pathLst>
                <a:path w="54" h="24" extrusionOk="0">
                  <a:moveTo>
                    <a:pt x="0" y="24"/>
                  </a:moveTo>
                  <a:lnTo>
                    <a:pt x="0" y="24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2" y="8"/>
                  </a:lnTo>
                  <a:lnTo>
                    <a:pt x="6" y="4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8" y="2"/>
                  </a:lnTo>
                  <a:lnTo>
                    <a:pt x="52" y="6"/>
                  </a:lnTo>
                  <a:lnTo>
                    <a:pt x="54" y="10"/>
                  </a:lnTo>
                  <a:lnTo>
                    <a:pt x="54" y="16"/>
                  </a:lnTo>
                  <a:lnTo>
                    <a:pt x="54" y="24"/>
                  </a:lnTo>
                  <a:lnTo>
                    <a:pt x="48" y="24"/>
                  </a:lnTo>
                  <a:lnTo>
                    <a:pt x="36" y="24"/>
                  </a:lnTo>
                  <a:lnTo>
                    <a:pt x="18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3"/>
            <p:cNvSpPr/>
            <p:nvPr/>
          </p:nvSpPr>
          <p:spPr>
            <a:xfrm>
              <a:off x="8035925" y="2987675"/>
              <a:ext cx="73025" cy="15875"/>
            </a:xfrm>
            <a:custGeom>
              <a:avLst/>
              <a:gdLst/>
              <a:ahLst/>
              <a:cxnLst/>
              <a:rect l="l" t="t" r="r" b="b"/>
              <a:pathLst>
                <a:path w="46" h="10" extrusionOk="0">
                  <a:moveTo>
                    <a:pt x="0" y="2"/>
                  </a:moveTo>
                  <a:lnTo>
                    <a:pt x="0" y="2"/>
                  </a:lnTo>
                  <a:lnTo>
                    <a:pt x="6" y="2"/>
                  </a:lnTo>
                  <a:lnTo>
                    <a:pt x="14" y="2"/>
                  </a:lnTo>
                  <a:lnTo>
                    <a:pt x="28" y="4"/>
                  </a:lnTo>
                  <a:lnTo>
                    <a:pt x="36" y="6"/>
                  </a:lnTo>
                  <a:lnTo>
                    <a:pt x="44" y="10"/>
                  </a:lnTo>
                  <a:lnTo>
                    <a:pt x="44" y="8"/>
                  </a:lnTo>
                  <a:lnTo>
                    <a:pt x="46" y="6"/>
                  </a:lnTo>
                  <a:lnTo>
                    <a:pt x="38" y="2"/>
                  </a:lnTo>
                  <a:lnTo>
                    <a:pt x="30" y="2"/>
                  </a:lnTo>
                  <a:lnTo>
                    <a:pt x="14" y="0"/>
                  </a:lnTo>
                  <a:lnTo>
                    <a:pt x="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3"/>
            <p:cNvSpPr/>
            <p:nvPr/>
          </p:nvSpPr>
          <p:spPr>
            <a:xfrm>
              <a:off x="8029575" y="2997200"/>
              <a:ext cx="66675" cy="19050"/>
            </a:xfrm>
            <a:custGeom>
              <a:avLst/>
              <a:gdLst/>
              <a:ahLst/>
              <a:cxnLst/>
              <a:rect l="l" t="t" r="r" b="b"/>
              <a:pathLst>
                <a:path w="42" h="12" extrusionOk="0">
                  <a:moveTo>
                    <a:pt x="0" y="4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4" y="6"/>
                  </a:lnTo>
                  <a:lnTo>
                    <a:pt x="12" y="4"/>
                  </a:lnTo>
                  <a:lnTo>
                    <a:pt x="26" y="6"/>
                  </a:lnTo>
                  <a:lnTo>
                    <a:pt x="34" y="8"/>
                  </a:lnTo>
                  <a:lnTo>
                    <a:pt x="42" y="12"/>
                  </a:lnTo>
                  <a:lnTo>
                    <a:pt x="42" y="10"/>
                  </a:lnTo>
                  <a:lnTo>
                    <a:pt x="42" y="8"/>
                  </a:lnTo>
                  <a:lnTo>
                    <a:pt x="34" y="4"/>
                  </a:lnTo>
                  <a:lnTo>
                    <a:pt x="28" y="2"/>
                  </a:lnTo>
                  <a:lnTo>
                    <a:pt x="12" y="0"/>
                  </a:lnTo>
                  <a:lnTo>
                    <a:pt x="4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3"/>
            <p:cNvSpPr/>
            <p:nvPr/>
          </p:nvSpPr>
          <p:spPr>
            <a:xfrm>
              <a:off x="7988300" y="3009900"/>
              <a:ext cx="174625" cy="63500"/>
            </a:xfrm>
            <a:custGeom>
              <a:avLst/>
              <a:gdLst/>
              <a:ahLst/>
              <a:cxnLst/>
              <a:rect l="l" t="t" r="r" b="b"/>
              <a:pathLst>
                <a:path w="110" h="40" extrusionOk="0">
                  <a:moveTo>
                    <a:pt x="34" y="0"/>
                  </a:moveTo>
                  <a:lnTo>
                    <a:pt x="34" y="0"/>
                  </a:lnTo>
                  <a:lnTo>
                    <a:pt x="32" y="4"/>
                  </a:lnTo>
                  <a:lnTo>
                    <a:pt x="26" y="12"/>
                  </a:lnTo>
                  <a:lnTo>
                    <a:pt x="22" y="16"/>
                  </a:lnTo>
                  <a:lnTo>
                    <a:pt x="16" y="20"/>
                  </a:lnTo>
                  <a:lnTo>
                    <a:pt x="10" y="20"/>
                  </a:lnTo>
                  <a:lnTo>
                    <a:pt x="4" y="20"/>
                  </a:lnTo>
                  <a:lnTo>
                    <a:pt x="4" y="22"/>
                  </a:lnTo>
                  <a:lnTo>
                    <a:pt x="2" y="26"/>
                  </a:lnTo>
                  <a:lnTo>
                    <a:pt x="2" y="32"/>
                  </a:lnTo>
                  <a:lnTo>
                    <a:pt x="0" y="40"/>
                  </a:lnTo>
                  <a:lnTo>
                    <a:pt x="28" y="40"/>
                  </a:lnTo>
                  <a:lnTo>
                    <a:pt x="54" y="40"/>
                  </a:lnTo>
                  <a:lnTo>
                    <a:pt x="82" y="40"/>
                  </a:lnTo>
                  <a:lnTo>
                    <a:pt x="108" y="40"/>
                  </a:lnTo>
                  <a:lnTo>
                    <a:pt x="110" y="38"/>
                  </a:lnTo>
                  <a:lnTo>
                    <a:pt x="110" y="34"/>
                  </a:lnTo>
                  <a:lnTo>
                    <a:pt x="110" y="30"/>
                  </a:lnTo>
                  <a:lnTo>
                    <a:pt x="110" y="22"/>
                  </a:lnTo>
                  <a:lnTo>
                    <a:pt x="98" y="24"/>
                  </a:lnTo>
                  <a:lnTo>
                    <a:pt x="68" y="22"/>
                  </a:lnTo>
                  <a:lnTo>
                    <a:pt x="56" y="20"/>
                  </a:lnTo>
                  <a:lnTo>
                    <a:pt x="46" y="16"/>
                  </a:lnTo>
                  <a:lnTo>
                    <a:pt x="42" y="14"/>
                  </a:lnTo>
                  <a:lnTo>
                    <a:pt x="40" y="10"/>
                  </a:lnTo>
                  <a:lnTo>
                    <a:pt x="40" y="4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7E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3"/>
            <p:cNvSpPr/>
            <p:nvPr/>
          </p:nvSpPr>
          <p:spPr>
            <a:xfrm>
              <a:off x="7978775" y="3070225"/>
              <a:ext cx="187325" cy="19050"/>
            </a:xfrm>
            <a:custGeom>
              <a:avLst/>
              <a:gdLst/>
              <a:ahLst/>
              <a:cxnLst/>
              <a:rect l="l" t="t" r="r" b="b"/>
              <a:pathLst>
                <a:path w="118" h="12" extrusionOk="0">
                  <a:moveTo>
                    <a:pt x="8" y="0"/>
                  </a:moveTo>
                  <a:lnTo>
                    <a:pt x="34" y="0"/>
                  </a:lnTo>
                  <a:lnTo>
                    <a:pt x="62" y="0"/>
                  </a:lnTo>
                  <a:lnTo>
                    <a:pt x="90" y="0"/>
                  </a:lnTo>
                  <a:lnTo>
                    <a:pt x="116" y="0"/>
                  </a:lnTo>
                  <a:lnTo>
                    <a:pt x="118" y="2"/>
                  </a:lnTo>
                  <a:lnTo>
                    <a:pt x="118" y="6"/>
                  </a:lnTo>
                  <a:lnTo>
                    <a:pt x="118" y="10"/>
                  </a:lnTo>
                  <a:lnTo>
                    <a:pt x="116" y="12"/>
                  </a:lnTo>
                  <a:lnTo>
                    <a:pt x="114" y="12"/>
                  </a:lnTo>
                  <a:lnTo>
                    <a:pt x="86" y="12"/>
                  </a:lnTo>
                  <a:lnTo>
                    <a:pt x="58" y="12"/>
                  </a:lnTo>
                  <a:lnTo>
                    <a:pt x="30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3"/>
            <p:cNvSpPr/>
            <p:nvPr/>
          </p:nvSpPr>
          <p:spPr>
            <a:xfrm>
              <a:off x="8280400" y="2984500"/>
              <a:ext cx="174625" cy="88900"/>
            </a:xfrm>
            <a:custGeom>
              <a:avLst/>
              <a:gdLst/>
              <a:ahLst/>
              <a:cxnLst/>
              <a:rect l="l" t="t" r="r" b="b"/>
              <a:pathLst>
                <a:path w="110" h="56" extrusionOk="0">
                  <a:moveTo>
                    <a:pt x="78" y="0"/>
                  </a:moveTo>
                  <a:lnTo>
                    <a:pt x="78" y="0"/>
                  </a:lnTo>
                  <a:lnTo>
                    <a:pt x="82" y="4"/>
                  </a:lnTo>
                  <a:lnTo>
                    <a:pt x="94" y="14"/>
                  </a:lnTo>
                  <a:lnTo>
                    <a:pt x="98" y="22"/>
                  </a:lnTo>
                  <a:lnTo>
                    <a:pt x="104" y="32"/>
                  </a:lnTo>
                  <a:lnTo>
                    <a:pt x="108" y="44"/>
                  </a:lnTo>
                  <a:lnTo>
                    <a:pt x="110" y="56"/>
                  </a:lnTo>
                  <a:lnTo>
                    <a:pt x="82" y="56"/>
                  </a:lnTo>
                  <a:lnTo>
                    <a:pt x="56" y="56"/>
                  </a:lnTo>
                  <a:lnTo>
                    <a:pt x="30" y="56"/>
                  </a:lnTo>
                  <a:lnTo>
                    <a:pt x="4" y="56"/>
                  </a:lnTo>
                  <a:lnTo>
                    <a:pt x="2" y="52"/>
                  </a:lnTo>
                  <a:lnTo>
                    <a:pt x="0" y="40"/>
                  </a:lnTo>
                  <a:lnTo>
                    <a:pt x="2" y="32"/>
                  </a:lnTo>
                  <a:lnTo>
                    <a:pt x="2" y="22"/>
                  </a:lnTo>
                  <a:lnTo>
                    <a:pt x="6" y="12"/>
                  </a:lnTo>
                  <a:lnTo>
                    <a:pt x="12" y="2"/>
                  </a:lnTo>
                  <a:lnTo>
                    <a:pt x="28" y="2"/>
                  </a:lnTo>
                  <a:lnTo>
                    <a:pt x="44" y="0"/>
                  </a:lnTo>
                  <a:lnTo>
                    <a:pt x="62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3"/>
            <p:cNvSpPr/>
            <p:nvPr/>
          </p:nvSpPr>
          <p:spPr>
            <a:xfrm>
              <a:off x="8321675" y="2952750"/>
              <a:ext cx="88900" cy="38100"/>
            </a:xfrm>
            <a:custGeom>
              <a:avLst/>
              <a:gdLst/>
              <a:ahLst/>
              <a:cxnLst/>
              <a:rect l="l" t="t" r="r" b="b"/>
              <a:pathLst>
                <a:path w="56" h="24" extrusionOk="0">
                  <a:moveTo>
                    <a:pt x="56" y="24"/>
                  </a:moveTo>
                  <a:lnTo>
                    <a:pt x="56" y="24"/>
                  </a:lnTo>
                  <a:lnTo>
                    <a:pt x="56" y="20"/>
                  </a:lnTo>
                  <a:lnTo>
                    <a:pt x="56" y="10"/>
                  </a:lnTo>
                  <a:lnTo>
                    <a:pt x="54" y="8"/>
                  </a:lnTo>
                  <a:lnTo>
                    <a:pt x="50" y="4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6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2" y="24"/>
                  </a:lnTo>
                  <a:lnTo>
                    <a:pt x="8" y="24"/>
                  </a:lnTo>
                  <a:lnTo>
                    <a:pt x="20" y="24"/>
                  </a:lnTo>
                  <a:lnTo>
                    <a:pt x="36" y="24"/>
                  </a:lnTo>
                  <a:lnTo>
                    <a:pt x="56" y="24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3"/>
            <p:cNvSpPr/>
            <p:nvPr/>
          </p:nvSpPr>
          <p:spPr>
            <a:xfrm>
              <a:off x="8337550" y="2987675"/>
              <a:ext cx="73025" cy="15875"/>
            </a:xfrm>
            <a:custGeom>
              <a:avLst/>
              <a:gdLst/>
              <a:ahLst/>
              <a:cxnLst/>
              <a:rect l="l" t="t" r="r" b="b"/>
              <a:pathLst>
                <a:path w="46" h="10" extrusionOk="0">
                  <a:moveTo>
                    <a:pt x="0" y="6"/>
                  </a:moveTo>
                  <a:lnTo>
                    <a:pt x="0" y="8"/>
                  </a:lnTo>
                  <a:lnTo>
                    <a:pt x="0" y="10"/>
                  </a:lnTo>
                  <a:lnTo>
                    <a:pt x="8" y="6"/>
                  </a:lnTo>
                  <a:lnTo>
                    <a:pt x="16" y="4"/>
                  </a:lnTo>
                  <a:lnTo>
                    <a:pt x="30" y="2"/>
                  </a:lnTo>
                  <a:lnTo>
                    <a:pt x="40" y="2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16" y="2"/>
                  </a:lnTo>
                  <a:lnTo>
                    <a:pt x="8" y="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3"/>
            <p:cNvSpPr/>
            <p:nvPr/>
          </p:nvSpPr>
          <p:spPr>
            <a:xfrm>
              <a:off x="8347075" y="2997200"/>
              <a:ext cx="66675" cy="19050"/>
            </a:xfrm>
            <a:custGeom>
              <a:avLst/>
              <a:gdLst/>
              <a:ahLst/>
              <a:cxnLst/>
              <a:rect l="l" t="t" r="r" b="b"/>
              <a:pathLst>
                <a:path w="42" h="12" extrusionOk="0">
                  <a:moveTo>
                    <a:pt x="0" y="8"/>
                  </a:moveTo>
                  <a:lnTo>
                    <a:pt x="0" y="10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10" y="8"/>
                  </a:lnTo>
                  <a:lnTo>
                    <a:pt x="16" y="6"/>
                  </a:lnTo>
                  <a:lnTo>
                    <a:pt x="30" y="4"/>
                  </a:lnTo>
                  <a:lnTo>
                    <a:pt x="40" y="6"/>
                  </a:lnTo>
                  <a:lnTo>
                    <a:pt x="42" y="8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0" y="2"/>
                  </a:lnTo>
                  <a:lnTo>
                    <a:pt x="30" y="0"/>
                  </a:lnTo>
                  <a:lnTo>
                    <a:pt x="16" y="2"/>
                  </a:lnTo>
                  <a:lnTo>
                    <a:pt x="10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3"/>
            <p:cNvSpPr/>
            <p:nvPr/>
          </p:nvSpPr>
          <p:spPr>
            <a:xfrm>
              <a:off x="8280400" y="3009900"/>
              <a:ext cx="174625" cy="63500"/>
            </a:xfrm>
            <a:custGeom>
              <a:avLst/>
              <a:gdLst/>
              <a:ahLst/>
              <a:cxnLst/>
              <a:rect l="l" t="t" r="r" b="b"/>
              <a:pathLst>
                <a:path w="110" h="40" extrusionOk="0">
                  <a:moveTo>
                    <a:pt x="78" y="0"/>
                  </a:moveTo>
                  <a:lnTo>
                    <a:pt x="78" y="0"/>
                  </a:lnTo>
                  <a:lnTo>
                    <a:pt x="80" y="4"/>
                  </a:lnTo>
                  <a:lnTo>
                    <a:pt x="84" y="12"/>
                  </a:lnTo>
                  <a:lnTo>
                    <a:pt x="88" y="16"/>
                  </a:lnTo>
                  <a:lnTo>
                    <a:pt x="94" y="20"/>
                  </a:lnTo>
                  <a:lnTo>
                    <a:pt x="100" y="20"/>
                  </a:lnTo>
                  <a:lnTo>
                    <a:pt x="108" y="20"/>
                  </a:lnTo>
                  <a:lnTo>
                    <a:pt x="108" y="22"/>
                  </a:lnTo>
                  <a:lnTo>
                    <a:pt x="110" y="26"/>
                  </a:lnTo>
                  <a:lnTo>
                    <a:pt x="110" y="32"/>
                  </a:lnTo>
                  <a:lnTo>
                    <a:pt x="110" y="40"/>
                  </a:lnTo>
                  <a:lnTo>
                    <a:pt x="82" y="40"/>
                  </a:lnTo>
                  <a:lnTo>
                    <a:pt x="56" y="40"/>
                  </a:lnTo>
                  <a:lnTo>
                    <a:pt x="30" y="40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14" y="24"/>
                  </a:lnTo>
                  <a:lnTo>
                    <a:pt x="42" y="22"/>
                  </a:lnTo>
                  <a:lnTo>
                    <a:pt x="54" y="20"/>
                  </a:lnTo>
                  <a:lnTo>
                    <a:pt x="66" y="16"/>
                  </a:lnTo>
                  <a:lnTo>
                    <a:pt x="68" y="14"/>
                  </a:lnTo>
                  <a:lnTo>
                    <a:pt x="70" y="10"/>
                  </a:lnTo>
                  <a:lnTo>
                    <a:pt x="68" y="4"/>
                  </a:lnTo>
                  <a:lnTo>
                    <a:pt x="66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4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7E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3"/>
            <p:cNvSpPr/>
            <p:nvPr/>
          </p:nvSpPr>
          <p:spPr>
            <a:xfrm>
              <a:off x="8277225" y="3070225"/>
              <a:ext cx="184150" cy="19050"/>
            </a:xfrm>
            <a:custGeom>
              <a:avLst/>
              <a:gdLst/>
              <a:ahLst/>
              <a:cxnLst/>
              <a:rect l="l" t="t" r="r" b="b"/>
              <a:pathLst>
                <a:path w="116" h="12" extrusionOk="0">
                  <a:moveTo>
                    <a:pt x="112" y="0"/>
                  </a:moveTo>
                  <a:lnTo>
                    <a:pt x="84" y="0"/>
                  </a:lnTo>
                  <a:lnTo>
                    <a:pt x="56" y="0"/>
                  </a:lnTo>
                  <a:lnTo>
                    <a:pt x="3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2" y="10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34" y="12"/>
                  </a:lnTo>
                  <a:lnTo>
                    <a:pt x="60" y="12"/>
                  </a:lnTo>
                  <a:lnTo>
                    <a:pt x="88" y="12"/>
                  </a:lnTo>
                  <a:lnTo>
                    <a:pt x="116" y="12"/>
                  </a:lnTo>
                  <a:lnTo>
                    <a:pt x="116" y="10"/>
                  </a:lnTo>
                  <a:lnTo>
                    <a:pt x="116" y="6"/>
                  </a:lnTo>
                  <a:lnTo>
                    <a:pt x="116" y="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3"/>
            <p:cNvSpPr/>
            <p:nvPr/>
          </p:nvSpPr>
          <p:spPr>
            <a:xfrm>
              <a:off x="7823200" y="1425575"/>
              <a:ext cx="800100" cy="904875"/>
            </a:xfrm>
            <a:custGeom>
              <a:avLst/>
              <a:gdLst/>
              <a:ahLst/>
              <a:cxnLst/>
              <a:rect l="l" t="t" r="r" b="b"/>
              <a:pathLst>
                <a:path w="504" h="570" extrusionOk="0">
                  <a:moveTo>
                    <a:pt x="250" y="0"/>
                  </a:moveTo>
                  <a:lnTo>
                    <a:pt x="250" y="0"/>
                  </a:lnTo>
                  <a:lnTo>
                    <a:pt x="232" y="2"/>
                  </a:lnTo>
                  <a:lnTo>
                    <a:pt x="210" y="6"/>
                  </a:lnTo>
                  <a:lnTo>
                    <a:pt x="188" y="10"/>
                  </a:lnTo>
                  <a:lnTo>
                    <a:pt x="168" y="18"/>
                  </a:lnTo>
                  <a:lnTo>
                    <a:pt x="146" y="26"/>
                  </a:lnTo>
                  <a:lnTo>
                    <a:pt x="126" y="36"/>
                  </a:lnTo>
                  <a:lnTo>
                    <a:pt x="106" y="52"/>
                  </a:lnTo>
                  <a:lnTo>
                    <a:pt x="86" y="66"/>
                  </a:lnTo>
                  <a:lnTo>
                    <a:pt x="68" y="84"/>
                  </a:lnTo>
                  <a:lnTo>
                    <a:pt x="52" y="104"/>
                  </a:lnTo>
                  <a:lnTo>
                    <a:pt x="38" y="126"/>
                  </a:lnTo>
                  <a:lnTo>
                    <a:pt x="24" y="148"/>
                  </a:lnTo>
                  <a:lnTo>
                    <a:pt x="14" y="174"/>
                  </a:lnTo>
                  <a:lnTo>
                    <a:pt x="8" y="202"/>
                  </a:lnTo>
                  <a:lnTo>
                    <a:pt x="2" y="232"/>
                  </a:lnTo>
                  <a:lnTo>
                    <a:pt x="0" y="264"/>
                  </a:lnTo>
                  <a:lnTo>
                    <a:pt x="2" y="296"/>
                  </a:lnTo>
                  <a:lnTo>
                    <a:pt x="6" y="328"/>
                  </a:lnTo>
                  <a:lnTo>
                    <a:pt x="12" y="358"/>
                  </a:lnTo>
                  <a:lnTo>
                    <a:pt x="20" y="386"/>
                  </a:lnTo>
                  <a:lnTo>
                    <a:pt x="30" y="414"/>
                  </a:lnTo>
                  <a:lnTo>
                    <a:pt x="42" y="440"/>
                  </a:lnTo>
                  <a:lnTo>
                    <a:pt x="56" y="462"/>
                  </a:lnTo>
                  <a:lnTo>
                    <a:pt x="72" y="484"/>
                  </a:lnTo>
                  <a:lnTo>
                    <a:pt x="90" y="504"/>
                  </a:lnTo>
                  <a:lnTo>
                    <a:pt x="110" y="520"/>
                  </a:lnTo>
                  <a:lnTo>
                    <a:pt x="130" y="534"/>
                  </a:lnTo>
                  <a:lnTo>
                    <a:pt x="152" y="548"/>
                  </a:lnTo>
                  <a:lnTo>
                    <a:pt x="176" y="558"/>
                  </a:lnTo>
                  <a:lnTo>
                    <a:pt x="200" y="564"/>
                  </a:lnTo>
                  <a:lnTo>
                    <a:pt x="224" y="568"/>
                  </a:lnTo>
                  <a:lnTo>
                    <a:pt x="250" y="570"/>
                  </a:lnTo>
                  <a:lnTo>
                    <a:pt x="280" y="568"/>
                  </a:lnTo>
                  <a:lnTo>
                    <a:pt x="308" y="564"/>
                  </a:lnTo>
                  <a:lnTo>
                    <a:pt x="334" y="558"/>
                  </a:lnTo>
                  <a:lnTo>
                    <a:pt x="356" y="548"/>
                  </a:lnTo>
                  <a:lnTo>
                    <a:pt x="380" y="534"/>
                  </a:lnTo>
                  <a:lnTo>
                    <a:pt x="400" y="520"/>
                  </a:lnTo>
                  <a:lnTo>
                    <a:pt x="418" y="504"/>
                  </a:lnTo>
                  <a:lnTo>
                    <a:pt x="436" y="484"/>
                  </a:lnTo>
                  <a:lnTo>
                    <a:pt x="452" y="462"/>
                  </a:lnTo>
                  <a:lnTo>
                    <a:pt x="464" y="440"/>
                  </a:lnTo>
                  <a:lnTo>
                    <a:pt x="476" y="414"/>
                  </a:lnTo>
                  <a:lnTo>
                    <a:pt x="486" y="386"/>
                  </a:lnTo>
                  <a:lnTo>
                    <a:pt x="492" y="358"/>
                  </a:lnTo>
                  <a:lnTo>
                    <a:pt x="498" y="328"/>
                  </a:lnTo>
                  <a:lnTo>
                    <a:pt x="502" y="296"/>
                  </a:lnTo>
                  <a:lnTo>
                    <a:pt x="504" y="264"/>
                  </a:lnTo>
                  <a:lnTo>
                    <a:pt x="502" y="232"/>
                  </a:lnTo>
                  <a:lnTo>
                    <a:pt x="496" y="202"/>
                  </a:lnTo>
                  <a:lnTo>
                    <a:pt x="490" y="174"/>
                  </a:lnTo>
                  <a:lnTo>
                    <a:pt x="478" y="148"/>
                  </a:lnTo>
                  <a:lnTo>
                    <a:pt x="466" y="126"/>
                  </a:lnTo>
                  <a:lnTo>
                    <a:pt x="450" y="104"/>
                  </a:lnTo>
                  <a:lnTo>
                    <a:pt x="434" y="84"/>
                  </a:lnTo>
                  <a:lnTo>
                    <a:pt x="416" y="66"/>
                  </a:lnTo>
                  <a:lnTo>
                    <a:pt x="398" y="52"/>
                  </a:lnTo>
                  <a:lnTo>
                    <a:pt x="378" y="36"/>
                  </a:lnTo>
                  <a:lnTo>
                    <a:pt x="356" y="26"/>
                  </a:lnTo>
                  <a:lnTo>
                    <a:pt x="336" y="18"/>
                  </a:lnTo>
                  <a:lnTo>
                    <a:pt x="314" y="10"/>
                  </a:lnTo>
                  <a:lnTo>
                    <a:pt x="294" y="6"/>
                  </a:lnTo>
                  <a:lnTo>
                    <a:pt x="272" y="2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3"/>
            <p:cNvSpPr/>
            <p:nvPr/>
          </p:nvSpPr>
          <p:spPr>
            <a:xfrm>
              <a:off x="8213725" y="2057400"/>
              <a:ext cx="28575" cy="25400"/>
            </a:xfrm>
            <a:custGeom>
              <a:avLst/>
              <a:gdLst/>
              <a:ahLst/>
              <a:cxnLst/>
              <a:rect l="l" t="t" r="r" b="b"/>
              <a:pathLst>
                <a:path w="18" h="16" extrusionOk="0">
                  <a:moveTo>
                    <a:pt x="18" y="8"/>
                  </a:moveTo>
                  <a:lnTo>
                    <a:pt x="18" y="8"/>
                  </a:lnTo>
                  <a:lnTo>
                    <a:pt x="18" y="12"/>
                  </a:lnTo>
                  <a:lnTo>
                    <a:pt x="16" y="14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8" y="4"/>
                  </a:lnTo>
                  <a:lnTo>
                    <a:pt x="18" y="8"/>
                  </a:lnTo>
                  <a:close/>
                </a:path>
              </a:pathLst>
            </a:custGeom>
            <a:solidFill>
              <a:srgbClr val="F8AA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3"/>
            <p:cNvSpPr/>
            <p:nvPr/>
          </p:nvSpPr>
          <p:spPr>
            <a:xfrm>
              <a:off x="7997825" y="1898650"/>
              <a:ext cx="127000" cy="187325"/>
            </a:xfrm>
            <a:custGeom>
              <a:avLst/>
              <a:gdLst/>
              <a:ahLst/>
              <a:cxnLst/>
              <a:rect l="l" t="t" r="r" b="b"/>
              <a:pathLst>
                <a:path w="80" h="118" extrusionOk="0">
                  <a:moveTo>
                    <a:pt x="80" y="58"/>
                  </a:moveTo>
                  <a:lnTo>
                    <a:pt x="80" y="58"/>
                  </a:lnTo>
                  <a:lnTo>
                    <a:pt x="78" y="70"/>
                  </a:lnTo>
                  <a:lnTo>
                    <a:pt x="78" y="82"/>
                  </a:lnTo>
                  <a:lnTo>
                    <a:pt x="74" y="92"/>
                  </a:lnTo>
                  <a:lnTo>
                    <a:pt x="68" y="100"/>
                  </a:lnTo>
                  <a:lnTo>
                    <a:pt x="62" y="108"/>
                  </a:lnTo>
                  <a:lnTo>
                    <a:pt x="56" y="114"/>
                  </a:lnTo>
                  <a:lnTo>
                    <a:pt x="48" y="116"/>
                  </a:lnTo>
                  <a:lnTo>
                    <a:pt x="40" y="118"/>
                  </a:lnTo>
                  <a:lnTo>
                    <a:pt x="32" y="116"/>
                  </a:lnTo>
                  <a:lnTo>
                    <a:pt x="24" y="114"/>
                  </a:lnTo>
                  <a:lnTo>
                    <a:pt x="18" y="108"/>
                  </a:lnTo>
                  <a:lnTo>
                    <a:pt x="12" y="100"/>
                  </a:lnTo>
                  <a:lnTo>
                    <a:pt x="6" y="92"/>
                  </a:lnTo>
                  <a:lnTo>
                    <a:pt x="2" y="82"/>
                  </a:lnTo>
                  <a:lnTo>
                    <a:pt x="2" y="70"/>
                  </a:lnTo>
                  <a:lnTo>
                    <a:pt x="0" y="58"/>
                  </a:lnTo>
                  <a:lnTo>
                    <a:pt x="2" y="48"/>
                  </a:lnTo>
                  <a:lnTo>
                    <a:pt x="2" y="36"/>
                  </a:lnTo>
                  <a:lnTo>
                    <a:pt x="6" y="26"/>
                  </a:lnTo>
                  <a:lnTo>
                    <a:pt x="12" y="18"/>
                  </a:lnTo>
                  <a:lnTo>
                    <a:pt x="18" y="10"/>
                  </a:lnTo>
                  <a:lnTo>
                    <a:pt x="24" y="6"/>
                  </a:lnTo>
                  <a:lnTo>
                    <a:pt x="32" y="2"/>
                  </a:lnTo>
                  <a:lnTo>
                    <a:pt x="40" y="0"/>
                  </a:lnTo>
                  <a:lnTo>
                    <a:pt x="48" y="2"/>
                  </a:lnTo>
                  <a:lnTo>
                    <a:pt x="56" y="6"/>
                  </a:lnTo>
                  <a:lnTo>
                    <a:pt x="62" y="10"/>
                  </a:lnTo>
                  <a:lnTo>
                    <a:pt x="68" y="18"/>
                  </a:lnTo>
                  <a:lnTo>
                    <a:pt x="74" y="26"/>
                  </a:lnTo>
                  <a:lnTo>
                    <a:pt x="78" y="36"/>
                  </a:lnTo>
                  <a:lnTo>
                    <a:pt x="78" y="48"/>
                  </a:lnTo>
                  <a:lnTo>
                    <a:pt x="80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3"/>
            <p:cNvSpPr/>
            <p:nvPr/>
          </p:nvSpPr>
          <p:spPr>
            <a:xfrm>
              <a:off x="8039100" y="1962150"/>
              <a:ext cx="44450" cy="66675"/>
            </a:xfrm>
            <a:custGeom>
              <a:avLst/>
              <a:gdLst/>
              <a:ahLst/>
              <a:cxnLst/>
              <a:rect l="l" t="t" r="r" b="b"/>
              <a:pathLst>
                <a:path w="28" h="42" extrusionOk="0">
                  <a:moveTo>
                    <a:pt x="28" y="20"/>
                  </a:moveTo>
                  <a:lnTo>
                    <a:pt x="28" y="20"/>
                  </a:lnTo>
                  <a:lnTo>
                    <a:pt x="26" y="30"/>
                  </a:lnTo>
                  <a:lnTo>
                    <a:pt x="24" y="36"/>
                  </a:lnTo>
                  <a:lnTo>
                    <a:pt x="20" y="40"/>
                  </a:lnTo>
                  <a:lnTo>
                    <a:pt x="14" y="42"/>
                  </a:lnTo>
                  <a:lnTo>
                    <a:pt x="8" y="40"/>
                  </a:lnTo>
                  <a:lnTo>
                    <a:pt x="4" y="36"/>
                  </a:lnTo>
                  <a:lnTo>
                    <a:pt x="0" y="30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4" y="6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6"/>
                  </a:lnTo>
                  <a:lnTo>
                    <a:pt x="26" y="14"/>
                  </a:lnTo>
                  <a:lnTo>
                    <a:pt x="28" y="20"/>
                  </a:lnTo>
                  <a:close/>
                </a:path>
              </a:pathLst>
            </a:custGeom>
            <a:solidFill>
              <a:srgbClr val="A14F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23"/>
            <p:cNvSpPr/>
            <p:nvPr/>
          </p:nvSpPr>
          <p:spPr>
            <a:xfrm>
              <a:off x="8318500" y="1898650"/>
              <a:ext cx="130175" cy="187325"/>
            </a:xfrm>
            <a:custGeom>
              <a:avLst/>
              <a:gdLst/>
              <a:ahLst/>
              <a:cxnLst/>
              <a:rect l="l" t="t" r="r" b="b"/>
              <a:pathLst>
                <a:path w="82" h="118" extrusionOk="0">
                  <a:moveTo>
                    <a:pt x="82" y="58"/>
                  </a:moveTo>
                  <a:lnTo>
                    <a:pt x="82" y="58"/>
                  </a:lnTo>
                  <a:lnTo>
                    <a:pt x="80" y="70"/>
                  </a:lnTo>
                  <a:lnTo>
                    <a:pt x="78" y="82"/>
                  </a:lnTo>
                  <a:lnTo>
                    <a:pt x="74" y="92"/>
                  </a:lnTo>
                  <a:lnTo>
                    <a:pt x="70" y="100"/>
                  </a:lnTo>
                  <a:lnTo>
                    <a:pt x="64" y="108"/>
                  </a:lnTo>
                  <a:lnTo>
                    <a:pt x="58" y="114"/>
                  </a:lnTo>
                  <a:lnTo>
                    <a:pt x="50" y="116"/>
                  </a:lnTo>
                  <a:lnTo>
                    <a:pt x="42" y="118"/>
                  </a:lnTo>
                  <a:lnTo>
                    <a:pt x="32" y="116"/>
                  </a:lnTo>
                  <a:lnTo>
                    <a:pt x="26" y="114"/>
                  </a:lnTo>
                  <a:lnTo>
                    <a:pt x="18" y="108"/>
                  </a:lnTo>
                  <a:lnTo>
                    <a:pt x="12" y="100"/>
                  </a:lnTo>
                  <a:lnTo>
                    <a:pt x="8" y="92"/>
                  </a:lnTo>
                  <a:lnTo>
                    <a:pt x="4" y="82"/>
                  </a:lnTo>
                  <a:lnTo>
                    <a:pt x="2" y="70"/>
                  </a:lnTo>
                  <a:lnTo>
                    <a:pt x="0" y="58"/>
                  </a:lnTo>
                  <a:lnTo>
                    <a:pt x="2" y="48"/>
                  </a:lnTo>
                  <a:lnTo>
                    <a:pt x="4" y="36"/>
                  </a:lnTo>
                  <a:lnTo>
                    <a:pt x="8" y="26"/>
                  </a:lnTo>
                  <a:lnTo>
                    <a:pt x="12" y="18"/>
                  </a:lnTo>
                  <a:lnTo>
                    <a:pt x="18" y="10"/>
                  </a:lnTo>
                  <a:lnTo>
                    <a:pt x="26" y="6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8" y="6"/>
                  </a:lnTo>
                  <a:lnTo>
                    <a:pt x="64" y="10"/>
                  </a:lnTo>
                  <a:lnTo>
                    <a:pt x="70" y="18"/>
                  </a:lnTo>
                  <a:lnTo>
                    <a:pt x="74" y="26"/>
                  </a:lnTo>
                  <a:lnTo>
                    <a:pt x="78" y="36"/>
                  </a:lnTo>
                  <a:lnTo>
                    <a:pt x="80" y="48"/>
                  </a:lnTo>
                  <a:lnTo>
                    <a:pt x="82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23"/>
            <p:cNvSpPr/>
            <p:nvPr/>
          </p:nvSpPr>
          <p:spPr>
            <a:xfrm>
              <a:off x="8362950" y="1962150"/>
              <a:ext cx="44450" cy="66675"/>
            </a:xfrm>
            <a:custGeom>
              <a:avLst/>
              <a:gdLst/>
              <a:ahLst/>
              <a:cxnLst/>
              <a:rect l="l" t="t" r="r" b="b"/>
              <a:pathLst>
                <a:path w="28" h="42" extrusionOk="0">
                  <a:moveTo>
                    <a:pt x="28" y="20"/>
                  </a:moveTo>
                  <a:lnTo>
                    <a:pt x="28" y="20"/>
                  </a:lnTo>
                  <a:lnTo>
                    <a:pt x="28" y="30"/>
                  </a:lnTo>
                  <a:lnTo>
                    <a:pt x="24" y="36"/>
                  </a:lnTo>
                  <a:lnTo>
                    <a:pt x="18" y="40"/>
                  </a:lnTo>
                  <a:lnTo>
                    <a:pt x="14" y="42"/>
                  </a:lnTo>
                  <a:lnTo>
                    <a:pt x="8" y="40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6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4" y="6"/>
                  </a:lnTo>
                  <a:lnTo>
                    <a:pt x="28" y="14"/>
                  </a:lnTo>
                  <a:lnTo>
                    <a:pt x="28" y="20"/>
                  </a:lnTo>
                  <a:close/>
                </a:path>
              </a:pathLst>
            </a:custGeom>
            <a:solidFill>
              <a:srgbClr val="A14F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3"/>
            <p:cNvSpPr/>
            <p:nvPr/>
          </p:nvSpPr>
          <p:spPr>
            <a:xfrm>
              <a:off x="8185150" y="2152650"/>
              <a:ext cx="73025" cy="6350"/>
            </a:xfrm>
            <a:custGeom>
              <a:avLst/>
              <a:gdLst/>
              <a:ahLst/>
              <a:cxnLst/>
              <a:rect l="l" t="t" r="r" b="b"/>
              <a:pathLst>
                <a:path w="46" h="4" extrusionOk="0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2" y="4"/>
                  </a:lnTo>
                  <a:lnTo>
                    <a:pt x="22" y="4"/>
                  </a:lnTo>
                  <a:lnTo>
                    <a:pt x="34" y="4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22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9A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23"/>
            <p:cNvSpPr/>
            <p:nvPr/>
          </p:nvSpPr>
          <p:spPr>
            <a:xfrm>
              <a:off x="7753350" y="1895475"/>
              <a:ext cx="133350" cy="139700"/>
            </a:xfrm>
            <a:custGeom>
              <a:avLst/>
              <a:gdLst/>
              <a:ahLst/>
              <a:cxnLst/>
              <a:rect l="l" t="t" r="r" b="b"/>
              <a:pathLst>
                <a:path w="84" h="88" extrusionOk="0">
                  <a:moveTo>
                    <a:pt x="0" y="42"/>
                  </a:moveTo>
                  <a:lnTo>
                    <a:pt x="0" y="42"/>
                  </a:lnTo>
                  <a:lnTo>
                    <a:pt x="0" y="52"/>
                  </a:lnTo>
                  <a:lnTo>
                    <a:pt x="2" y="60"/>
                  </a:lnTo>
                  <a:lnTo>
                    <a:pt x="6" y="68"/>
                  </a:lnTo>
                  <a:lnTo>
                    <a:pt x="10" y="74"/>
                  </a:lnTo>
                  <a:lnTo>
                    <a:pt x="16" y="78"/>
                  </a:lnTo>
                  <a:lnTo>
                    <a:pt x="20" y="84"/>
                  </a:lnTo>
                  <a:lnTo>
                    <a:pt x="28" y="86"/>
                  </a:lnTo>
                  <a:lnTo>
                    <a:pt x="36" y="88"/>
                  </a:lnTo>
                  <a:lnTo>
                    <a:pt x="60" y="86"/>
                  </a:lnTo>
                  <a:lnTo>
                    <a:pt x="76" y="84"/>
                  </a:lnTo>
                  <a:lnTo>
                    <a:pt x="80" y="82"/>
                  </a:lnTo>
                  <a:lnTo>
                    <a:pt x="82" y="78"/>
                  </a:lnTo>
                  <a:lnTo>
                    <a:pt x="84" y="76"/>
                  </a:lnTo>
                  <a:lnTo>
                    <a:pt x="84" y="74"/>
                  </a:lnTo>
                  <a:lnTo>
                    <a:pt x="82" y="68"/>
                  </a:lnTo>
                  <a:lnTo>
                    <a:pt x="78" y="60"/>
                  </a:lnTo>
                  <a:lnTo>
                    <a:pt x="74" y="52"/>
                  </a:lnTo>
                  <a:lnTo>
                    <a:pt x="72" y="42"/>
                  </a:lnTo>
                  <a:lnTo>
                    <a:pt x="72" y="36"/>
                  </a:lnTo>
                  <a:lnTo>
                    <a:pt x="68" y="28"/>
                  </a:lnTo>
                  <a:lnTo>
                    <a:pt x="66" y="20"/>
                  </a:lnTo>
                  <a:lnTo>
                    <a:pt x="62" y="12"/>
                  </a:lnTo>
                  <a:lnTo>
                    <a:pt x="56" y="8"/>
                  </a:lnTo>
                  <a:lnTo>
                    <a:pt x="50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28" y="2"/>
                  </a:lnTo>
                  <a:lnTo>
                    <a:pt x="20" y="4"/>
                  </a:lnTo>
                  <a:lnTo>
                    <a:pt x="16" y="8"/>
                  </a:lnTo>
                  <a:lnTo>
                    <a:pt x="10" y="12"/>
                  </a:lnTo>
                  <a:lnTo>
                    <a:pt x="6" y="20"/>
                  </a:lnTo>
                  <a:lnTo>
                    <a:pt x="2" y="28"/>
                  </a:lnTo>
                  <a:lnTo>
                    <a:pt x="0" y="36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3"/>
            <p:cNvSpPr/>
            <p:nvPr/>
          </p:nvSpPr>
          <p:spPr>
            <a:xfrm>
              <a:off x="8572500" y="1895475"/>
              <a:ext cx="133350" cy="139700"/>
            </a:xfrm>
            <a:custGeom>
              <a:avLst/>
              <a:gdLst/>
              <a:ahLst/>
              <a:cxnLst/>
              <a:rect l="l" t="t" r="r" b="b"/>
              <a:pathLst>
                <a:path w="84" h="88" extrusionOk="0">
                  <a:moveTo>
                    <a:pt x="84" y="42"/>
                  </a:moveTo>
                  <a:lnTo>
                    <a:pt x="84" y="42"/>
                  </a:lnTo>
                  <a:lnTo>
                    <a:pt x="84" y="52"/>
                  </a:lnTo>
                  <a:lnTo>
                    <a:pt x="82" y="60"/>
                  </a:lnTo>
                  <a:lnTo>
                    <a:pt x="78" y="68"/>
                  </a:lnTo>
                  <a:lnTo>
                    <a:pt x="74" y="74"/>
                  </a:lnTo>
                  <a:lnTo>
                    <a:pt x="68" y="78"/>
                  </a:lnTo>
                  <a:lnTo>
                    <a:pt x="64" y="84"/>
                  </a:lnTo>
                  <a:lnTo>
                    <a:pt x="56" y="86"/>
                  </a:lnTo>
                  <a:lnTo>
                    <a:pt x="48" y="88"/>
                  </a:lnTo>
                  <a:lnTo>
                    <a:pt x="24" y="86"/>
                  </a:lnTo>
                  <a:lnTo>
                    <a:pt x="8" y="84"/>
                  </a:lnTo>
                  <a:lnTo>
                    <a:pt x="4" y="82"/>
                  </a:lnTo>
                  <a:lnTo>
                    <a:pt x="2" y="78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2" y="68"/>
                  </a:lnTo>
                  <a:lnTo>
                    <a:pt x="6" y="60"/>
                  </a:lnTo>
                  <a:lnTo>
                    <a:pt x="10" y="52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16" y="28"/>
                  </a:lnTo>
                  <a:lnTo>
                    <a:pt x="18" y="20"/>
                  </a:lnTo>
                  <a:lnTo>
                    <a:pt x="22" y="12"/>
                  </a:lnTo>
                  <a:lnTo>
                    <a:pt x="28" y="8"/>
                  </a:lnTo>
                  <a:lnTo>
                    <a:pt x="34" y="4"/>
                  </a:lnTo>
                  <a:lnTo>
                    <a:pt x="40" y="2"/>
                  </a:lnTo>
                  <a:lnTo>
                    <a:pt x="48" y="0"/>
                  </a:lnTo>
                  <a:lnTo>
                    <a:pt x="56" y="2"/>
                  </a:lnTo>
                  <a:lnTo>
                    <a:pt x="64" y="4"/>
                  </a:lnTo>
                  <a:lnTo>
                    <a:pt x="68" y="8"/>
                  </a:lnTo>
                  <a:lnTo>
                    <a:pt x="74" y="12"/>
                  </a:lnTo>
                  <a:lnTo>
                    <a:pt x="78" y="20"/>
                  </a:lnTo>
                  <a:lnTo>
                    <a:pt x="82" y="28"/>
                  </a:lnTo>
                  <a:lnTo>
                    <a:pt x="84" y="36"/>
                  </a:lnTo>
                  <a:lnTo>
                    <a:pt x="84" y="42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3"/>
            <p:cNvSpPr/>
            <p:nvPr/>
          </p:nvSpPr>
          <p:spPr>
            <a:xfrm>
              <a:off x="7807325" y="1412875"/>
              <a:ext cx="825500" cy="504825"/>
            </a:xfrm>
            <a:custGeom>
              <a:avLst/>
              <a:gdLst/>
              <a:ahLst/>
              <a:cxnLst/>
              <a:rect l="l" t="t" r="r" b="b"/>
              <a:pathLst>
                <a:path w="520" h="318" extrusionOk="0">
                  <a:moveTo>
                    <a:pt x="324" y="286"/>
                  </a:moveTo>
                  <a:lnTo>
                    <a:pt x="324" y="286"/>
                  </a:lnTo>
                  <a:lnTo>
                    <a:pt x="352" y="278"/>
                  </a:lnTo>
                  <a:lnTo>
                    <a:pt x="378" y="270"/>
                  </a:lnTo>
                  <a:lnTo>
                    <a:pt x="398" y="268"/>
                  </a:lnTo>
                  <a:lnTo>
                    <a:pt x="418" y="266"/>
                  </a:lnTo>
                  <a:lnTo>
                    <a:pt x="436" y="268"/>
                  </a:lnTo>
                  <a:lnTo>
                    <a:pt x="452" y="270"/>
                  </a:lnTo>
                  <a:lnTo>
                    <a:pt x="464" y="274"/>
                  </a:lnTo>
                  <a:lnTo>
                    <a:pt x="476" y="278"/>
                  </a:lnTo>
                  <a:lnTo>
                    <a:pt x="484" y="286"/>
                  </a:lnTo>
                  <a:lnTo>
                    <a:pt x="492" y="290"/>
                  </a:lnTo>
                  <a:lnTo>
                    <a:pt x="504" y="302"/>
                  </a:lnTo>
                  <a:lnTo>
                    <a:pt x="510" y="312"/>
                  </a:lnTo>
                  <a:lnTo>
                    <a:pt x="512" y="316"/>
                  </a:lnTo>
                  <a:lnTo>
                    <a:pt x="516" y="286"/>
                  </a:lnTo>
                  <a:lnTo>
                    <a:pt x="518" y="258"/>
                  </a:lnTo>
                  <a:lnTo>
                    <a:pt x="520" y="234"/>
                  </a:lnTo>
                  <a:lnTo>
                    <a:pt x="518" y="210"/>
                  </a:lnTo>
                  <a:lnTo>
                    <a:pt x="516" y="188"/>
                  </a:lnTo>
                  <a:lnTo>
                    <a:pt x="512" y="166"/>
                  </a:lnTo>
                  <a:lnTo>
                    <a:pt x="506" y="148"/>
                  </a:lnTo>
                  <a:lnTo>
                    <a:pt x="500" y="130"/>
                  </a:lnTo>
                  <a:lnTo>
                    <a:pt x="490" y="114"/>
                  </a:lnTo>
                  <a:lnTo>
                    <a:pt x="482" y="100"/>
                  </a:lnTo>
                  <a:lnTo>
                    <a:pt x="470" y="88"/>
                  </a:lnTo>
                  <a:lnTo>
                    <a:pt x="460" y="74"/>
                  </a:lnTo>
                  <a:lnTo>
                    <a:pt x="448" y="62"/>
                  </a:lnTo>
                  <a:lnTo>
                    <a:pt x="436" y="54"/>
                  </a:lnTo>
                  <a:lnTo>
                    <a:pt x="410" y="36"/>
                  </a:lnTo>
                  <a:lnTo>
                    <a:pt x="384" y="24"/>
                  </a:lnTo>
                  <a:lnTo>
                    <a:pt x="358" y="14"/>
                  </a:lnTo>
                  <a:lnTo>
                    <a:pt x="334" y="8"/>
                  </a:lnTo>
                  <a:lnTo>
                    <a:pt x="310" y="2"/>
                  </a:lnTo>
                  <a:lnTo>
                    <a:pt x="274" y="0"/>
                  </a:lnTo>
                  <a:lnTo>
                    <a:pt x="262" y="0"/>
                  </a:lnTo>
                  <a:lnTo>
                    <a:pt x="232" y="0"/>
                  </a:lnTo>
                  <a:lnTo>
                    <a:pt x="204" y="4"/>
                  </a:lnTo>
                  <a:lnTo>
                    <a:pt x="180" y="10"/>
                  </a:lnTo>
                  <a:lnTo>
                    <a:pt x="156" y="16"/>
                  </a:lnTo>
                  <a:lnTo>
                    <a:pt x="136" y="26"/>
                  </a:lnTo>
                  <a:lnTo>
                    <a:pt x="116" y="34"/>
                  </a:lnTo>
                  <a:lnTo>
                    <a:pt x="98" y="44"/>
                  </a:lnTo>
                  <a:lnTo>
                    <a:pt x="82" y="54"/>
                  </a:lnTo>
                  <a:lnTo>
                    <a:pt x="68" y="66"/>
                  </a:lnTo>
                  <a:lnTo>
                    <a:pt x="56" y="76"/>
                  </a:lnTo>
                  <a:lnTo>
                    <a:pt x="46" y="90"/>
                  </a:lnTo>
                  <a:lnTo>
                    <a:pt x="36" y="104"/>
                  </a:lnTo>
                  <a:lnTo>
                    <a:pt x="28" y="118"/>
                  </a:lnTo>
                  <a:lnTo>
                    <a:pt x="20" y="132"/>
                  </a:lnTo>
                  <a:lnTo>
                    <a:pt x="16" y="146"/>
                  </a:lnTo>
                  <a:lnTo>
                    <a:pt x="10" y="160"/>
                  </a:lnTo>
                  <a:lnTo>
                    <a:pt x="2" y="188"/>
                  </a:lnTo>
                  <a:lnTo>
                    <a:pt x="2" y="214"/>
                  </a:lnTo>
                  <a:lnTo>
                    <a:pt x="0" y="240"/>
                  </a:lnTo>
                  <a:lnTo>
                    <a:pt x="2" y="264"/>
                  </a:lnTo>
                  <a:lnTo>
                    <a:pt x="4" y="286"/>
                  </a:lnTo>
                  <a:lnTo>
                    <a:pt x="8" y="300"/>
                  </a:lnTo>
                  <a:lnTo>
                    <a:pt x="12" y="312"/>
                  </a:lnTo>
                  <a:lnTo>
                    <a:pt x="14" y="318"/>
                  </a:lnTo>
                  <a:lnTo>
                    <a:pt x="16" y="316"/>
                  </a:lnTo>
                  <a:lnTo>
                    <a:pt x="20" y="304"/>
                  </a:lnTo>
                  <a:lnTo>
                    <a:pt x="32" y="292"/>
                  </a:lnTo>
                  <a:lnTo>
                    <a:pt x="40" y="286"/>
                  </a:lnTo>
                  <a:lnTo>
                    <a:pt x="48" y="280"/>
                  </a:lnTo>
                  <a:lnTo>
                    <a:pt x="60" y="274"/>
                  </a:lnTo>
                  <a:lnTo>
                    <a:pt x="74" y="270"/>
                  </a:lnTo>
                  <a:lnTo>
                    <a:pt x="90" y="268"/>
                  </a:lnTo>
                  <a:lnTo>
                    <a:pt x="108" y="266"/>
                  </a:lnTo>
                  <a:lnTo>
                    <a:pt x="128" y="268"/>
                  </a:lnTo>
                  <a:lnTo>
                    <a:pt x="152" y="270"/>
                  </a:lnTo>
                  <a:lnTo>
                    <a:pt x="176" y="278"/>
                  </a:lnTo>
                  <a:lnTo>
                    <a:pt x="206" y="286"/>
                  </a:lnTo>
                  <a:lnTo>
                    <a:pt x="214" y="290"/>
                  </a:lnTo>
                  <a:lnTo>
                    <a:pt x="224" y="294"/>
                  </a:lnTo>
                  <a:lnTo>
                    <a:pt x="238" y="296"/>
                  </a:lnTo>
                  <a:lnTo>
                    <a:pt x="254" y="298"/>
                  </a:lnTo>
                  <a:lnTo>
                    <a:pt x="274" y="296"/>
                  </a:lnTo>
                  <a:lnTo>
                    <a:pt x="298" y="294"/>
                  </a:lnTo>
                  <a:lnTo>
                    <a:pt x="324" y="286"/>
                  </a:lnTo>
                  <a:close/>
                </a:path>
              </a:pathLst>
            </a:custGeom>
            <a:solidFill>
              <a:srgbClr val="DEC7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7" name="Google Shape;637;p23"/>
          <p:cNvGrpSpPr/>
          <p:nvPr/>
        </p:nvGrpSpPr>
        <p:grpSpPr>
          <a:xfrm>
            <a:off x="7162800" y="381000"/>
            <a:ext cx="1293812" cy="1293812"/>
            <a:chOff x="0" y="0"/>
            <a:chExt cx="2147483647" cy="2147483647"/>
          </a:xfrm>
        </p:grpSpPr>
        <p:grpSp>
          <p:nvGrpSpPr>
            <p:cNvPr id="638" name="Google Shape;638;p23"/>
            <p:cNvGrpSpPr/>
            <p:nvPr/>
          </p:nvGrpSpPr>
          <p:grpSpPr>
            <a:xfrm>
              <a:off x="0" y="0"/>
              <a:ext cx="2147483647" cy="2147483647"/>
              <a:chOff x="7162800" y="381000"/>
              <a:chExt cx="1293812" cy="1293812"/>
            </a:xfrm>
          </p:grpSpPr>
          <p:sp>
            <p:nvSpPr>
              <p:cNvPr id="639" name="Google Shape;639;p23"/>
              <p:cNvSpPr/>
              <p:nvPr/>
            </p:nvSpPr>
            <p:spPr>
              <a:xfrm>
                <a:off x="7162800" y="381000"/>
                <a:ext cx="1293812" cy="12938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0" name="Google Shape;640;p23"/>
              <p:cNvSpPr/>
              <p:nvPr/>
            </p:nvSpPr>
            <p:spPr>
              <a:xfrm>
                <a:off x="7162800" y="381000"/>
                <a:ext cx="1293812" cy="1293812"/>
              </a:xfrm>
              <a:custGeom>
                <a:avLst/>
                <a:gdLst/>
                <a:ahLst/>
                <a:cxnLst/>
                <a:rect l="l" t="t" r="r" b="b"/>
                <a:pathLst>
                  <a:path w="16300" h="16300" extrusionOk="0">
                    <a:moveTo>
                      <a:pt x="16300" y="8150"/>
                    </a:moveTo>
                    <a:lnTo>
                      <a:pt x="16290" y="7730"/>
                    </a:lnTo>
                    <a:lnTo>
                      <a:pt x="16258" y="7316"/>
                    </a:lnTo>
                    <a:lnTo>
                      <a:pt x="16206" y="6907"/>
                    </a:lnTo>
                    <a:lnTo>
                      <a:pt x="16134" y="6506"/>
                    </a:lnTo>
                    <a:lnTo>
                      <a:pt x="16043" y="6111"/>
                    </a:lnTo>
                    <a:lnTo>
                      <a:pt x="15933" y="5724"/>
                    </a:lnTo>
                    <a:lnTo>
                      <a:pt x="15805" y="5345"/>
                    </a:lnTo>
                    <a:lnTo>
                      <a:pt x="15659" y="4976"/>
                    </a:lnTo>
                    <a:lnTo>
                      <a:pt x="15496" y="4614"/>
                    </a:lnTo>
                    <a:lnTo>
                      <a:pt x="15316" y="4262"/>
                    </a:lnTo>
                    <a:lnTo>
                      <a:pt x="15119" y="3921"/>
                    </a:lnTo>
                    <a:lnTo>
                      <a:pt x="14907" y="3591"/>
                    </a:lnTo>
                    <a:lnTo>
                      <a:pt x="14680" y="3271"/>
                    </a:lnTo>
                    <a:lnTo>
                      <a:pt x="14438" y="2964"/>
                    </a:lnTo>
                    <a:lnTo>
                      <a:pt x="14182" y="2668"/>
                    </a:lnTo>
                    <a:lnTo>
                      <a:pt x="13912" y="2385"/>
                    </a:lnTo>
                    <a:lnTo>
                      <a:pt x="13629" y="2115"/>
                    </a:lnTo>
                    <a:lnTo>
                      <a:pt x="13333" y="1859"/>
                    </a:lnTo>
                    <a:lnTo>
                      <a:pt x="13025" y="1618"/>
                    </a:lnTo>
                    <a:lnTo>
                      <a:pt x="12706" y="1391"/>
                    </a:lnTo>
                    <a:lnTo>
                      <a:pt x="12375" y="1179"/>
                    </a:lnTo>
                    <a:lnTo>
                      <a:pt x="12033" y="982"/>
                    </a:lnTo>
                    <a:lnTo>
                      <a:pt x="11682" y="803"/>
                    </a:lnTo>
                    <a:lnTo>
                      <a:pt x="11321" y="640"/>
                    </a:lnTo>
                    <a:lnTo>
                      <a:pt x="10952" y="494"/>
                    </a:lnTo>
                    <a:lnTo>
                      <a:pt x="10573" y="366"/>
                    </a:lnTo>
                    <a:lnTo>
                      <a:pt x="10186" y="257"/>
                    </a:lnTo>
                    <a:lnTo>
                      <a:pt x="9792" y="165"/>
                    </a:lnTo>
                    <a:lnTo>
                      <a:pt x="9391" y="94"/>
                    </a:lnTo>
                    <a:lnTo>
                      <a:pt x="8983" y="42"/>
                    </a:lnTo>
                    <a:lnTo>
                      <a:pt x="8569" y="10"/>
                    </a:lnTo>
                    <a:lnTo>
                      <a:pt x="8150" y="0"/>
                    </a:lnTo>
                    <a:lnTo>
                      <a:pt x="7731" y="10"/>
                    </a:lnTo>
                    <a:lnTo>
                      <a:pt x="7317" y="42"/>
                    </a:lnTo>
                    <a:lnTo>
                      <a:pt x="6909" y="94"/>
                    </a:lnTo>
                    <a:lnTo>
                      <a:pt x="6508" y="165"/>
                    </a:lnTo>
                    <a:lnTo>
                      <a:pt x="6114" y="257"/>
                    </a:lnTo>
                    <a:lnTo>
                      <a:pt x="5727" y="366"/>
                    </a:lnTo>
                    <a:lnTo>
                      <a:pt x="5348" y="494"/>
                    </a:lnTo>
                    <a:lnTo>
                      <a:pt x="4979" y="640"/>
                    </a:lnTo>
                    <a:lnTo>
                      <a:pt x="4618" y="803"/>
                    </a:lnTo>
                    <a:lnTo>
                      <a:pt x="4267" y="982"/>
                    </a:lnTo>
                    <a:lnTo>
                      <a:pt x="3925" y="1179"/>
                    </a:lnTo>
                    <a:lnTo>
                      <a:pt x="3594" y="1391"/>
                    </a:lnTo>
                    <a:lnTo>
                      <a:pt x="3274" y="1618"/>
                    </a:lnTo>
                    <a:lnTo>
                      <a:pt x="2967" y="1859"/>
                    </a:lnTo>
                    <a:lnTo>
                      <a:pt x="2671" y="2115"/>
                    </a:lnTo>
                    <a:lnTo>
                      <a:pt x="2388" y="2385"/>
                    </a:lnTo>
                    <a:lnTo>
                      <a:pt x="2118" y="2668"/>
                    </a:lnTo>
                    <a:lnTo>
                      <a:pt x="1862" y="2964"/>
                    </a:lnTo>
                    <a:lnTo>
                      <a:pt x="1620" y="3271"/>
                    </a:lnTo>
                    <a:lnTo>
                      <a:pt x="1393" y="3591"/>
                    </a:lnTo>
                    <a:lnTo>
                      <a:pt x="1181" y="3921"/>
                    </a:lnTo>
                    <a:lnTo>
                      <a:pt x="984" y="4262"/>
                    </a:lnTo>
                    <a:lnTo>
                      <a:pt x="804" y="4614"/>
                    </a:lnTo>
                    <a:lnTo>
                      <a:pt x="641" y="4976"/>
                    </a:lnTo>
                    <a:lnTo>
                      <a:pt x="495" y="5345"/>
                    </a:lnTo>
                    <a:lnTo>
                      <a:pt x="367" y="5724"/>
                    </a:lnTo>
                    <a:lnTo>
                      <a:pt x="257" y="6111"/>
                    </a:lnTo>
                    <a:lnTo>
                      <a:pt x="166" y="6506"/>
                    </a:lnTo>
                    <a:lnTo>
                      <a:pt x="94" y="6907"/>
                    </a:lnTo>
                    <a:lnTo>
                      <a:pt x="42" y="7316"/>
                    </a:lnTo>
                    <a:lnTo>
                      <a:pt x="10" y="7730"/>
                    </a:lnTo>
                    <a:lnTo>
                      <a:pt x="0" y="8150"/>
                    </a:lnTo>
                    <a:lnTo>
                      <a:pt x="10" y="8569"/>
                    </a:lnTo>
                    <a:lnTo>
                      <a:pt x="42" y="8983"/>
                    </a:lnTo>
                    <a:lnTo>
                      <a:pt x="94" y="9391"/>
                    </a:lnTo>
                    <a:lnTo>
                      <a:pt x="166" y="9792"/>
                    </a:lnTo>
                    <a:lnTo>
                      <a:pt x="257" y="10186"/>
                    </a:lnTo>
                    <a:lnTo>
                      <a:pt x="367" y="10573"/>
                    </a:lnTo>
                    <a:lnTo>
                      <a:pt x="495" y="10952"/>
                    </a:lnTo>
                    <a:lnTo>
                      <a:pt x="641" y="11321"/>
                    </a:lnTo>
                    <a:lnTo>
                      <a:pt x="804" y="11682"/>
                    </a:lnTo>
                    <a:lnTo>
                      <a:pt x="984" y="12033"/>
                    </a:lnTo>
                    <a:lnTo>
                      <a:pt x="1181" y="12375"/>
                    </a:lnTo>
                    <a:lnTo>
                      <a:pt x="1393" y="12706"/>
                    </a:lnTo>
                    <a:lnTo>
                      <a:pt x="1620" y="13026"/>
                    </a:lnTo>
                    <a:lnTo>
                      <a:pt x="1862" y="13333"/>
                    </a:lnTo>
                    <a:lnTo>
                      <a:pt x="2118" y="13629"/>
                    </a:lnTo>
                    <a:lnTo>
                      <a:pt x="2388" y="13912"/>
                    </a:lnTo>
                    <a:lnTo>
                      <a:pt x="2671" y="14182"/>
                    </a:lnTo>
                    <a:lnTo>
                      <a:pt x="2967" y="14438"/>
                    </a:lnTo>
                    <a:lnTo>
                      <a:pt x="3274" y="14680"/>
                    </a:lnTo>
                    <a:lnTo>
                      <a:pt x="3594" y="14907"/>
                    </a:lnTo>
                    <a:lnTo>
                      <a:pt x="3925" y="15119"/>
                    </a:lnTo>
                    <a:lnTo>
                      <a:pt x="4267" y="15316"/>
                    </a:lnTo>
                    <a:lnTo>
                      <a:pt x="4618" y="15496"/>
                    </a:lnTo>
                    <a:lnTo>
                      <a:pt x="4979" y="15659"/>
                    </a:lnTo>
                    <a:lnTo>
                      <a:pt x="5348" y="15805"/>
                    </a:lnTo>
                    <a:lnTo>
                      <a:pt x="5727" y="15933"/>
                    </a:lnTo>
                    <a:lnTo>
                      <a:pt x="6114" y="16043"/>
                    </a:lnTo>
                    <a:lnTo>
                      <a:pt x="6508" y="16134"/>
                    </a:lnTo>
                    <a:lnTo>
                      <a:pt x="6909" y="16206"/>
                    </a:lnTo>
                    <a:lnTo>
                      <a:pt x="7317" y="16258"/>
                    </a:lnTo>
                    <a:lnTo>
                      <a:pt x="7731" y="16290"/>
                    </a:lnTo>
                    <a:lnTo>
                      <a:pt x="8150" y="16300"/>
                    </a:lnTo>
                    <a:lnTo>
                      <a:pt x="8569" y="16290"/>
                    </a:lnTo>
                    <a:lnTo>
                      <a:pt x="8983" y="16258"/>
                    </a:lnTo>
                    <a:lnTo>
                      <a:pt x="9391" y="16206"/>
                    </a:lnTo>
                    <a:lnTo>
                      <a:pt x="9792" y="16134"/>
                    </a:lnTo>
                    <a:lnTo>
                      <a:pt x="10186" y="16043"/>
                    </a:lnTo>
                    <a:lnTo>
                      <a:pt x="10573" y="15933"/>
                    </a:lnTo>
                    <a:lnTo>
                      <a:pt x="10952" y="15805"/>
                    </a:lnTo>
                    <a:lnTo>
                      <a:pt x="11321" y="15659"/>
                    </a:lnTo>
                    <a:lnTo>
                      <a:pt x="11682" y="15496"/>
                    </a:lnTo>
                    <a:lnTo>
                      <a:pt x="12033" y="15316"/>
                    </a:lnTo>
                    <a:lnTo>
                      <a:pt x="12375" y="15119"/>
                    </a:lnTo>
                    <a:lnTo>
                      <a:pt x="12706" y="14907"/>
                    </a:lnTo>
                    <a:lnTo>
                      <a:pt x="13025" y="14680"/>
                    </a:lnTo>
                    <a:lnTo>
                      <a:pt x="13333" y="14438"/>
                    </a:lnTo>
                    <a:lnTo>
                      <a:pt x="13629" y="14182"/>
                    </a:lnTo>
                    <a:lnTo>
                      <a:pt x="13912" y="13912"/>
                    </a:lnTo>
                    <a:lnTo>
                      <a:pt x="14182" y="13629"/>
                    </a:lnTo>
                    <a:lnTo>
                      <a:pt x="14438" y="13333"/>
                    </a:lnTo>
                    <a:lnTo>
                      <a:pt x="14680" y="13026"/>
                    </a:lnTo>
                    <a:lnTo>
                      <a:pt x="14907" y="12706"/>
                    </a:lnTo>
                    <a:lnTo>
                      <a:pt x="15119" y="12375"/>
                    </a:lnTo>
                    <a:lnTo>
                      <a:pt x="15316" y="12033"/>
                    </a:lnTo>
                    <a:lnTo>
                      <a:pt x="15496" y="11682"/>
                    </a:lnTo>
                    <a:lnTo>
                      <a:pt x="15659" y="11321"/>
                    </a:lnTo>
                    <a:lnTo>
                      <a:pt x="15805" y="10952"/>
                    </a:lnTo>
                    <a:lnTo>
                      <a:pt x="15933" y="10573"/>
                    </a:lnTo>
                    <a:lnTo>
                      <a:pt x="16043" y="10186"/>
                    </a:lnTo>
                    <a:lnTo>
                      <a:pt x="16134" y="9792"/>
                    </a:lnTo>
                    <a:lnTo>
                      <a:pt x="16206" y="9391"/>
                    </a:lnTo>
                    <a:lnTo>
                      <a:pt x="16258" y="8983"/>
                    </a:lnTo>
                    <a:lnTo>
                      <a:pt x="16290" y="8569"/>
                    </a:lnTo>
                    <a:lnTo>
                      <a:pt x="16300" y="8150"/>
                    </a:lnTo>
                    <a:close/>
                  </a:path>
                </a:pathLst>
              </a:custGeom>
              <a:solidFill>
                <a:srgbClr val="FCD9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1" name="Google Shape;641;p23"/>
              <p:cNvSpPr/>
              <p:nvPr/>
            </p:nvSpPr>
            <p:spPr>
              <a:xfrm>
                <a:off x="7239000" y="1028700"/>
                <a:ext cx="1141412" cy="569912"/>
              </a:xfrm>
              <a:custGeom>
                <a:avLst/>
                <a:gdLst/>
                <a:ahLst/>
                <a:cxnLst/>
                <a:rect l="l" t="t" r="r" b="b"/>
                <a:pathLst>
                  <a:path w="14376" h="7188" extrusionOk="0">
                    <a:moveTo>
                      <a:pt x="0" y="0"/>
                    </a:moveTo>
                    <a:lnTo>
                      <a:pt x="9" y="369"/>
                    </a:lnTo>
                    <a:lnTo>
                      <a:pt x="36" y="734"/>
                    </a:lnTo>
                    <a:lnTo>
                      <a:pt x="82" y="1093"/>
                    </a:lnTo>
                    <a:lnTo>
                      <a:pt x="145" y="1447"/>
                    </a:lnTo>
                    <a:lnTo>
                      <a:pt x="226" y="1794"/>
                    </a:lnTo>
                    <a:lnTo>
                      <a:pt x="323" y="2134"/>
                    </a:lnTo>
                    <a:lnTo>
                      <a:pt x="436" y="2468"/>
                    </a:lnTo>
                    <a:lnTo>
                      <a:pt x="565" y="2794"/>
                    </a:lnTo>
                    <a:lnTo>
                      <a:pt x="709" y="3112"/>
                    </a:lnTo>
                    <a:lnTo>
                      <a:pt x="868" y="3422"/>
                    </a:lnTo>
                    <a:lnTo>
                      <a:pt x="1041" y="3724"/>
                    </a:lnTo>
                    <a:lnTo>
                      <a:pt x="1227" y="4015"/>
                    </a:lnTo>
                    <a:lnTo>
                      <a:pt x="1428" y="4297"/>
                    </a:lnTo>
                    <a:lnTo>
                      <a:pt x="1641" y="4569"/>
                    </a:lnTo>
                    <a:lnTo>
                      <a:pt x="1867" y="4830"/>
                    </a:lnTo>
                    <a:lnTo>
                      <a:pt x="2105" y="5079"/>
                    </a:lnTo>
                    <a:lnTo>
                      <a:pt x="2355" y="5318"/>
                    </a:lnTo>
                    <a:lnTo>
                      <a:pt x="2616" y="5544"/>
                    </a:lnTo>
                    <a:lnTo>
                      <a:pt x="2888" y="5758"/>
                    </a:lnTo>
                    <a:lnTo>
                      <a:pt x="3169" y="5959"/>
                    </a:lnTo>
                    <a:lnTo>
                      <a:pt x="3461" y="6145"/>
                    </a:lnTo>
                    <a:lnTo>
                      <a:pt x="3762" y="6319"/>
                    </a:lnTo>
                    <a:lnTo>
                      <a:pt x="4072" y="6478"/>
                    </a:lnTo>
                    <a:lnTo>
                      <a:pt x="4391" y="6622"/>
                    </a:lnTo>
                    <a:lnTo>
                      <a:pt x="4717" y="6751"/>
                    </a:lnTo>
                    <a:lnTo>
                      <a:pt x="5051" y="6864"/>
                    </a:lnTo>
                    <a:lnTo>
                      <a:pt x="5392" y="6961"/>
                    </a:lnTo>
                    <a:lnTo>
                      <a:pt x="5739" y="7042"/>
                    </a:lnTo>
                    <a:lnTo>
                      <a:pt x="6094" y="7106"/>
                    </a:lnTo>
                    <a:lnTo>
                      <a:pt x="6453" y="7152"/>
                    </a:lnTo>
                    <a:lnTo>
                      <a:pt x="6818" y="7179"/>
                    </a:lnTo>
                    <a:lnTo>
                      <a:pt x="7188" y="7188"/>
                    </a:lnTo>
                    <a:lnTo>
                      <a:pt x="7558" y="7179"/>
                    </a:lnTo>
                    <a:lnTo>
                      <a:pt x="7923" y="7152"/>
                    </a:lnTo>
                    <a:lnTo>
                      <a:pt x="8282" y="7106"/>
                    </a:lnTo>
                    <a:lnTo>
                      <a:pt x="8637" y="7042"/>
                    </a:lnTo>
                    <a:lnTo>
                      <a:pt x="8984" y="6961"/>
                    </a:lnTo>
                    <a:lnTo>
                      <a:pt x="9325" y="6864"/>
                    </a:lnTo>
                    <a:lnTo>
                      <a:pt x="9659" y="6751"/>
                    </a:lnTo>
                    <a:lnTo>
                      <a:pt x="9985" y="6622"/>
                    </a:lnTo>
                    <a:lnTo>
                      <a:pt x="10304" y="6478"/>
                    </a:lnTo>
                    <a:lnTo>
                      <a:pt x="10614" y="6319"/>
                    </a:lnTo>
                    <a:lnTo>
                      <a:pt x="10915" y="6145"/>
                    </a:lnTo>
                    <a:lnTo>
                      <a:pt x="11207" y="5959"/>
                    </a:lnTo>
                    <a:lnTo>
                      <a:pt x="11488" y="5758"/>
                    </a:lnTo>
                    <a:lnTo>
                      <a:pt x="11760" y="5544"/>
                    </a:lnTo>
                    <a:lnTo>
                      <a:pt x="12021" y="5318"/>
                    </a:lnTo>
                    <a:lnTo>
                      <a:pt x="12271" y="5079"/>
                    </a:lnTo>
                    <a:lnTo>
                      <a:pt x="12509" y="4830"/>
                    </a:lnTo>
                    <a:lnTo>
                      <a:pt x="12734" y="4569"/>
                    </a:lnTo>
                    <a:lnTo>
                      <a:pt x="12948" y="4297"/>
                    </a:lnTo>
                    <a:lnTo>
                      <a:pt x="13149" y="4015"/>
                    </a:lnTo>
                    <a:lnTo>
                      <a:pt x="13335" y="3724"/>
                    </a:lnTo>
                    <a:lnTo>
                      <a:pt x="13508" y="3422"/>
                    </a:lnTo>
                    <a:lnTo>
                      <a:pt x="13667" y="3112"/>
                    </a:lnTo>
                    <a:lnTo>
                      <a:pt x="13811" y="2794"/>
                    </a:lnTo>
                    <a:lnTo>
                      <a:pt x="13940" y="2468"/>
                    </a:lnTo>
                    <a:lnTo>
                      <a:pt x="14053" y="2134"/>
                    </a:lnTo>
                    <a:lnTo>
                      <a:pt x="14150" y="1794"/>
                    </a:lnTo>
                    <a:lnTo>
                      <a:pt x="14231" y="1447"/>
                    </a:lnTo>
                    <a:lnTo>
                      <a:pt x="14294" y="1093"/>
                    </a:lnTo>
                    <a:lnTo>
                      <a:pt x="14340" y="734"/>
                    </a:lnTo>
                    <a:lnTo>
                      <a:pt x="14367" y="369"/>
                    </a:lnTo>
                    <a:lnTo>
                      <a:pt x="14376" y="0"/>
                    </a:lnTo>
                    <a:lnTo>
                      <a:pt x="14375" y="15"/>
                    </a:lnTo>
                    <a:lnTo>
                      <a:pt x="14372" y="58"/>
                    </a:lnTo>
                    <a:lnTo>
                      <a:pt x="14366" y="127"/>
                    </a:lnTo>
                    <a:lnTo>
                      <a:pt x="14355" y="221"/>
                    </a:lnTo>
                    <a:lnTo>
                      <a:pt x="14338" y="337"/>
                    </a:lnTo>
                    <a:lnTo>
                      <a:pt x="14313" y="475"/>
                    </a:lnTo>
                    <a:lnTo>
                      <a:pt x="14281" y="631"/>
                    </a:lnTo>
                    <a:lnTo>
                      <a:pt x="14238" y="804"/>
                    </a:lnTo>
                    <a:lnTo>
                      <a:pt x="14185" y="991"/>
                    </a:lnTo>
                    <a:lnTo>
                      <a:pt x="14121" y="1193"/>
                    </a:lnTo>
                    <a:lnTo>
                      <a:pt x="14042" y="1405"/>
                    </a:lnTo>
                    <a:lnTo>
                      <a:pt x="13949" y="1627"/>
                    </a:lnTo>
                    <a:lnTo>
                      <a:pt x="13841" y="1857"/>
                    </a:lnTo>
                    <a:lnTo>
                      <a:pt x="13716" y="2091"/>
                    </a:lnTo>
                    <a:lnTo>
                      <a:pt x="13574" y="2331"/>
                    </a:lnTo>
                    <a:lnTo>
                      <a:pt x="13412" y="2571"/>
                    </a:lnTo>
                    <a:lnTo>
                      <a:pt x="13229" y="2812"/>
                    </a:lnTo>
                    <a:lnTo>
                      <a:pt x="13024" y="3051"/>
                    </a:lnTo>
                    <a:lnTo>
                      <a:pt x="12798" y="3286"/>
                    </a:lnTo>
                    <a:lnTo>
                      <a:pt x="12547" y="3516"/>
                    </a:lnTo>
                    <a:lnTo>
                      <a:pt x="12271" y="3738"/>
                    </a:lnTo>
                    <a:lnTo>
                      <a:pt x="11968" y="3950"/>
                    </a:lnTo>
                    <a:lnTo>
                      <a:pt x="11638" y="4151"/>
                    </a:lnTo>
                    <a:lnTo>
                      <a:pt x="11278" y="4339"/>
                    </a:lnTo>
                    <a:lnTo>
                      <a:pt x="10889" y="4512"/>
                    </a:lnTo>
                    <a:lnTo>
                      <a:pt x="10468" y="4668"/>
                    </a:lnTo>
                    <a:lnTo>
                      <a:pt x="10015" y="4805"/>
                    </a:lnTo>
                    <a:lnTo>
                      <a:pt x="9529" y="4922"/>
                    </a:lnTo>
                    <a:lnTo>
                      <a:pt x="9007" y="5015"/>
                    </a:lnTo>
                    <a:lnTo>
                      <a:pt x="8449" y="5085"/>
                    </a:lnTo>
                    <a:lnTo>
                      <a:pt x="7854" y="5128"/>
                    </a:lnTo>
                    <a:lnTo>
                      <a:pt x="7221" y="5143"/>
                    </a:lnTo>
                    <a:lnTo>
                      <a:pt x="6587" y="5128"/>
                    </a:lnTo>
                    <a:lnTo>
                      <a:pt x="5991" y="5085"/>
                    </a:lnTo>
                    <a:lnTo>
                      <a:pt x="5433" y="5015"/>
                    </a:lnTo>
                    <a:lnTo>
                      <a:pt x="4910" y="4922"/>
                    </a:lnTo>
                    <a:lnTo>
                      <a:pt x="4421" y="4805"/>
                    </a:lnTo>
                    <a:lnTo>
                      <a:pt x="3967" y="4668"/>
                    </a:lnTo>
                    <a:lnTo>
                      <a:pt x="3544" y="4512"/>
                    </a:lnTo>
                    <a:lnTo>
                      <a:pt x="3153" y="4339"/>
                    </a:lnTo>
                    <a:lnTo>
                      <a:pt x="2791" y="4151"/>
                    </a:lnTo>
                    <a:lnTo>
                      <a:pt x="2458" y="3950"/>
                    </a:lnTo>
                    <a:lnTo>
                      <a:pt x="2152" y="3738"/>
                    </a:lnTo>
                    <a:lnTo>
                      <a:pt x="1873" y="3516"/>
                    </a:lnTo>
                    <a:lnTo>
                      <a:pt x="1620" y="3286"/>
                    </a:lnTo>
                    <a:lnTo>
                      <a:pt x="1389" y="3051"/>
                    </a:lnTo>
                    <a:lnTo>
                      <a:pt x="1182" y="2812"/>
                    </a:lnTo>
                    <a:lnTo>
                      <a:pt x="997" y="2571"/>
                    </a:lnTo>
                    <a:lnTo>
                      <a:pt x="832" y="2331"/>
                    </a:lnTo>
                    <a:lnTo>
                      <a:pt x="686" y="2091"/>
                    </a:lnTo>
                    <a:lnTo>
                      <a:pt x="558" y="1857"/>
                    </a:lnTo>
                    <a:lnTo>
                      <a:pt x="447" y="1627"/>
                    </a:lnTo>
                    <a:lnTo>
                      <a:pt x="352" y="1405"/>
                    </a:lnTo>
                    <a:lnTo>
                      <a:pt x="271" y="1193"/>
                    </a:lnTo>
                    <a:lnTo>
                      <a:pt x="203" y="991"/>
                    </a:lnTo>
                    <a:lnTo>
                      <a:pt x="148" y="804"/>
                    </a:lnTo>
                    <a:lnTo>
                      <a:pt x="104" y="631"/>
                    </a:lnTo>
                    <a:lnTo>
                      <a:pt x="69" y="475"/>
                    </a:lnTo>
                    <a:lnTo>
                      <a:pt x="42" y="337"/>
                    </a:lnTo>
                    <a:lnTo>
                      <a:pt x="24" y="221"/>
                    </a:lnTo>
                    <a:lnTo>
                      <a:pt x="12" y="127"/>
                    </a:lnTo>
                    <a:lnTo>
                      <a:pt x="4" y="58"/>
                    </a:lnTo>
                    <a:lnTo>
                      <a:pt x="1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C8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2" name="Google Shape;642;p23"/>
              <p:cNvSpPr/>
              <p:nvPr/>
            </p:nvSpPr>
            <p:spPr>
              <a:xfrm>
                <a:off x="7569200" y="803275"/>
                <a:ext cx="131762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1925" extrusionOk="0">
                    <a:moveTo>
                      <a:pt x="1663" y="434"/>
                    </a:moveTo>
                    <a:lnTo>
                      <a:pt x="1662" y="361"/>
                    </a:lnTo>
                    <a:lnTo>
                      <a:pt x="1659" y="294"/>
                    </a:lnTo>
                    <a:lnTo>
                      <a:pt x="1653" y="236"/>
                    </a:lnTo>
                    <a:lnTo>
                      <a:pt x="1646" y="186"/>
                    </a:lnTo>
                    <a:lnTo>
                      <a:pt x="1637" y="143"/>
                    </a:lnTo>
                    <a:lnTo>
                      <a:pt x="1626" y="106"/>
                    </a:lnTo>
                    <a:lnTo>
                      <a:pt x="1613" y="75"/>
                    </a:lnTo>
                    <a:lnTo>
                      <a:pt x="1598" y="50"/>
                    </a:lnTo>
                    <a:lnTo>
                      <a:pt x="1581" y="30"/>
                    </a:lnTo>
                    <a:lnTo>
                      <a:pt x="1564" y="16"/>
                    </a:lnTo>
                    <a:lnTo>
                      <a:pt x="1543" y="7"/>
                    </a:lnTo>
                    <a:lnTo>
                      <a:pt x="1522" y="2"/>
                    </a:lnTo>
                    <a:lnTo>
                      <a:pt x="1499" y="0"/>
                    </a:lnTo>
                    <a:lnTo>
                      <a:pt x="1474" y="3"/>
                    </a:lnTo>
                    <a:lnTo>
                      <a:pt x="1449" y="8"/>
                    </a:lnTo>
                    <a:lnTo>
                      <a:pt x="1421" y="16"/>
                    </a:lnTo>
                    <a:lnTo>
                      <a:pt x="1393" y="27"/>
                    </a:lnTo>
                    <a:lnTo>
                      <a:pt x="1362" y="40"/>
                    </a:lnTo>
                    <a:lnTo>
                      <a:pt x="1331" y="54"/>
                    </a:lnTo>
                    <a:lnTo>
                      <a:pt x="1299" y="70"/>
                    </a:lnTo>
                    <a:lnTo>
                      <a:pt x="1230" y="104"/>
                    </a:lnTo>
                    <a:lnTo>
                      <a:pt x="1157" y="138"/>
                    </a:lnTo>
                    <a:lnTo>
                      <a:pt x="1120" y="155"/>
                    </a:lnTo>
                    <a:lnTo>
                      <a:pt x="1081" y="170"/>
                    </a:lnTo>
                    <a:lnTo>
                      <a:pt x="1041" y="184"/>
                    </a:lnTo>
                    <a:lnTo>
                      <a:pt x="1000" y="197"/>
                    </a:lnTo>
                    <a:lnTo>
                      <a:pt x="959" y="208"/>
                    </a:lnTo>
                    <a:lnTo>
                      <a:pt x="917" y="215"/>
                    </a:lnTo>
                    <a:lnTo>
                      <a:pt x="874" y="220"/>
                    </a:lnTo>
                    <a:lnTo>
                      <a:pt x="831" y="222"/>
                    </a:lnTo>
                    <a:lnTo>
                      <a:pt x="789" y="220"/>
                    </a:lnTo>
                    <a:lnTo>
                      <a:pt x="747" y="215"/>
                    </a:lnTo>
                    <a:lnTo>
                      <a:pt x="705" y="208"/>
                    </a:lnTo>
                    <a:lnTo>
                      <a:pt x="664" y="197"/>
                    </a:lnTo>
                    <a:lnTo>
                      <a:pt x="625" y="184"/>
                    </a:lnTo>
                    <a:lnTo>
                      <a:pt x="585" y="170"/>
                    </a:lnTo>
                    <a:lnTo>
                      <a:pt x="546" y="155"/>
                    </a:lnTo>
                    <a:lnTo>
                      <a:pt x="508" y="138"/>
                    </a:lnTo>
                    <a:lnTo>
                      <a:pt x="436" y="104"/>
                    </a:lnTo>
                    <a:lnTo>
                      <a:pt x="368" y="70"/>
                    </a:lnTo>
                    <a:lnTo>
                      <a:pt x="335" y="54"/>
                    </a:lnTo>
                    <a:lnTo>
                      <a:pt x="304" y="40"/>
                    </a:lnTo>
                    <a:lnTo>
                      <a:pt x="273" y="27"/>
                    </a:lnTo>
                    <a:lnTo>
                      <a:pt x="245" y="16"/>
                    </a:lnTo>
                    <a:lnTo>
                      <a:pt x="217" y="8"/>
                    </a:lnTo>
                    <a:lnTo>
                      <a:pt x="191" y="3"/>
                    </a:lnTo>
                    <a:lnTo>
                      <a:pt x="166" y="0"/>
                    </a:lnTo>
                    <a:lnTo>
                      <a:pt x="143" y="2"/>
                    </a:lnTo>
                    <a:lnTo>
                      <a:pt x="121" y="7"/>
                    </a:lnTo>
                    <a:lnTo>
                      <a:pt x="101" y="16"/>
                    </a:lnTo>
                    <a:lnTo>
                      <a:pt x="83" y="30"/>
                    </a:lnTo>
                    <a:lnTo>
                      <a:pt x="65" y="50"/>
                    </a:lnTo>
                    <a:lnTo>
                      <a:pt x="51" y="75"/>
                    </a:lnTo>
                    <a:lnTo>
                      <a:pt x="38" y="106"/>
                    </a:lnTo>
                    <a:lnTo>
                      <a:pt x="27" y="143"/>
                    </a:lnTo>
                    <a:lnTo>
                      <a:pt x="17" y="186"/>
                    </a:lnTo>
                    <a:lnTo>
                      <a:pt x="9" y="236"/>
                    </a:lnTo>
                    <a:lnTo>
                      <a:pt x="4" y="294"/>
                    </a:lnTo>
                    <a:lnTo>
                      <a:pt x="1" y="361"/>
                    </a:lnTo>
                    <a:lnTo>
                      <a:pt x="0" y="434"/>
                    </a:lnTo>
                    <a:lnTo>
                      <a:pt x="1" y="510"/>
                    </a:lnTo>
                    <a:lnTo>
                      <a:pt x="4" y="587"/>
                    </a:lnTo>
                    <a:lnTo>
                      <a:pt x="9" y="661"/>
                    </a:lnTo>
                    <a:lnTo>
                      <a:pt x="17" y="734"/>
                    </a:lnTo>
                    <a:lnTo>
                      <a:pt x="27" y="807"/>
                    </a:lnTo>
                    <a:lnTo>
                      <a:pt x="38" y="877"/>
                    </a:lnTo>
                    <a:lnTo>
                      <a:pt x="51" y="946"/>
                    </a:lnTo>
                    <a:lnTo>
                      <a:pt x="65" y="1015"/>
                    </a:lnTo>
                    <a:lnTo>
                      <a:pt x="83" y="1081"/>
                    </a:lnTo>
                    <a:lnTo>
                      <a:pt x="101" y="1145"/>
                    </a:lnTo>
                    <a:lnTo>
                      <a:pt x="121" y="1207"/>
                    </a:lnTo>
                    <a:lnTo>
                      <a:pt x="143" y="1267"/>
                    </a:lnTo>
                    <a:lnTo>
                      <a:pt x="166" y="1326"/>
                    </a:lnTo>
                    <a:lnTo>
                      <a:pt x="191" y="1382"/>
                    </a:lnTo>
                    <a:lnTo>
                      <a:pt x="217" y="1436"/>
                    </a:lnTo>
                    <a:lnTo>
                      <a:pt x="245" y="1488"/>
                    </a:lnTo>
                    <a:lnTo>
                      <a:pt x="273" y="1538"/>
                    </a:lnTo>
                    <a:lnTo>
                      <a:pt x="304" y="1585"/>
                    </a:lnTo>
                    <a:lnTo>
                      <a:pt x="335" y="1629"/>
                    </a:lnTo>
                    <a:lnTo>
                      <a:pt x="368" y="1671"/>
                    </a:lnTo>
                    <a:lnTo>
                      <a:pt x="401" y="1709"/>
                    </a:lnTo>
                    <a:lnTo>
                      <a:pt x="436" y="1745"/>
                    </a:lnTo>
                    <a:lnTo>
                      <a:pt x="472" y="1779"/>
                    </a:lnTo>
                    <a:lnTo>
                      <a:pt x="508" y="1808"/>
                    </a:lnTo>
                    <a:lnTo>
                      <a:pt x="546" y="1835"/>
                    </a:lnTo>
                    <a:lnTo>
                      <a:pt x="585" y="1858"/>
                    </a:lnTo>
                    <a:lnTo>
                      <a:pt x="625" y="1878"/>
                    </a:lnTo>
                    <a:lnTo>
                      <a:pt x="664" y="1895"/>
                    </a:lnTo>
                    <a:lnTo>
                      <a:pt x="705" y="1908"/>
                    </a:lnTo>
                    <a:lnTo>
                      <a:pt x="747" y="1917"/>
                    </a:lnTo>
                    <a:lnTo>
                      <a:pt x="789" y="1923"/>
                    </a:lnTo>
                    <a:lnTo>
                      <a:pt x="831" y="1925"/>
                    </a:lnTo>
                    <a:lnTo>
                      <a:pt x="874" y="1923"/>
                    </a:lnTo>
                    <a:lnTo>
                      <a:pt x="917" y="1917"/>
                    </a:lnTo>
                    <a:lnTo>
                      <a:pt x="959" y="1908"/>
                    </a:lnTo>
                    <a:lnTo>
                      <a:pt x="1000" y="1895"/>
                    </a:lnTo>
                    <a:lnTo>
                      <a:pt x="1041" y="1878"/>
                    </a:lnTo>
                    <a:lnTo>
                      <a:pt x="1081" y="1858"/>
                    </a:lnTo>
                    <a:lnTo>
                      <a:pt x="1120" y="1835"/>
                    </a:lnTo>
                    <a:lnTo>
                      <a:pt x="1157" y="1808"/>
                    </a:lnTo>
                    <a:lnTo>
                      <a:pt x="1194" y="1779"/>
                    </a:lnTo>
                    <a:lnTo>
                      <a:pt x="1230" y="1745"/>
                    </a:lnTo>
                    <a:lnTo>
                      <a:pt x="1264" y="1709"/>
                    </a:lnTo>
                    <a:lnTo>
                      <a:pt x="1299" y="1671"/>
                    </a:lnTo>
                    <a:lnTo>
                      <a:pt x="1331" y="1629"/>
                    </a:lnTo>
                    <a:lnTo>
                      <a:pt x="1362" y="1585"/>
                    </a:lnTo>
                    <a:lnTo>
                      <a:pt x="1393" y="1538"/>
                    </a:lnTo>
                    <a:lnTo>
                      <a:pt x="1421" y="1488"/>
                    </a:lnTo>
                    <a:lnTo>
                      <a:pt x="1449" y="1436"/>
                    </a:lnTo>
                    <a:lnTo>
                      <a:pt x="1474" y="1382"/>
                    </a:lnTo>
                    <a:lnTo>
                      <a:pt x="1499" y="1326"/>
                    </a:lnTo>
                    <a:lnTo>
                      <a:pt x="1522" y="1267"/>
                    </a:lnTo>
                    <a:lnTo>
                      <a:pt x="1543" y="1207"/>
                    </a:lnTo>
                    <a:lnTo>
                      <a:pt x="1564" y="1145"/>
                    </a:lnTo>
                    <a:lnTo>
                      <a:pt x="1581" y="1081"/>
                    </a:lnTo>
                    <a:lnTo>
                      <a:pt x="1598" y="1015"/>
                    </a:lnTo>
                    <a:lnTo>
                      <a:pt x="1613" y="946"/>
                    </a:lnTo>
                    <a:lnTo>
                      <a:pt x="1626" y="877"/>
                    </a:lnTo>
                    <a:lnTo>
                      <a:pt x="1637" y="807"/>
                    </a:lnTo>
                    <a:lnTo>
                      <a:pt x="1646" y="734"/>
                    </a:lnTo>
                    <a:lnTo>
                      <a:pt x="1653" y="661"/>
                    </a:lnTo>
                    <a:lnTo>
                      <a:pt x="1659" y="587"/>
                    </a:lnTo>
                    <a:lnTo>
                      <a:pt x="1662" y="510"/>
                    </a:lnTo>
                    <a:lnTo>
                      <a:pt x="1663" y="43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3" name="Google Shape;643;p23"/>
              <p:cNvSpPr/>
              <p:nvPr/>
            </p:nvSpPr>
            <p:spPr>
              <a:xfrm>
                <a:off x="7918450" y="803275"/>
                <a:ext cx="131762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25" extrusionOk="0">
                    <a:moveTo>
                      <a:pt x="0" y="434"/>
                    </a:moveTo>
                    <a:lnTo>
                      <a:pt x="1" y="361"/>
                    </a:lnTo>
                    <a:lnTo>
                      <a:pt x="4" y="294"/>
                    </a:lnTo>
                    <a:lnTo>
                      <a:pt x="10" y="236"/>
                    </a:lnTo>
                    <a:lnTo>
                      <a:pt x="17" y="186"/>
                    </a:lnTo>
                    <a:lnTo>
                      <a:pt x="26" y="143"/>
                    </a:lnTo>
                    <a:lnTo>
                      <a:pt x="37" y="106"/>
                    </a:lnTo>
                    <a:lnTo>
                      <a:pt x="50" y="75"/>
                    </a:lnTo>
                    <a:lnTo>
                      <a:pt x="65" y="50"/>
                    </a:lnTo>
                    <a:lnTo>
                      <a:pt x="81" y="30"/>
                    </a:lnTo>
                    <a:lnTo>
                      <a:pt x="99" y="16"/>
                    </a:lnTo>
                    <a:lnTo>
                      <a:pt x="120" y="7"/>
                    </a:lnTo>
                    <a:lnTo>
                      <a:pt x="140" y="2"/>
                    </a:lnTo>
                    <a:lnTo>
                      <a:pt x="163" y="0"/>
                    </a:lnTo>
                    <a:lnTo>
                      <a:pt x="188" y="3"/>
                    </a:lnTo>
                    <a:lnTo>
                      <a:pt x="213" y="8"/>
                    </a:lnTo>
                    <a:lnTo>
                      <a:pt x="241" y="16"/>
                    </a:lnTo>
                    <a:lnTo>
                      <a:pt x="269" y="27"/>
                    </a:lnTo>
                    <a:lnTo>
                      <a:pt x="299" y="40"/>
                    </a:lnTo>
                    <a:lnTo>
                      <a:pt x="330" y="54"/>
                    </a:lnTo>
                    <a:lnTo>
                      <a:pt x="362" y="70"/>
                    </a:lnTo>
                    <a:lnTo>
                      <a:pt x="430" y="104"/>
                    </a:lnTo>
                    <a:lnTo>
                      <a:pt x="503" y="138"/>
                    </a:lnTo>
                    <a:lnTo>
                      <a:pt x="539" y="155"/>
                    </a:lnTo>
                    <a:lnTo>
                      <a:pt x="578" y="170"/>
                    </a:lnTo>
                    <a:lnTo>
                      <a:pt x="617" y="184"/>
                    </a:lnTo>
                    <a:lnTo>
                      <a:pt x="657" y="197"/>
                    </a:lnTo>
                    <a:lnTo>
                      <a:pt x="698" y="208"/>
                    </a:lnTo>
                    <a:lnTo>
                      <a:pt x="739" y="215"/>
                    </a:lnTo>
                    <a:lnTo>
                      <a:pt x="781" y="220"/>
                    </a:lnTo>
                    <a:lnTo>
                      <a:pt x="824" y="222"/>
                    </a:lnTo>
                    <a:lnTo>
                      <a:pt x="866" y="220"/>
                    </a:lnTo>
                    <a:lnTo>
                      <a:pt x="909" y="215"/>
                    </a:lnTo>
                    <a:lnTo>
                      <a:pt x="951" y="208"/>
                    </a:lnTo>
                    <a:lnTo>
                      <a:pt x="993" y="197"/>
                    </a:lnTo>
                    <a:lnTo>
                      <a:pt x="1033" y="184"/>
                    </a:lnTo>
                    <a:lnTo>
                      <a:pt x="1073" y="170"/>
                    </a:lnTo>
                    <a:lnTo>
                      <a:pt x="1112" y="155"/>
                    </a:lnTo>
                    <a:lnTo>
                      <a:pt x="1150" y="138"/>
                    </a:lnTo>
                    <a:lnTo>
                      <a:pt x="1222" y="104"/>
                    </a:lnTo>
                    <a:lnTo>
                      <a:pt x="1291" y="70"/>
                    </a:lnTo>
                    <a:lnTo>
                      <a:pt x="1323" y="54"/>
                    </a:lnTo>
                    <a:lnTo>
                      <a:pt x="1354" y="40"/>
                    </a:lnTo>
                    <a:lnTo>
                      <a:pt x="1385" y="27"/>
                    </a:lnTo>
                    <a:lnTo>
                      <a:pt x="1413" y="16"/>
                    </a:lnTo>
                    <a:lnTo>
                      <a:pt x="1441" y="8"/>
                    </a:lnTo>
                    <a:lnTo>
                      <a:pt x="1466" y="3"/>
                    </a:lnTo>
                    <a:lnTo>
                      <a:pt x="1491" y="0"/>
                    </a:lnTo>
                    <a:lnTo>
                      <a:pt x="1514" y="2"/>
                    </a:lnTo>
                    <a:lnTo>
                      <a:pt x="1536" y="7"/>
                    </a:lnTo>
                    <a:lnTo>
                      <a:pt x="1556" y="16"/>
                    </a:lnTo>
                    <a:lnTo>
                      <a:pt x="1573" y="30"/>
                    </a:lnTo>
                    <a:lnTo>
                      <a:pt x="1591" y="50"/>
                    </a:lnTo>
                    <a:lnTo>
                      <a:pt x="1605" y="75"/>
                    </a:lnTo>
                    <a:lnTo>
                      <a:pt x="1618" y="106"/>
                    </a:lnTo>
                    <a:lnTo>
                      <a:pt x="1629" y="143"/>
                    </a:lnTo>
                    <a:lnTo>
                      <a:pt x="1639" y="186"/>
                    </a:lnTo>
                    <a:lnTo>
                      <a:pt x="1646" y="236"/>
                    </a:lnTo>
                    <a:lnTo>
                      <a:pt x="1651" y="294"/>
                    </a:lnTo>
                    <a:lnTo>
                      <a:pt x="1654" y="361"/>
                    </a:lnTo>
                    <a:lnTo>
                      <a:pt x="1655" y="434"/>
                    </a:lnTo>
                    <a:lnTo>
                      <a:pt x="1654" y="510"/>
                    </a:lnTo>
                    <a:lnTo>
                      <a:pt x="1651" y="587"/>
                    </a:lnTo>
                    <a:lnTo>
                      <a:pt x="1646" y="661"/>
                    </a:lnTo>
                    <a:lnTo>
                      <a:pt x="1639" y="734"/>
                    </a:lnTo>
                    <a:lnTo>
                      <a:pt x="1629" y="807"/>
                    </a:lnTo>
                    <a:lnTo>
                      <a:pt x="1618" y="877"/>
                    </a:lnTo>
                    <a:lnTo>
                      <a:pt x="1605" y="946"/>
                    </a:lnTo>
                    <a:lnTo>
                      <a:pt x="1591" y="1015"/>
                    </a:lnTo>
                    <a:lnTo>
                      <a:pt x="1573" y="1081"/>
                    </a:lnTo>
                    <a:lnTo>
                      <a:pt x="1556" y="1145"/>
                    </a:lnTo>
                    <a:lnTo>
                      <a:pt x="1536" y="1207"/>
                    </a:lnTo>
                    <a:lnTo>
                      <a:pt x="1514" y="1267"/>
                    </a:lnTo>
                    <a:lnTo>
                      <a:pt x="1491" y="1326"/>
                    </a:lnTo>
                    <a:lnTo>
                      <a:pt x="1466" y="1382"/>
                    </a:lnTo>
                    <a:lnTo>
                      <a:pt x="1441" y="1436"/>
                    </a:lnTo>
                    <a:lnTo>
                      <a:pt x="1413" y="1488"/>
                    </a:lnTo>
                    <a:lnTo>
                      <a:pt x="1385" y="1538"/>
                    </a:lnTo>
                    <a:lnTo>
                      <a:pt x="1354" y="1585"/>
                    </a:lnTo>
                    <a:lnTo>
                      <a:pt x="1323" y="1629"/>
                    </a:lnTo>
                    <a:lnTo>
                      <a:pt x="1291" y="1671"/>
                    </a:lnTo>
                    <a:lnTo>
                      <a:pt x="1256" y="1709"/>
                    </a:lnTo>
                    <a:lnTo>
                      <a:pt x="1222" y="1745"/>
                    </a:lnTo>
                    <a:lnTo>
                      <a:pt x="1186" y="1779"/>
                    </a:lnTo>
                    <a:lnTo>
                      <a:pt x="1150" y="1808"/>
                    </a:lnTo>
                    <a:lnTo>
                      <a:pt x="1112" y="1835"/>
                    </a:lnTo>
                    <a:lnTo>
                      <a:pt x="1073" y="1858"/>
                    </a:lnTo>
                    <a:lnTo>
                      <a:pt x="1033" y="1878"/>
                    </a:lnTo>
                    <a:lnTo>
                      <a:pt x="993" y="1895"/>
                    </a:lnTo>
                    <a:lnTo>
                      <a:pt x="951" y="1908"/>
                    </a:lnTo>
                    <a:lnTo>
                      <a:pt x="909" y="1917"/>
                    </a:lnTo>
                    <a:lnTo>
                      <a:pt x="866" y="1923"/>
                    </a:lnTo>
                    <a:lnTo>
                      <a:pt x="824" y="1925"/>
                    </a:lnTo>
                    <a:lnTo>
                      <a:pt x="781" y="1923"/>
                    </a:lnTo>
                    <a:lnTo>
                      <a:pt x="739" y="1917"/>
                    </a:lnTo>
                    <a:lnTo>
                      <a:pt x="698" y="1908"/>
                    </a:lnTo>
                    <a:lnTo>
                      <a:pt x="657" y="1895"/>
                    </a:lnTo>
                    <a:lnTo>
                      <a:pt x="617" y="1878"/>
                    </a:lnTo>
                    <a:lnTo>
                      <a:pt x="578" y="1858"/>
                    </a:lnTo>
                    <a:lnTo>
                      <a:pt x="539" y="1835"/>
                    </a:lnTo>
                    <a:lnTo>
                      <a:pt x="503" y="1808"/>
                    </a:lnTo>
                    <a:lnTo>
                      <a:pt x="466" y="1779"/>
                    </a:lnTo>
                    <a:lnTo>
                      <a:pt x="430" y="1745"/>
                    </a:lnTo>
                    <a:lnTo>
                      <a:pt x="396" y="1709"/>
                    </a:lnTo>
                    <a:lnTo>
                      <a:pt x="362" y="1671"/>
                    </a:lnTo>
                    <a:lnTo>
                      <a:pt x="330" y="1629"/>
                    </a:lnTo>
                    <a:lnTo>
                      <a:pt x="299" y="1585"/>
                    </a:lnTo>
                    <a:lnTo>
                      <a:pt x="269" y="1538"/>
                    </a:lnTo>
                    <a:lnTo>
                      <a:pt x="241" y="1488"/>
                    </a:lnTo>
                    <a:lnTo>
                      <a:pt x="213" y="1436"/>
                    </a:lnTo>
                    <a:lnTo>
                      <a:pt x="188" y="1382"/>
                    </a:lnTo>
                    <a:lnTo>
                      <a:pt x="163" y="1326"/>
                    </a:lnTo>
                    <a:lnTo>
                      <a:pt x="140" y="1267"/>
                    </a:lnTo>
                    <a:lnTo>
                      <a:pt x="120" y="1207"/>
                    </a:lnTo>
                    <a:lnTo>
                      <a:pt x="99" y="1145"/>
                    </a:lnTo>
                    <a:lnTo>
                      <a:pt x="81" y="1081"/>
                    </a:lnTo>
                    <a:lnTo>
                      <a:pt x="65" y="1015"/>
                    </a:lnTo>
                    <a:lnTo>
                      <a:pt x="50" y="946"/>
                    </a:lnTo>
                    <a:lnTo>
                      <a:pt x="37" y="877"/>
                    </a:lnTo>
                    <a:lnTo>
                      <a:pt x="26" y="807"/>
                    </a:lnTo>
                    <a:lnTo>
                      <a:pt x="17" y="734"/>
                    </a:lnTo>
                    <a:lnTo>
                      <a:pt x="10" y="661"/>
                    </a:lnTo>
                    <a:lnTo>
                      <a:pt x="4" y="587"/>
                    </a:lnTo>
                    <a:lnTo>
                      <a:pt x="1" y="510"/>
                    </a:lnTo>
                    <a:lnTo>
                      <a:pt x="0" y="43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4" name="Google Shape;644;p23"/>
              <p:cNvSpPr/>
              <p:nvPr/>
            </p:nvSpPr>
            <p:spPr>
              <a:xfrm>
                <a:off x="7535862" y="711200"/>
                <a:ext cx="185737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2356" h="788" extrusionOk="0">
                    <a:moveTo>
                      <a:pt x="2356" y="690"/>
                    </a:moveTo>
                    <a:lnTo>
                      <a:pt x="2324" y="620"/>
                    </a:lnTo>
                    <a:lnTo>
                      <a:pt x="2286" y="552"/>
                    </a:lnTo>
                    <a:lnTo>
                      <a:pt x="2242" y="488"/>
                    </a:lnTo>
                    <a:lnTo>
                      <a:pt x="2190" y="426"/>
                    </a:lnTo>
                    <a:lnTo>
                      <a:pt x="2133" y="367"/>
                    </a:lnTo>
                    <a:lnTo>
                      <a:pt x="2071" y="312"/>
                    </a:lnTo>
                    <a:lnTo>
                      <a:pt x="2003" y="262"/>
                    </a:lnTo>
                    <a:lnTo>
                      <a:pt x="1932" y="214"/>
                    </a:lnTo>
                    <a:lnTo>
                      <a:pt x="1856" y="171"/>
                    </a:lnTo>
                    <a:lnTo>
                      <a:pt x="1776" y="132"/>
                    </a:lnTo>
                    <a:lnTo>
                      <a:pt x="1694" y="99"/>
                    </a:lnTo>
                    <a:lnTo>
                      <a:pt x="1608" y="69"/>
                    </a:lnTo>
                    <a:lnTo>
                      <a:pt x="1520" y="45"/>
                    </a:lnTo>
                    <a:lnTo>
                      <a:pt x="1431" y="25"/>
                    </a:lnTo>
                    <a:lnTo>
                      <a:pt x="1340" y="11"/>
                    </a:lnTo>
                    <a:lnTo>
                      <a:pt x="1248" y="3"/>
                    </a:lnTo>
                    <a:lnTo>
                      <a:pt x="1156" y="0"/>
                    </a:lnTo>
                    <a:lnTo>
                      <a:pt x="1063" y="4"/>
                    </a:lnTo>
                    <a:lnTo>
                      <a:pt x="971" y="13"/>
                    </a:lnTo>
                    <a:lnTo>
                      <a:pt x="880" y="29"/>
                    </a:lnTo>
                    <a:lnTo>
                      <a:pt x="789" y="52"/>
                    </a:lnTo>
                    <a:lnTo>
                      <a:pt x="700" y="80"/>
                    </a:lnTo>
                    <a:lnTo>
                      <a:pt x="614" y="117"/>
                    </a:lnTo>
                    <a:lnTo>
                      <a:pt x="530" y="160"/>
                    </a:lnTo>
                    <a:lnTo>
                      <a:pt x="449" y="211"/>
                    </a:lnTo>
                    <a:lnTo>
                      <a:pt x="371" y="269"/>
                    </a:lnTo>
                    <a:lnTo>
                      <a:pt x="297" y="335"/>
                    </a:lnTo>
                    <a:lnTo>
                      <a:pt x="228" y="408"/>
                    </a:lnTo>
                    <a:lnTo>
                      <a:pt x="162" y="491"/>
                    </a:lnTo>
                    <a:lnTo>
                      <a:pt x="103" y="581"/>
                    </a:lnTo>
                    <a:lnTo>
                      <a:pt x="48" y="680"/>
                    </a:lnTo>
                    <a:lnTo>
                      <a:pt x="0" y="788"/>
                    </a:lnTo>
                    <a:lnTo>
                      <a:pt x="16" y="780"/>
                    </a:lnTo>
                    <a:lnTo>
                      <a:pt x="61" y="757"/>
                    </a:lnTo>
                    <a:lnTo>
                      <a:pt x="92" y="740"/>
                    </a:lnTo>
                    <a:lnTo>
                      <a:pt x="131" y="722"/>
                    </a:lnTo>
                    <a:lnTo>
                      <a:pt x="176" y="702"/>
                    </a:lnTo>
                    <a:lnTo>
                      <a:pt x="227" y="679"/>
                    </a:lnTo>
                    <a:lnTo>
                      <a:pt x="283" y="656"/>
                    </a:lnTo>
                    <a:lnTo>
                      <a:pt x="343" y="631"/>
                    </a:lnTo>
                    <a:lnTo>
                      <a:pt x="409" y="606"/>
                    </a:lnTo>
                    <a:lnTo>
                      <a:pt x="479" y="581"/>
                    </a:lnTo>
                    <a:lnTo>
                      <a:pt x="554" y="557"/>
                    </a:lnTo>
                    <a:lnTo>
                      <a:pt x="632" y="532"/>
                    </a:lnTo>
                    <a:lnTo>
                      <a:pt x="714" y="510"/>
                    </a:lnTo>
                    <a:lnTo>
                      <a:pt x="799" y="489"/>
                    </a:lnTo>
                    <a:lnTo>
                      <a:pt x="887" y="469"/>
                    </a:lnTo>
                    <a:lnTo>
                      <a:pt x="978" y="453"/>
                    </a:lnTo>
                    <a:lnTo>
                      <a:pt x="1071" y="439"/>
                    </a:lnTo>
                    <a:lnTo>
                      <a:pt x="1166" y="428"/>
                    </a:lnTo>
                    <a:lnTo>
                      <a:pt x="1264" y="420"/>
                    </a:lnTo>
                    <a:lnTo>
                      <a:pt x="1361" y="417"/>
                    </a:lnTo>
                    <a:lnTo>
                      <a:pt x="1461" y="418"/>
                    </a:lnTo>
                    <a:lnTo>
                      <a:pt x="1561" y="423"/>
                    </a:lnTo>
                    <a:lnTo>
                      <a:pt x="1662" y="435"/>
                    </a:lnTo>
                    <a:lnTo>
                      <a:pt x="1763" y="451"/>
                    </a:lnTo>
                    <a:lnTo>
                      <a:pt x="1864" y="473"/>
                    </a:lnTo>
                    <a:lnTo>
                      <a:pt x="1965" y="503"/>
                    </a:lnTo>
                    <a:lnTo>
                      <a:pt x="2064" y="539"/>
                    </a:lnTo>
                    <a:lnTo>
                      <a:pt x="2163" y="581"/>
                    </a:lnTo>
                    <a:lnTo>
                      <a:pt x="2260" y="632"/>
                    </a:lnTo>
                    <a:lnTo>
                      <a:pt x="2356" y="69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5" name="Google Shape;645;p23"/>
              <p:cNvSpPr/>
              <p:nvPr/>
            </p:nvSpPr>
            <p:spPr>
              <a:xfrm>
                <a:off x="7897812" y="711200"/>
                <a:ext cx="185737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788" extrusionOk="0">
                    <a:moveTo>
                      <a:pt x="0" y="690"/>
                    </a:moveTo>
                    <a:lnTo>
                      <a:pt x="32" y="620"/>
                    </a:lnTo>
                    <a:lnTo>
                      <a:pt x="70" y="552"/>
                    </a:lnTo>
                    <a:lnTo>
                      <a:pt x="114" y="488"/>
                    </a:lnTo>
                    <a:lnTo>
                      <a:pt x="165" y="426"/>
                    </a:lnTo>
                    <a:lnTo>
                      <a:pt x="222" y="367"/>
                    </a:lnTo>
                    <a:lnTo>
                      <a:pt x="284" y="312"/>
                    </a:lnTo>
                    <a:lnTo>
                      <a:pt x="352" y="262"/>
                    </a:lnTo>
                    <a:lnTo>
                      <a:pt x="423" y="214"/>
                    </a:lnTo>
                    <a:lnTo>
                      <a:pt x="498" y="171"/>
                    </a:lnTo>
                    <a:lnTo>
                      <a:pt x="578" y="132"/>
                    </a:lnTo>
                    <a:lnTo>
                      <a:pt x="660" y="99"/>
                    </a:lnTo>
                    <a:lnTo>
                      <a:pt x="745" y="69"/>
                    </a:lnTo>
                    <a:lnTo>
                      <a:pt x="833" y="45"/>
                    </a:lnTo>
                    <a:lnTo>
                      <a:pt x="921" y="25"/>
                    </a:lnTo>
                    <a:lnTo>
                      <a:pt x="1012" y="11"/>
                    </a:lnTo>
                    <a:lnTo>
                      <a:pt x="1104" y="3"/>
                    </a:lnTo>
                    <a:lnTo>
                      <a:pt x="1195" y="0"/>
                    </a:lnTo>
                    <a:lnTo>
                      <a:pt x="1288" y="4"/>
                    </a:lnTo>
                    <a:lnTo>
                      <a:pt x="1380" y="13"/>
                    </a:lnTo>
                    <a:lnTo>
                      <a:pt x="1470" y="29"/>
                    </a:lnTo>
                    <a:lnTo>
                      <a:pt x="1561" y="52"/>
                    </a:lnTo>
                    <a:lnTo>
                      <a:pt x="1649" y="80"/>
                    </a:lnTo>
                    <a:lnTo>
                      <a:pt x="1735" y="117"/>
                    </a:lnTo>
                    <a:lnTo>
                      <a:pt x="1819" y="160"/>
                    </a:lnTo>
                    <a:lnTo>
                      <a:pt x="1900" y="211"/>
                    </a:lnTo>
                    <a:lnTo>
                      <a:pt x="1978" y="269"/>
                    </a:lnTo>
                    <a:lnTo>
                      <a:pt x="2051" y="335"/>
                    </a:lnTo>
                    <a:lnTo>
                      <a:pt x="2120" y="408"/>
                    </a:lnTo>
                    <a:lnTo>
                      <a:pt x="2185" y="491"/>
                    </a:lnTo>
                    <a:lnTo>
                      <a:pt x="2245" y="581"/>
                    </a:lnTo>
                    <a:lnTo>
                      <a:pt x="2300" y="680"/>
                    </a:lnTo>
                    <a:lnTo>
                      <a:pt x="2347" y="788"/>
                    </a:lnTo>
                    <a:lnTo>
                      <a:pt x="2332" y="780"/>
                    </a:lnTo>
                    <a:lnTo>
                      <a:pt x="2287" y="757"/>
                    </a:lnTo>
                    <a:lnTo>
                      <a:pt x="2256" y="740"/>
                    </a:lnTo>
                    <a:lnTo>
                      <a:pt x="2217" y="722"/>
                    </a:lnTo>
                    <a:lnTo>
                      <a:pt x="2172" y="702"/>
                    </a:lnTo>
                    <a:lnTo>
                      <a:pt x="2121" y="679"/>
                    </a:lnTo>
                    <a:lnTo>
                      <a:pt x="2065" y="656"/>
                    </a:lnTo>
                    <a:lnTo>
                      <a:pt x="2005" y="631"/>
                    </a:lnTo>
                    <a:lnTo>
                      <a:pt x="1939" y="606"/>
                    </a:lnTo>
                    <a:lnTo>
                      <a:pt x="1869" y="581"/>
                    </a:lnTo>
                    <a:lnTo>
                      <a:pt x="1794" y="557"/>
                    </a:lnTo>
                    <a:lnTo>
                      <a:pt x="1717" y="532"/>
                    </a:lnTo>
                    <a:lnTo>
                      <a:pt x="1634" y="510"/>
                    </a:lnTo>
                    <a:lnTo>
                      <a:pt x="1550" y="489"/>
                    </a:lnTo>
                    <a:lnTo>
                      <a:pt x="1462" y="469"/>
                    </a:lnTo>
                    <a:lnTo>
                      <a:pt x="1371" y="453"/>
                    </a:lnTo>
                    <a:lnTo>
                      <a:pt x="1278" y="439"/>
                    </a:lnTo>
                    <a:lnTo>
                      <a:pt x="1183" y="428"/>
                    </a:lnTo>
                    <a:lnTo>
                      <a:pt x="1087" y="420"/>
                    </a:lnTo>
                    <a:lnTo>
                      <a:pt x="988" y="417"/>
                    </a:lnTo>
                    <a:lnTo>
                      <a:pt x="890" y="418"/>
                    </a:lnTo>
                    <a:lnTo>
                      <a:pt x="790" y="423"/>
                    </a:lnTo>
                    <a:lnTo>
                      <a:pt x="690" y="435"/>
                    </a:lnTo>
                    <a:lnTo>
                      <a:pt x="589" y="451"/>
                    </a:lnTo>
                    <a:lnTo>
                      <a:pt x="488" y="473"/>
                    </a:lnTo>
                    <a:lnTo>
                      <a:pt x="388" y="503"/>
                    </a:lnTo>
                    <a:lnTo>
                      <a:pt x="290" y="539"/>
                    </a:lnTo>
                    <a:lnTo>
                      <a:pt x="192" y="581"/>
                    </a:lnTo>
                    <a:lnTo>
                      <a:pt x="95" y="632"/>
                    </a:lnTo>
                    <a:lnTo>
                      <a:pt x="0" y="69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6" name="Google Shape;646;p23"/>
              <p:cNvSpPr/>
              <p:nvPr/>
            </p:nvSpPr>
            <p:spPr>
              <a:xfrm>
                <a:off x="7802562" y="427037"/>
                <a:ext cx="542925" cy="323850"/>
              </a:xfrm>
              <a:custGeom>
                <a:avLst/>
                <a:gdLst/>
                <a:ahLst/>
                <a:cxnLst/>
                <a:rect l="l" t="t" r="r" b="b"/>
                <a:pathLst>
                  <a:path w="6838" h="4088" extrusionOk="0">
                    <a:moveTo>
                      <a:pt x="0" y="5"/>
                    </a:moveTo>
                    <a:lnTo>
                      <a:pt x="384" y="0"/>
                    </a:lnTo>
                    <a:lnTo>
                      <a:pt x="760" y="18"/>
                    </a:lnTo>
                    <a:lnTo>
                      <a:pt x="1127" y="61"/>
                    </a:lnTo>
                    <a:lnTo>
                      <a:pt x="1485" y="124"/>
                    </a:lnTo>
                    <a:lnTo>
                      <a:pt x="1833" y="207"/>
                    </a:lnTo>
                    <a:lnTo>
                      <a:pt x="2171" y="309"/>
                    </a:lnTo>
                    <a:lnTo>
                      <a:pt x="2500" y="427"/>
                    </a:lnTo>
                    <a:lnTo>
                      <a:pt x="2819" y="560"/>
                    </a:lnTo>
                    <a:lnTo>
                      <a:pt x="3127" y="707"/>
                    </a:lnTo>
                    <a:lnTo>
                      <a:pt x="3424" y="865"/>
                    </a:lnTo>
                    <a:lnTo>
                      <a:pt x="3710" y="1034"/>
                    </a:lnTo>
                    <a:lnTo>
                      <a:pt x="3987" y="1211"/>
                    </a:lnTo>
                    <a:lnTo>
                      <a:pt x="4251" y="1395"/>
                    </a:lnTo>
                    <a:lnTo>
                      <a:pt x="4504" y="1585"/>
                    </a:lnTo>
                    <a:lnTo>
                      <a:pt x="4746" y="1777"/>
                    </a:lnTo>
                    <a:lnTo>
                      <a:pt x="4975" y="1973"/>
                    </a:lnTo>
                    <a:lnTo>
                      <a:pt x="5192" y="2168"/>
                    </a:lnTo>
                    <a:lnTo>
                      <a:pt x="5397" y="2364"/>
                    </a:lnTo>
                    <a:lnTo>
                      <a:pt x="5589" y="2557"/>
                    </a:lnTo>
                    <a:lnTo>
                      <a:pt x="5768" y="2744"/>
                    </a:lnTo>
                    <a:lnTo>
                      <a:pt x="5934" y="2926"/>
                    </a:lnTo>
                    <a:lnTo>
                      <a:pt x="6087" y="3102"/>
                    </a:lnTo>
                    <a:lnTo>
                      <a:pt x="6227" y="3268"/>
                    </a:lnTo>
                    <a:lnTo>
                      <a:pt x="6353" y="3423"/>
                    </a:lnTo>
                    <a:lnTo>
                      <a:pt x="6465" y="3565"/>
                    </a:lnTo>
                    <a:lnTo>
                      <a:pt x="6562" y="3695"/>
                    </a:lnTo>
                    <a:lnTo>
                      <a:pt x="6646" y="3808"/>
                    </a:lnTo>
                    <a:lnTo>
                      <a:pt x="6715" y="3904"/>
                    </a:lnTo>
                    <a:lnTo>
                      <a:pt x="6806" y="4040"/>
                    </a:lnTo>
                    <a:lnTo>
                      <a:pt x="6838" y="4088"/>
                    </a:lnTo>
                    <a:lnTo>
                      <a:pt x="6797" y="4047"/>
                    </a:lnTo>
                    <a:lnTo>
                      <a:pt x="6678" y="3933"/>
                    </a:lnTo>
                    <a:lnTo>
                      <a:pt x="6590" y="3851"/>
                    </a:lnTo>
                    <a:lnTo>
                      <a:pt x="6487" y="3755"/>
                    </a:lnTo>
                    <a:lnTo>
                      <a:pt x="6365" y="3644"/>
                    </a:lnTo>
                    <a:lnTo>
                      <a:pt x="6228" y="3521"/>
                    </a:lnTo>
                    <a:lnTo>
                      <a:pt x="6076" y="3387"/>
                    </a:lnTo>
                    <a:lnTo>
                      <a:pt x="5909" y="3242"/>
                    </a:lnTo>
                    <a:lnTo>
                      <a:pt x="5728" y="3089"/>
                    </a:lnTo>
                    <a:lnTo>
                      <a:pt x="5534" y="2929"/>
                    </a:lnTo>
                    <a:lnTo>
                      <a:pt x="5327" y="2762"/>
                    </a:lnTo>
                    <a:lnTo>
                      <a:pt x="5109" y="2590"/>
                    </a:lnTo>
                    <a:lnTo>
                      <a:pt x="4881" y="2414"/>
                    </a:lnTo>
                    <a:lnTo>
                      <a:pt x="4642" y="2236"/>
                    </a:lnTo>
                    <a:lnTo>
                      <a:pt x="4393" y="2055"/>
                    </a:lnTo>
                    <a:lnTo>
                      <a:pt x="4135" y="1875"/>
                    </a:lnTo>
                    <a:lnTo>
                      <a:pt x="3869" y="1696"/>
                    </a:lnTo>
                    <a:lnTo>
                      <a:pt x="3596" y="1519"/>
                    </a:lnTo>
                    <a:lnTo>
                      <a:pt x="3316" y="1345"/>
                    </a:lnTo>
                    <a:lnTo>
                      <a:pt x="3031" y="1175"/>
                    </a:lnTo>
                    <a:lnTo>
                      <a:pt x="2740" y="1012"/>
                    </a:lnTo>
                    <a:lnTo>
                      <a:pt x="2444" y="856"/>
                    </a:lnTo>
                    <a:lnTo>
                      <a:pt x="2145" y="708"/>
                    </a:lnTo>
                    <a:lnTo>
                      <a:pt x="1842" y="569"/>
                    </a:lnTo>
                    <a:lnTo>
                      <a:pt x="1536" y="442"/>
                    </a:lnTo>
                    <a:lnTo>
                      <a:pt x="1230" y="326"/>
                    </a:lnTo>
                    <a:lnTo>
                      <a:pt x="922" y="223"/>
                    </a:lnTo>
                    <a:lnTo>
                      <a:pt x="615" y="134"/>
                    </a:lnTo>
                    <a:lnTo>
                      <a:pt x="307" y="6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EEE6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7" name="Google Shape;647;p23"/>
              <p:cNvSpPr/>
              <p:nvPr/>
            </p:nvSpPr>
            <p:spPr>
              <a:xfrm>
                <a:off x="7980362" y="838200"/>
                <a:ext cx="49212" cy="49212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11" extrusionOk="0">
                    <a:moveTo>
                      <a:pt x="611" y="310"/>
                    </a:moveTo>
                    <a:lnTo>
                      <a:pt x="611" y="293"/>
                    </a:lnTo>
                    <a:lnTo>
                      <a:pt x="609" y="278"/>
                    </a:lnTo>
                    <a:lnTo>
                      <a:pt x="607" y="263"/>
                    </a:lnTo>
                    <a:lnTo>
                      <a:pt x="605" y="248"/>
                    </a:lnTo>
                    <a:lnTo>
                      <a:pt x="601" y="232"/>
                    </a:lnTo>
                    <a:lnTo>
                      <a:pt x="597" y="218"/>
                    </a:lnTo>
                    <a:lnTo>
                      <a:pt x="593" y="203"/>
                    </a:lnTo>
                    <a:lnTo>
                      <a:pt x="587" y="190"/>
                    </a:lnTo>
                    <a:lnTo>
                      <a:pt x="580" y="175"/>
                    </a:lnTo>
                    <a:lnTo>
                      <a:pt x="574" y="162"/>
                    </a:lnTo>
                    <a:lnTo>
                      <a:pt x="566" y="149"/>
                    </a:lnTo>
                    <a:lnTo>
                      <a:pt x="558" y="137"/>
                    </a:lnTo>
                    <a:lnTo>
                      <a:pt x="550" y="124"/>
                    </a:lnTo>
                    <a:lnTo>
                      <a:pt x="541" y="113"/>
                    </a:lnTo>
                    <a:lnTo>
                      <a:pt x="532" y="102"/>
                    </a:lnTo>
                    <a:lnTo>
                      <a:pt x="521" y="91"/>
                    </a:lnTo>
                    <a:lnTo>
                      <a:pt x="511" y="81"/>
                    </a:lnTo>
                    <a:lnTo>
                      <a:pt x="500" y="70"/>
                    </a:lnTo>
                    <a:lnTo>
                      <a:pt x="489" y="61"/>
                    </a:lnTo>
                    <a:lnTo>
                      <a:pt x="477" y="53"/>
                    </a:lnTo>
                    <a:lnTo>
                      <a:pt x="464" y="45"/>
                    </a:lnTo>
                    <a:lnTo>
                      <a:pt x="451" y="38"/>
                    </a:lnTo>
                    <a:lnTo>
                      <a:pt x="439" y="31"/>
                    </a:lnTo>
                    <a:lnTo>
                      <a:pt x="426" y="25"/>
                    </a:lnTo>
                    <a:lnTo>
                      <a:pt x="411" y="18"/>
                    </a:lnTo>
                    <a:lnTo>
                      <a:pt x="398" y="14"/>
                    </a:lnTo>
                    <a:lnTo>
                      <a:pt x="384" y="10"/>
                    </a:lnTo>
                    <a:lnTo>
                      <a:pt x="370" y="6"/>
                    </a:lnTo>
                    <a:lnTo>
                      <a:pt x="354" y="4"/>
                    </a:lnTo>
                    <a:lnTo>
                      <a:pt x="340" y="2"/>
                    </a:lnTo>
                    <a:lnTo>
                      <a:pt x="325" y="0"/>
                    </a:lnTo>
                    <a:lnTo>
                      <a:pt x="309" y="0"/>
                    </a:lnTo>
                    <a:lnTo>
                      <a:pt x="293" y="0"/>
                    </a:lnTo>
                    <a:lnTo>
                      <a:pt x="278" y="2"/>
                    </a:lnTo>
                    <a:lnTo>
                      <a:pt x="263" y="4"/>
                    </a:lnTo>
                    <a:lnTo>
                      <a:pt x="247" y="6"/>
                    </a:lnTo>
                    <a:lnTo>
                      <a:pt x="232" y="10"/>
                    </a:lnTo>
                    <a:lnTo>
                      <a:pt x="218" y="14"/>
                    </a:lnTo>
                    <a:lnTo>
                      <a:pt x="202" y="18"/>
                    </a:lnTo>
                    <a:lnTo>
                      <a:pt x="189" y="25"/>
                    </a:lnTo>
                    <a:lnTo>
                      <a:pt x="175" y="31"/>
                    </a:lnTo>
                    <a:lnTo>
                      <a:pt x="162" y="38"/>
                    </a:lnTo>
                    <a:lnTo>
                      <a:pt x="148" y="45"/>
                    </a:lnTo>
                    <a:lnTo>
                      <a:pt x="136" y="53"/>
                    </a:lnTo>
                    <a:lnTo>
                      <a:pt x="124" y="61"/>
                    </a:lnTo>
                    <a:lnTo>
                      <a:pt x="113" y="70"/>
                    </a:lnTo>
                    <a:lnTo>
                      <a:pt x="101" y="81"/>
                    </a:lnTo>
                    <a:lnTo>
                      <a:pt x="90" y="91"/>
                    </a:lnTo>
                    <a:lnTo>
                      <a:pt x="80" y="102"/>
                    </a:lnTo>
                    <a:lnTo>
                      <a:pt x="70" y="113"/>
                    </a:lnTo>
                    <a:lnTo>
                      <a:pt x="61" y="124"/>
                    </a:lnTo>
                    <a:lnTo>
                      <a:pt x="53" y="137"/>
                    </a:lnTo>
                    <a:lnTo>
                      <a:pt x="45" y="149"/>
                    </a:lnTo>
                    <a:lnTo>
                      <a:pt x="37" y="162"/>
                    </a:lnTo>
                    <a:lnTo>
                      <a:pt x="30" y="175"/>
                    </a:lnTo>
                    <a:lnTo>
                      <a:pt x="24" y="190"/>
                    </a:lnTo>
                    <a:lnTo>
                      <a:pt x="18" y="203"/>
                    </a:lnTo>
                    <a:lnTo>
                      <a:pt x="14" y="218"/>
                    </a:lnTo>
                    <a:lnTo>
                      <a:pt x="9" y="232"/>
                    </a:lnTo>
                    <a:lnTo>
                      <a:pt x="6" y="248"/>
                    </a:lnTo>
                    <a:lnTo>
                      <a:pt x="3" y="263"/>
                    </a:lnTo>
                    <a:lnTo>
                      <a:pt x="2" y="278"/>
                    </a:lnTo>
                    <a:lnTo>
                      <a:pt x="0" y="293"/>
                    </a:lnTo>
                    <a:lnTo>
                      <a:pt x="0" y="310"/>
                    </a:lnTo>
                    <a:lnTo>
                      <a:pt x="0" y="325"/>
                    </a:lnTo>
                    <a:lnTo>
                      <a:pt x="2" y="340"/>
                    </a:lnTo>
                    <a:lnTo>
                      <a:pt x="3" y="355"/>
                    </a:lnTo>
                    <a:lnTo>
                      <a:pt x="6" y="370"/>
                    </a:lnTo>
                    <a:lnTo>
                      <a:pt x="9" y="384"/>
                    </a:lnTo>
                    <a:lnTo>
                      <a:pt x="14" y="398"/>
                    </a:lnTo>
                    <a:lnTo>
                      <a:pt x="18" y="412"/>
                    </a:lnTo>
                    <a:lnTo>
                      <a:pt x="24" y="426"/>
                    </a:lnTo>
                    <a:lnTo>
                      <a:pt x="30" y="439"/>
                    </a:lnTo>
                    <a:lnTo>
                      <a:pt x="37" y="452"/>
                    </a:lnTo>
                    <a:lnTo>
                      <a:pt x="45" y="465"/>
                    </a:lnTo>
                    <a:lnTo>
                      <a:pt x="53" y="477"/>
                    </a:lnTo>
                    <a:lnTo>
                      <a:pt x="61" y="489"/>
                    </a:lnTo>
                    <a:lnTo>
                      <a:pt x="70" y="500"/>
                    </a:lnTo>
                    <a:lnTo>
                      <a:pt x="80" y="511"/>
                    </a:lnTo>
                    <a:lnTo>
                      <a:pt x="90" y="522"/>
                    </a:lnTo>
                    <a:lnTo>
                      <a:pt x="101" y="532"/>
                    </a:lnTo>
                    <a:lnTo>
                      <a:pt x="113" y="541"/>
                    </a:lnTo>
                    <a:lnTo>
                      <a:pt x="124" y="550"/>
                    </a:lnTo>
                    <a:lnTo>
                      <a:pt x="136" y="559"/>
                    </a:lnTo>
                    <a:lnTo>
                      <a:pt x="148" y="566"/>
                    </a:lnTo>
                    <a:lnTo>
                      <a:pt x="162" y="575"/>
                    </a:lnTo>
                    <a:lnTo>
                      <a:pt x="175" y="581"/>
                    </a:lnTo>
                    <a:lnTo>
                      <a:pt x="189" y="587"/>
                    </a:lnTo>
                    <a:lnTo>
                      <a:pt x="202" y="593"/>
                    </a:lnTo>
                    <a:lnTo>
                      <a:pt x="218" y="597"/>
                    </a:lnTo>
                    <a:lnTo>
                      <a:pt x="232" y="602"/>
                    </a:lnTo>
                    <a:lnTo>
                      <a:pt x="247" y="605"/>
                    </a:lnTo>
                    <a:lnTo>
                      <a:pt x="263" y="608"/>
                    </a:lnTo>
                    <a:lnTo>
                      <a:pt x="278" y="609"/>
                    </a:lnTo>
                    <a:lnTo>
                      <a:pt x="293" y="611"/>
                    </a:lnTo>
                    <a:lnTo>
                      <a:pt x="309" y="611"/>
                    </a:lnTo>
                    <a:lnTo>
                      <a:pt x="325" y="611"/>
                    </a:lnTo>
                    <a:lnTo>
                      <a:pt x="340" y="609"/>
                    </a:lnTo>
                    <a:lnTo>
                      <a:pt x="354" y="608"/>
                    </a:lnTo>
                    <a:lnTo>
                      <a:pt x="370" y="605"/>
                    </a:lnTo>
                    <a:lnTo>
                      <a:pt x="384" y="602"/>
                    </a:lnTo>
                    <a:lnTo>
                      <a:pt x="398" y="597"/>
                    </a:lnTo>
                    <a:lnTo>
                      <a:pt x="411" y="593"/>
                    </a:lnTo>
                    <a:lnTo>
                      <a:pt x="426" y="587"/>
                    </a:lnTo>
                    <a:lnTo>
                      <a:pt x="439" y="581"/>
                    </a:lnTo>
                    <a:lnTo>
                      <a:pt x="451" y="575"/>
                    </a:lnTo>
                    <a:lnTo>
                      <a:pt x="464" y="566"/>
                    </a:lnTo>
                    <a:lnTo>
                      <a:pt x="477" y="559"/>
                    </a:lnTo>
                    <a:lnTo>
                      <a:pt x="489" y="550"/>
                    </a:lnTo>
                    <a:lnTo>
                      <a:pt x="500" y="541"/>
                    </a:lnTo>
                    <a:lnTo>
                      <a:pt x="511" y="532"/>
                    </a:lnTo>
                    <a:lnTo>
                      <a:pt x="521" y="522"/>
                    </a:lnTo>
                    <a:lnTo>
                      <a:pt x="532" y="511"/>
                    </a:lnTo>
                    <a:lnTo>
                      <a:pt x="541" y="500"/>
                    </a:lnTo>
                    <a:lnTo>
                      <a:pt x="550" y="489"/>
                    </a:lnTo>
                    <a:lnTo>
                      <a:pt x="558" y="477"/>
                    </a:lnTo>
                    <a:lnTo>
                      <a:pt x="566" y="465"/>
                    </a:lnTo>
                    <a:lnTo>
                      <a:pt x="574" y="452"/>
                    </a:lnTo>
                    <a:lnTo>
                      <a:pt x="580" y="439"/>
                    </a:lnTo>
                    <a:lnTo>
                      <a:pt x="587" y="426"/>
                    </a:lnTo>
                    <a:lnTo>
                      <a:pt x="593" y="412"/>
                    </a:lnTo>
                    <a:lnTo>
                      <a:pt x="597" y="398"/>
                    </a:lnTo>
                    <a:lnTo>
                      <a:pt x="601" y="384"/>
                    </a:lnTo>
                    <a:lnTo>
                      <a:pt x="605" y="370"/>
                    </a:lnTo>
                    <a:lnTo>
                      <a:pt x="607" y="355"/>
                    </a:lnTo>
                    <a:lnTo>
                      <a:pt x="609" y="340"/>
                    </a:lnTo>
                    <a:lnTo>
                      <a:pt x="611" y="325"/>
                    </a:lnTo>
                    <a:lnTo>
                      <a:pt x="611" y="3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8" name="Google Shape;648;p23"/>
              <p:cNvSpPr/>
              <p:nvPr/>
            </p:nvSpPr>
            <p:spPr>
              <a:xfrm>
                <a:off x="7632700" y="838200"/>
                <a:ext cx="47625" cy="49212"/>
              </a:xfrm>
              <a:custGeom>
                <a:avLst/>
                <a:gdLst/>
                <a:ahLst/>
                <a:cxnLst/>
                <a:rect l="l" t="t" r="r" b="b"/>
                <a:pathLst>
                  <a:path w="603" h="611" extrusionOk="0">
                    <a:moveTo>
                      <a:pt x="603" y="310"/>
                    </a:moveTo>
                    <a:lnTo>
                      <a:pt x="603" y="293"/>
                    </a:lnTo>
                    <a:lnTo>
                      <a:pt x="601" y="278"/>
                    </a:lnTo>
                    <a:lnTo>
                      <a:pt x="599" y="263"/>
                    </a:lnTo>
                    <a:lnTo>
                      <a:pt x="597" y="248"/>
                    </a:lnTo>
                    <a:lnTo>
                      <a:pt x="593" y="232"/>
                    </a:lnTo>
                    <a:lnTo>
                      <a:pt x="589" y="218"/>
                    </a:lnTo>
                    <a:lnTo>
                      <a:pt x="585" y="203"/>
                    </a:lnTo>
                    <a:lnTo>
                      <a:pt x="579" y="190"/>
                    </a:lnTo>
                    <a:lnTo>
                      <a:pt x="572" y="175"/>
                    </a:lnTo>
                    <a:lnTo>
                      <a:pt x="566" y="162"/>
                    </a:lnTo>
                    <a:lnTo>
                      <a:pt x="558" y="149"/>
                    </a:lnTo>
                    <a:lnTo>
                      <a:pt x="550" y="137"/>
                    </a:lnTo>
                    <a:lnTo>
                      <a:pt x="542" y="124"/>
                    </a:lnTo>
                    <a:lnTo>
                      <a:pt x="533" y="113"/>
                    </a:lnTo>
                    <a:lnTo>
                      <a:pt x="524" y="102"/>
                    </a:lnTo>
                    <a:lnTo>
                      <a:pt x="513" y="91"/>
                    </a:lnTo>
                    <a:lnTo>
                      <a:pt x="503" y="81"/>
                    </a:lnTo>
                    <a:lnTo>
                      <a:pt x="492" y="70"/>
                    </a:lnTo>
                    <a:lnTo>
                      <a:pt x="481" y="61"/>
                    </a:lnTo>
                    <a:lnTo>
                      <a:pt x="469" y="53"/>
                    </a:lnTo>
                    <a:lnTo>
                      <a:pt x="456" y="45"/>
                    </a:lnTo>
                    <a:lnTo>
                      <a:pt x="443" y="38"/>
                    </a:lnTo>
                    <a:lnTo>
                      <a:pt x="431" y="31"/>
                    </a:lnTo>
                    <a:lnTo>
                      <a:pt x="418" y="25"/>
                    </a:lnTo>
                    <a:lnTo>
                      <a:pt x="403" y="18"/>
                    </a:lnTo>
                    <a:lnTo>
                      <a:pt x="390" y="14"/>
                    </a:lnTo>
                    <a:lnTo>
                      <a:pt x="376" y="10"/>
                    </a:lnTo>
                    <a:lnTo>
                      <a:pt x="362" y="6"/>
                    </a:lnTo>
                    <a:lnTo>
                      <a:pt x="346" y="4"/>
                    </a:lnTo>
                    <a:lnTo>
                      <a:pt x="332" y="2"/>
                    </a:lnTo>
                    <a:lnTo>
                      <a:pt x="317" y="0"/>
                    </a:lnTo>
                    <a:lnTo>
                      <a:pt x="301" y="0"/>
                    </a:lnTo>
                    <a:lnTo>
                      <a:pt x="286" y="0"/>
                    </a:lnTo>
                    <a:lnTo>
                      <a:pt x="271" y="2"/>
                    </a:lnTo>
                    <a:lnTo>
                      <a:pt x="257" y="4"/>
                    </a:lnTo>
                    <a:lnTo>
                      <a:pt x="241" y="6"/>
                    </a:lnTo>
                    <a:lnTo>
                      <a:pt x="227" y="10"/>
                    </a:lnTo>
                    <a:lnTo>
                      <a:pt x="213" y="14"/>
                    </a:lnTo>
                    <a:lnTo>
                      <a:pt x="200" y="18"/>
                    </a:lnTo>
                    <a:lnTo>
                      <a:pt x="185" y="25"/>
                    </a:lnTo>
                    <a:lnTo>
                      <a:pt x="172" y="31"/>
                    </a:lnTo>
                    <a:lnTo>
                      <a:pt x="159" y="38"/>
                    </a:lnTo>
                    <a:lnTo>
                      <a:pt x="147" y="45"/>
                    </a:lnTo>
                    <a:lnTo>
                      <a:pt x="134" y="53"/>
                    </a:lnTo>
                    <a:lnTo>
                      <a:pt x="122" y="61"/>
                    </a:lnTo>
                    <a:lnTo>
                      <a:pt x="111" y="70"/>
                    </a:lnTo>
                    <a:lnTo>
                      <a:pt x="100" y="81"/>
                    </a:lnTo>
                    <a:lnTo>
                      <a:pt x="90" y="91"/>
                    </a:lnTo>
                    <a:lnTo>
                      <a:pt x="79" y="102"/>
                    </a:lnTo>
                    <a:lnTo>
                      <a:pt x="70" y="113"/>
                    </a:lnTo>
                    <a:lnTo>
                      <a:pt x="61" y="124"/>
                    </a:lnTo>
                    <a:lnTo>
                      <a:pt x="52" y="137"/>
                    </a:lnTo>
                    <a:lnTo>
                      <a:pt x="45" y="149"/>
                    </a:lnTo>
                    <a:lnTo>
                      <a:pt x="37" y="162"/>
                    </a:lnTo>
                    <a:lnTo>
                      <a:pt x="30" y="175"/>
                    </a:lnTo>
                    <a:lnTo>
                      <a:pt x="24" y="190"/>
                    </a:lnTo>
                    <a:lnTo>
                      <a:pt x="18" y="203"/>
                    </a:lnTo>
                    <a:lnTo>
                      <a:pt x="14" y="218"/>
                    </a:lnTo>
                    <a:lnTo>
                      <a:pt x="9" y="232"/>
                    </a:lnTo>
                    <a:lnTo>
                      <a:pt x="6" y="248"/>
                    </a:lnTo>
                    <a:lnTo>
                      <a:pt x="3" y="263"/>
                    </a:lnTo>
                    <a:lnTo>
                      <a:pt x="2" y="278"/>
                    </a:lnTo>
                    <a:lnTo>
                      <a:pt x="0" y="293"/>
                    </a:lnTo>
                    <a:lnTo>
                      <a:pt x="0" y="310"/>
                    </a:lnTo>
                    <a:lnTo>
                      <a:pt x="0" y="325"/>
                    </a:lnTo>
                    <a:lnTo>
                      <a:pt x="2" y="340"/>
                    </a:lnTo>
                    <a:lnTo>
                      <a:pt x="3" y="355"/>
                    </a:lnTo>
                    <a:lnTo>
                      <a:pt x="6" y="370"/>
                    </a:lnTo>
                    <a:lnTo>
                      <a:pt x="9" y="384"/>
                    </a:lnTo>
                    <a:lnTo>
                      <a:pt x="14" y="398"/>
                    </a:lnTo>
                    <a:lnTo>
                      <a:pt x="18" y="412"/>
                    </a:lnTo>
                    <a:lnTo>
                      <a:pt x="24" y="426"/>
                    </a:lnTo>
                    <a:lnTo>
                      <a:pt x="30" y="439"/>
                    </a:lnTo>
                    <a:lnTo>
                      <a:pt x="37" y="452"/>
                    </a:lnTo>
                    <a:lnTo>
                      <a:pt x="45" y="465"/>
                    </a:lnTo>
                    <a:lnTo>
                      <a:pt x="52" y="477"/>
                    </a:lnTo>
                    <a:lnTo>
                      <a:pt x="61" y="489"/>
                    </a:lnTo>
                    <a:lnTo>
                      <a:pt x="70" y="500"/>
                    </a:lnTo>
                    <a:lnTo>
                      <a:pt x="79" y="511"/>
                    </a:lnTo>
                    <a:lnTo>
                      <a:pt x="90" y="522"/>
                    </a:lnTo>
                    <a:lnTo>
                      <a:pt x="100" y="532"/>
                    </a:lnTo>
                    <a:lnTo>
                      <a:pt x="111" y="541"/>
                    </a:lnTo>
                    <a:lnTo>
                      <a:pt x="122" y="550"/>
                    </a:lnTo>
                    <a:lnTo>
                      <a:pt x="134" y="559"/>
                    </a:lnTo>
                    <a:lnTo>
                      <a:pt x="147" y="566"/>
                    </a:lnTo>
                    <a:lnTo>
                      <a:pt x="159" y="575"/>
                    </a:lnTo>
                    <a:lnTo>
                      <a:pt x="172" y="581"/>
                    </a:lnTo>
                    <a:lnTo>
                      <a:pt x="185" y="587"/>
                    </a:lnTo>
                    <a:lnTo>
                      <a:pt x="200" y="593"/>
                    </a:lnTo>
                    <a:lnTo>
                      <a:pt x="213" y="597"/>
                    </a:lnTo>
                    <a:lnTo>
                      <a:pt x="227" y="602"/>
                    </a:lnTo>
                    <a:lnTo>
                      <a:pt x="241" y="605"/>
                    </a:lnTo>
                    <a:lnTo>
                      <a:pt x="257" y="608"/>
                    </a:lnTo>
                    <a:lnTo>
                      <a:pt x="271" y="609"/>
                    </a:lnTo>
                    <a:lnTo>
                      <a:pt x="286" y="611"/>
                    </a:lnTo>
                    <a:lnTo>
                      <a:pt x="301" y="611"/>
                    </a:lnTo>
                    <a:lnTo>
                      <a:pt x="317" y="611"/>
                    </a:lnTo>
                    <a:lnTo>
                      <a:pt x="332" y="609"/>
                    </a:lnTo>
                    <a:lnTo>
                      <a:pt x="346" y="608"/>
                    </a:lnTo>
                    <a:lnTo>
                      <a:pt x="362" y="605"/>
                    </a:lnTo>
                    <a:lnTo>
                      <a:pt x="376" y="602"/>
                    </a:lnTo>
                    <a:lnTo>
                      <a:pt x="390" y="597"/>
                    </a:lnTo>
                    <a:lnTo>
                      <a:pt x="403" y="593"/>
                    </a:lnTo>
                    <a:lnTo>
                      <a:pt x="418" y="587"/>
                    </a:lnTo>
                    <a:lnTo>
                      <a:pt x="431" y="581"/>
                    </a:lnTo>
                    <a:lnTo>
                      <a:pt x="443" y="575"/>
                    </a:lnTo>
                    <a:lnTo>
                      <a:pt x="456" y="566"/>
                    </a:lnTo>
                    <a:lnTo>
                      <a:pt x="469" y="559"/>
                    </a:lnTo>
                    <a:lnTo>
                      <a:pt x="481" y="550"/>
                    </a:lnTo>
                    <a:lnTo>
                      <a:pt x="492" y="541"/>
                    </a:lnTo>
                    <a:lnTo>
                      <a:pt x="503" y="532"/>
                    </a:lnTo>
                    <a:lnTo>
                      <a:pt x="513" y="522"/>
                    </a:lnTo>
                    <a:lnTo>
                      <a:pt x="524" y="511"/>
                    </a:lnTo>
                    <a:lnTo>
                      <a:pt x="533" y="500"/>
                    </a:lnTo>
                    <a:lnTo>
                      <a:pt x="542" y="489"/>
                    </a:lnTo>
                    <a:lnTo>
                      <a:pt x="550" y="477"/>
                    </a:lnTo>
                    <a:lnTo>
                      <a:pt x="558" y="465"/>
                    </a:lnTo>
                    <a:lnTo>
                      <a:pt x="566" y="452"/>
                    </a:lnTo>
                    <a:lnTo>
                      <a:pt x="572" y="439"/>
                    </a:lnTo>
                    <a:lnTo>
                      <a:pt x="579" y="426"/>
                    </a:lnTo>
                    <a:lnTo>
                      <a:pt x="585" y="412"/>
                    </a:lnTo>
                    <a:lnTo>
                      <a:pt x="589" y="398"/>
                    </a:lnTo>
                    <a:lnTo>
                      <a:pt x="593" y="384"/>
                    </a:lnTo>
                    <a:lnTo>
                      <a:pt x="597" y="370"/>
                    </a:lnTo>
                    <a:lnTo>
                      <a:pt x="599" y="355"/>
                    </a:lnTo>
                    <a:lnTo>
                      <a:pt x="601" y="340"/>
                    </a:lnTo>
                    <a:lnTo>
                      <a:pt x="603" y="325"/>
                    </a:lnTo>
                    <a:lnTo>
                      <a:pt x="603" y="3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649" name="Google Shape;649;p23"/>
            <p:cNvCxnSpPr/>
            <p:nvPr/>
          </p:nvCxnSpPr>
          <p:spPr>
            <a:xfrm>
              <a:off x="664006614" y="1391252684"/>
              <a:ext cx="885342639" cy="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4" name="Google Shape;654;p24"/>
          <p:cNvGrpSpPr/>
          <p:nvPr/>
        </p:nvGrpSpPr>
        <p:grpSpPr>
          <a:xfrm>
            <a:off x="1584325" y="-6350"/>
            <a:ext cx="3567112" cy="1878012"/>
            <a:chOff x="1584325" y="-6350"/>
            <a:chExt cx="3567112" cy="1878012"/>
          </a:xfrm>
        </p:grpSpPr>
        <p:pic>
          <p:nvPicPr>
            <p:cNvPr id="655" name="Google Shape;655;p2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584325" y="-6350"/>
              <a:ext cx="3567112" cy="18780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6" name="Google Shape;656;p24"/>
            <p:cNvSpPr txBox="1"/>
            <p:nvPr/>
          </p:nvSpPr>
          <p:spPr>
            <a:xfrm>
              <a:off x="2057400" y="228600"/>
              <a:ext cx="2971800" cy="1108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600"/>
                <a:buFont typeface="Schoolbell"/>
                <a:buNone/>
              </a:pPr>
              <a:r>
                <a:rPr lang="en-US" sz="6600" b="0" i="0" u="none">
                  <a:solidFill>
                    <a:srgbClr val="FFFFFF"/>
                  </a:solidFill>
                  <a:latin typeface="Schoolbell"/>
                  <a:ea typeface="Schoolbell"/>
                  <a:cs typeface="Schoolbell"/>
                  <a:sym typeface="Schoolbell"/>
                </a:rPr>
                <a:t>¿Y tú?</a:t>
              </a:r>
              <a:endParaRPr/>
            </a:p>
          </p:txBody>
        </p:sp>
      </p:grpSp>
      <p:grpSp>
        <p:nvGrpSpPr>
          <p:cNvPr id="657" name="Google Shape;657;p24"/>
          <p:cNvGrpSpPr/>
          <p:nvPr/>
        </p:nvGrpSpPr>
        <p:grpSpPr>
          <a:xfrm>
            <a:off x="1468437" y="2030412"/>
            <a:ext cx="4084637" cy="1919287"/>
            <a:chOff x="1468437" y="2030412"/>
            <a:chExt cx="4084637" cy="1919287"/>
          </a:xfrm>
        </p:grpSpPr>
        <p:pic>
          <p:nvPicPr>
            <p:cNvPr id="658" name="Google Shape;658;p2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468437" y="2030412"/>
              <a:ext cx="4084637" cy="1919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9" name="Google Shape;659;p24"/>
            <p:cNvSpPr txBox="1"/>
            <p:nvPr/>
          </p:nvSpPr>
          <p:spPr>
            <a:xfrm>
              <a:off x="1598612" y="2132012"/>
              <a:ext cx="3279775" cy="137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600"/>
                <a:buFont typeface="Schoolbell"/>
                <a:buNone/>
              </a:pPr>
              <a:r>
                <a:rPr lang="en-US" sz="3600" b="0" i="0" u="none">
                  <a:solidFill>
                    <a:srgbClr val="FFFFFF"/>
                  </a:solidFill>
                  <a:latin typeface="Schoolbell"/>
                  <a:ea typeface="Schoolbell"/>
                  <a:cs typeface="Schoolbell"/>
                  <a:sym typeface="Schoolbell"/>
                </a:rPr>
                <a:t>And you?</a:t>
              </a:r>
              <a:endParaRPr/>
            </a:p>
          </p:txBody>
        </p:sp>
      </p:grpSp>
      <p:sp>
        <p:nvSpPr>
          <p:cNvPr id="660" name="Google Shape;660;p24"/>
          <p:cNvSpPr/>
          <p:nvPr/>
        </p:nvSpPr>
        <p:spPr>
          <a:xfrm>
            <a:off x="6176962" y="3617912"/>
            <a:ext cx="274637" cy="1404937"/>
          </a:xfrm>
          <a:custGeom>
            <a:avLst/>
            <a:gdLst/>
            <a:ahLst/>
            <a:cxnLst/>
            <a:rect l="l" t="t" r="r" b="b"/>
            <a:pathLst>
              <a:path w="90" h="460" extrusionOk="0">
                <a:moveTo>
                  <a:pt x="0" y="406"/>
                </a:moveTo>
                <a:lnTo>
                  <a:pt x="0" y="406"/>
                </a:lnTo>
                <a:lnTo>
                  <a:pt x="0" y="400"/>
                </a:lnTo>
                <a:lnTo>
                  <a:pt x="2" y="386"/>
                </a:lnTo>
                <a:lnTo>
                  <a:pt x="6" y="372"/>
                </a:lnTo>
                <a:lnTo>
                  <a:pt x="12" y="362"/>
                </a:lnTo>
                <a:lnTo>
                  <a:pt x="18" y="350"/>
                </a:lnTo>
                <a:lnTo>
                  <a:pt x="30" y="328"/>
                </a:lnTo>
                <a:lnTo>
                  <a:pt x="36" y="318"/>
                </a:lnTo>
                <a:lnTo>
                  <a:pt x="40" y="306"/>
                </a:lnTo>
                <a:lnTo>
                  <a:pt x="44" y="294"/>
                </a:lnTo>
                <a:lnTo>
                  <a:pt x="44" y="280"/>
                </a:lnTo>
                <a:lnTo>
                  <a:pt x="44" y="262"/>
                </a:lnTo>
                <a:lnTo>
                  <a:pt x="42" y="244"/>
                </a:lnTo>
                <a:lnTo>
                  <a:pt x="40" y="226"/>
                </a:lnTo>
                <a:lnTo>
                  <a:pt x="38" y="208"/>
                </a:lnTo>
                <a:lnTo>
                  <a:pt x="38" y="204"/>
                </a:lnTo>
                <a:lnTo>
                  <a:pt x="40" y="188"/>
                </a:lnTo>
                <a:lnTo>
                  <a:pt x="44" y="176"/>
                </a:lnTo>
                <a:lnTo>
                  <a:pt x="48" y="164"/>
                </a:lnTo>
                <a:lnTo>
                  <a:pt x="54" y="152"/>
                </a:lnTo>
                <a:lnTo>
                  <a:pt x="66" y="128"/>
                </a:lnTo>
                <a:lnTo>
                  <a:pt x="78" y="104"/>
                </a:lnTo>
                <a:lnTo>
                  <a:pt x="84" y="86"/>
                </a:lnTo>
                <a:lnTo>
                  <a:pt x="86" y="68"/>
                </a:lnTo>
                <a:lnTo>
                  <a:pt x="86" y="52"/>
                </a:lnTo>
                <a:lnTo>
                  <a:pt x="80" y="36"/>
                </a:lnTo>
                <a:lnTo>
                  <a:pt x="74" y="20"/>
                </a:lnTo>
                <a:lnTo>
                  <a:pt x="66" y="2"/>
                </a:lnTo>
                <a:lnTo>
                  <a:pt x="70" y="0"/>
                </a:lnTo>
                <a:lnTo>
                  <a:pt x="78" y="18"/>
                </a:lnTo>
                <a:lnTo>
                  <a:pt x="84" y="34"/>
                </a:lnTo>
                <a:lnTo>
                  <a:pt x="88" y="50"/>
                </a:lnTo>
                <a:lnTo>
                  <a:pt x="90" y="68"/>
                </a:lnTo>
                <a:lnTo>
                  <a:pt x="88" y="86"/>
                </a:lnTo>
                <a:lnTo>
                  <a:pt x="82" y="106"/>
                </a:lnTo>
                <a:lnTo>
                  <a:pt x="68" y="130"/>
                </a:lnTo>
                <a:lnTo>
                  <a:pt x="56" y="152"/>
                </a:lnTo>
                <a:lnTo>
                  <a:pt x="48" y="176"/>
                </a:lnTo>
                <a:lnTo>
                  <a:pt x="44" y="190"/>
                </a:lnTo>
                <a:lnTo>
                  <a:pt x="42" y="204"/>
                </a:lnTo>
                <a:lnTo>
                  <a:pt x="42" y="208"/>
                </a:lnTo>
                <a:lnTo>
                  <a:pt x="44" y="226"/>
                </a:lnTo>
                <a:lnTo>
                  <a:pt x="44" y="244"/>
                </a:lnTo>
                <a:lnTo>
                  <a:pt x="46" y="262"/>
                </a:lnTo>
                <a:lnTo>
                  <a:pt x="48" y="280"/>
                </a:lnTo>
                <a:lnTo>
                  <a:pt x="46" y="294"/>
                </a:lnTo>
                <a:lnTo>
                  <a:pt x="44" y="308"/>
                </a:lnTo>
                <a:lnTo>
                  <a:pt x="40" y="320"/>
                </a:lnTo>
                <a:lnTo>
                  <a:pt x="34" y="330"/>
                </a:lnTo>
                <a:lnTo>
                  <a:pt x="20" y="352"/>
                </a:lnTo>
                <a:lnTo>
                  <a:pt x="14" y="362"/>
                </a:lnTo>
                <a:lnTo>
                  <a:pt x="10" y="374"/>
                </a:lnTo>
                <a:lnTo>
                  <a:pt x="6" y="386"/>
                </a:lnTo>
                <a:lnTo>
                  <a:pt x="4" y="400"/>
                </a:lnTo>
                <a:lnTo>
                  <a:pt x="4" y="406"/>
                </a:lnTo>
                <a:lnTo>
                  <a:pt x="4" y="420"/>
                </a:lnTo>
                <a:lnTo>
                  <a:pt x="8" y="434"/>
                </a:lnTo>
                <a:lnTo>
                  <a:pt x="14" y="446"/>
                </a:lnTo>
                <a:lnTo>
                  <a:pt x="24" y="456"/>
                </a:lnTo>
                <a:lnTo>
                  <a:pt x="22" y="460"/>
                </a:lnTo>
                <a:lnTo>
                  <a:pt x="12" y="448"/>
                </a:lnTo>
                <a:lnTo>
                  <a:pt x="4" y="436"/>
                </a:lnTo>
                <a:lnTo>
                  <a:pt x="0" y="422"/>
                </a:lnTo>
                <a:lnTo>
                  <a:pt x="0" y="406"/>
                </a:lnTo>
                <a:close/>
              </a:path>
            </a:pathLst>
          </a:custGeom>
          <a:solidFill>
            <a:srgbClr val="D7D5D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1" name="Google Shape;661;p24" descr="C:\Users\mcase\AppData\Local\Microsoft\Windows\Temporary Internet Files\Content.IE5\OCKDSLPI\MC900431512[1]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10400" y="304800"/>
            <a:ext cx="1371600" cy="1371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2" name="Google Shape;662;p24"/>
          <p:cNvGrpSpPr/>
          <p:nvPr/>
        </p:nvGrpSpPr>
        <p:grpSpPr>
          <a:xfrm>
            <a:off x="5486400" y="2590800"/>
            <a:ext cx="1676400" cy="3452812"/>
            <a:chOff x="7813675" y="3232150"/>
            <a:chExt cx="857250" cy="1765300"/>
          </a:xfrm>
        </p:grpSpPr>
        <p:sp>
          <p:nvSpPr>
            <p:cNvPr id="663" name="Google Shape;663;p24"/>
            <p:cNvSpPr/>
            <p:nvPr/>
          </p:nvSpPr>
          <p:spPr>
            <a:xfrm>
              <a:off x="8404225" y="4308475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144" h="144" extrusionOk="0">
                  <a:moveTo>
                    <a:pt x="144" y="72"/>
                  </a:moveTo>
                  <a:lnTo>
                    <a:pt x="144" y="72"/>
                  </a:lnTo>
                  <a:lnTo>
                    <a:pt x="142" y="86"/>
                  </a:lnTo>
                  <a:lnTo>
                    <a:pt x="138" y="100"/>
                  </a:lnTo>
                  <a:lnTo>
                    <a:pt x="130" y="112"/>
                  </a:lnTo>
                  <a:lnTo>
                    <a:pt x="122" y="124"/>
                  </a:lnTo>
                  <a:lnTo>
                    <a:pt x="112" y="132"/>
                  </a:lnTo>
                  <a:lnTo>
                    <a:pt x="100" y="138"/>
                  </a:lnTo>
                  <a:lnTo>
                    <a:pt x="86" y="142"/>
                  </a:lnTo>
                  <a:lnTo>
                    <a:pt x="72" y="144"/>
                  </a:lnTo>
                  <a:lnTo>
                    <a:pt x="56" y="142"/>
                  </a:lnTo>
                  <a:lnTo>
                    <a:pt x="44" y="138"/>
                  </a:lnTo>
                  <a:lnTo>
                    <a:pt x="30" y="132"/>
                  </a:lnTo>
                  <a:lnTo>
                    <a:pt x="20" y="124"/>
                  </a:lnTo>
                  <a:lnTo>
                    <a:pt x="12" y="112"/>
                  </a:lnTo>
                  <a:lnTo>
                    <a:pt x="4" y="100"/>
                  </a:lnTo>
                  <a:lnTo>
                    <a:pt x="0" y="86"/>
                  </a:lnTo>
                  <a:lnTo>
                    <a:pt x="0" y="72"/>
                  </a:lnTo>
                  <a:lnTo>
                    <a:pt x="0" y="58"/>
                  </a:lnTo>
                  <a:lnTo>
                    <a:pt x="4" y="44"/>
                  </a:lnTo>
                  <a:lnTo>
                    <a:pt x="12" y="3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4" y="6"/>
                  </a:lnTo>
                  <a:lnTo>
                    <a:pt x="56" y="2"/>
                  </a:lnTo>
                  <a:lnTo>
                    <a:pt x="72" y="0"/>
                  </a:lnTo>
                  <a:lnTo>
                    <a:pt x="86" y="2"/>
                  </a:lnTo>
                  <a:lnTo>
                    <a:pt x="100" y="6"/>
                  </a:lnTo>
                  <a:lnTo>
                    <a:pt x="112" y="12"/>
                  </a:lnTo>
                  <a:lnTo>
                    <a:pt x="122" y="22"/>
                  </a:lnTo>
                  <a:lnTo>
                    <a:pt x="130" y="32"/>
                  </a:lnTo>
                  <a:lnTo>
                    <a:pt x="138" y="44"/>
                  </a:lnTo>
                  <a:lnTo>
                    <a:pt x="142" y="58"/>
                  </a:lnTo>
                  <a:lnTo>
                    <a:pt x="144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24"/>
            <p:cNvSpPr/>
            <p:nvPr/>
          </p:nvSpPr>
          <p:spPr>
            <a:xfrm>
              <a:off x="7813675" y="3981450"/>
              <a:ext cx="285750" cy="403225"/>
            </a:xfrm>
            <a:custGeom>
              <a:avLst/>
              <a:gdLst/>
              <a:ahLst/>
              <a:cxnLst/>
              <a:rect l="l" t="t" r="r" b="b"/>
              <a:pathLst>
                <a:path w="180" h="254" extrusionOk="0">
                  <a:moveTo>
                    <a:pt x="116" y="220"/>
                  </a:moveTo>
                  <a:lnTo>
                    <a:pt x="116" y="220"/>
                  </a:lnTo>
                  <a:lnTo>
                    <a:pt x="90" y="206"/>
                  </a:lnTo>
                  <a:lnTo>
                    <a:pt x="68" y="192"/>
                  </a:lnTo>
                  <a:lnTo>
                    <a:pt x="52" y="180"/>
                  </a:lnTo>
                  <a:lnTo>
                    <a:pt x="38" y="168"/>
                  </a:lnTo>
                  <a:lnTo>
                    <a:pt x="22" y="152"/>
                  </a:lnTo>
                  <a:lnTo>
                    <a:pt x="16" y="146"/>
                  </a:lnTo>
                  <a:lnTo>
                    <a:pt x="10" y="140"/>
                  </a:lnTo>
                  <a:lnTo>
                    <a:pt x="6" y="132"/>
                  </a:lnTo>
                  <a:lnTo>
                    <a:pt x="2" y="124"/>
                  </a:lnTo>
                  <a:lnTo>
                    <a:pt x="0" y="116"/>
                  </a:lnTo>
                  <a:lnTo>
                    <a:pt x="0" y="102"/>
                  </a:lnTo>
                  <a:lnTo>
                    <a:pt x="2" y="92"/>
                  </a:lnTo>
                  <a:lnTo>
                    <a:pt x="6" y="82"/>
                  </a:lnTo>
                  <a:lnTo>
                    <a:pt x="12" y="72"/>
                  </a:lnTo>
                  <a:lnTo>
                    <a:pt x="20" y="64"/>
                  </a:lnTo>
                  <a:lnTo>
                    <a:pt x="30" y="56"/>
                  </a:lnTo>
                  <a:lnTo>
                    <a:pt x="44" y="46"/>
                  </a:lnTo>
                  <a:lnTo>
                    <a:pt x="58" y="38"/>
                  </a:lnTo>
                  <a:lnTo>
                    <a:pt x="96" y="22"/>
                  </a:lnTo>
                  <a:lnTo>
                    <a:pt x="122" y="14"/>
                  </a:lnTo>
                  <a:lnTo>
                    <a:pt x="146" y="6"/>
                  </a:lnTo>
                  <a:lnTo>
                    <a:pt x="162" y="2"/>
                  </a:lnTo>
                  <a:lnTo>
                    <a:pt x="168" y="0"/>
                  </a:lnTo>
                  <a:lnTo>
                    <a:pt x="172" y="12"/>
                  </a:lnTo>
                  <a:lnTo>
                    <a:pt x="174" y="24"/>
                  </a:lnTo>
                  <a:lnTo>
                    <a:pt x="176" y="36"/>
                  </a:lnTo>
                  <a:lnTo>
                    <a:pt x="180" y="48"/>
                  </a:lnTo>
                  <a:lnTo>
                    <a:pt x="132" y="62"/>
                  </a:lnTo>
                  <a:lnTo>
                    <a:pt x="92" y="76"/>
                  </a:lnTo>
                  <a:lnTo>
                    <a:pt x="76" y="84"/>
                  </a:lnTo>
                  <a:lnTo>
                    <a:pt x="62" y="92"/>
                  </a:lnTo>
                  <a:lnTo>
                    <a:pt x="54" y="98"/>
                  </a:lnTo>
                  <a:lnTo>
                    <a:pt x="50" y="104"/>
                  </a:lnTo>
                  <a:lnTo>
                    <a:pt x="50" y="110"/>
                  </a:lnTo>
                  <a:lnTo>
                    <a:pt x="54" y="116"/>
                  </a:lnTo>
                  <a:lnTo>
                    <a:pt x="60" y="126"/>
                  </a:lnTo>
                  <a:lnTo>
                    <a:pt x="70" y="136"/>
                  </a:lnTo>
                  <a:lnTo>
                    <a:pt x="86" y="150"/>
                  </a:lnTo>
                  <a:lnTo>
                    <a:pt x="108" y="164"/>
                  </a:lnTo>
                  <a:lnTo>
                    <a:pt x="138" y="182"/>
                  </a:lnTo>
                  <a:lnTo>
                    <a:pt x="146" y="184"/>
                  </a:lnTo>
                  <a:lnTo>
                    <a:pt x="152" y="188"/>
                  </a:lnTo>
                  <a:lnTo>
                    <a:pt x="158" y="194"/>
                  </a:lnTo>
                  <a:lnTo>
                    <a:pt x="164" y="202"/>
                  </a:lnTo>
                  <a:lnTo>
                    <a:pt x="168" y="210"/>
                  </a:lnTo>
                  <a:lnTo>
                    <a:pt x="170" y="222"/>
                  </a:lnTo>
                  <a:lnTo>
                    <a:pt x="166" y="232"/>
                  </a:lnTo>
                  <a:lnTo>
                    <a:pt x="160" y="248"/>
                  </a:lnTo>
                  <a:lnTo>
                    <a:pt x="162" y="246"/>
                  </a:lnTo>
                  <a:lnTo>
                    <a:pt x="166" y="238"/>
                  </a:lnTo>
                  <a:lnTo>
                    <a:pt x="168" y="232"/>
                  </a:lnTo>
                  <a:lnTo>
                    <a:pt x="168" y="238"/>
                  </a:lnTo>
                  <a:lnTo>
                    <a:pt x="164" y="246"/>
                  </a:lnTo>
                  <a:lnTo>
                    <a:pt x="160" y="250"/>
                  </a:lnTo>
                  <a:lnTo>
                    <a:pt x="156" y="254"/>
                  </a:lnTo>
                  <a:lnTo>
                    <a:pt x="148" y="254"/>
                  </a:lnTo>
                  <a:lnTo>
                    <a:pt x="136" y="250"/>
                  </a:lnTo>
                  <a:lnTo>
                    <a:pt x="132" y="248"/>
                  </a:lnTo>
                  <a:lnTo>
                    <a:pt x="122" y="242"/>
                  </a:lnTo>
                  <a:lnTo>
                    <a:pt x="116" y="238"/>
                  </a:lnTo>
                  <a:lnTo>
                    <a:pt x="114" y="232"/>
                  </a:lnTo>
                  <a:lnTo>
                    <a:pt x="114" y="226"/>
                  </a:lnTo>
                  <a:lnTo>
                    <a:pt x="116" y="220"/>
                  </a:lnTo>
                  <a:close/>
                </a:path>
              </a:pathLst>
            </a:custGeom>
            <a:solidFill>
              <a:srgbClr val="9A65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24"/>
            <p:cNvSpPr/>
            <p:nvPr/>
          </p:nvSpPr>
          <p:spPr>
            <a:xfrm>
              <a:off x="8039100" y="3946525"/>
              <a:ext cx="631825" cy="955675"/>
            </a:xfrm>
            <a:custGeom>
              <a:avLst/>
              <a:gdLst/>
              <a:ahLst/>
              <a:cxnLst/>
              <a:rect l="l" t="t" r="r" b="b"/>
              <a:pathLst>
                <a:path w="398" h="602" extrusionOk="0">
                  <a:moveTo>
                    <a:pt x="40" y="72"/>
                  </a:moveTo>
                  <a:lnTo>
                    <a:pt x="40" y="72"/>
                  </a:lnTo>
                  <a:lnTo>
                    <a:pt x="38" y="222"/>
                  </a:lnTo>
                  <a:lnTo>
                    <a:pt x="38" y="406"/>
                  </a:lnTo>
                  <a:lnTo>
                    <a:pt x="38" y="550"/>
                  </a:lnTo>
                  <a:lnTo>
                    <a:pt x="38" y="574"/>
                  </a:lnTo>
                  <a:lnTo>
                    <a:pt x="38" y="576"/>
                  </a:lnTo>
                  <a:lnTo>
                    <a:pt x="38" y="578"/>
                  </a:lnTo>
                  <a:lnTo>
                    <a:pt x="40" y="586"/>
                  </a:lnTo>
                  <a:lnTo>
                    <a:pt x="44" y="594"/>
                  </a:lnTo>
                  <a:lnTo>
                    <a:pt x="52" y="600"/>
                  </a:lnTo>
                  <a:lnTo>
                    <a:pt x="62" y="602"/>
                  </a:lnTo>
                  <a:lnTo>
                    <a:pt x="72" y="600"/>
                  </a:lnTo>
                  <a:lnTo>
                    <a:pt x="80" y="594"/>
                  </a:lnTo>
                  <a:lnTo>
                    <a:pt x="84" y="588"/>
                  </a:lnTo>
                  <a:lnTo>
                    <a:pt x="86" y="578"/>
                  </a:lnTo>
                  <a:lnTo>
                    <a:pt x="86" y="524"/>
                  </a:lnTo>
                  <a:lnTo>
                    <a:pt x="86" y="468"/>
                  </a:lnTo>
                  <a:lnTo>
                    <a:pt x="86" y="414"/>
                  </a:lnTo>
                  <a:lnTo>
                    <a:pt x="86" y="358"/>
                  </a:lnTo>
                  <a:lnTo>
                    <a:pt x="88" y="350"/>
                  </a:lnTo>
                  <a:lnTo>
                    <a:pt x="92" y="344"/>
                  </a:lnTo>
                  <a:lnTo>
                    <a:pt x="96" y="338"/>
                  </a:lnTo>
                  <a:lnTo>
                    <a:pt x="100" y="332"/>
                  </a:lnTo>
                  <a:lnTo>
                    <a:pt x="106" y="328"/>
                  </a:lnTo>
                  <a:lnTo>
                    <a:pt x="112" y="324"/>
                  </a:lnTo>
                  <a:lnTo>
                    <a:pt x="120" y="322"/>
                  </a:lnTo>
                  <a:lnTo>
                    <a:pt x="128" y="322"/>
                  </a:lnTo>
                  <a:lnTo>
                    <a:pt x="136" y="322"/>
                  </a:lnTo>
                  <a:lnTo>
                    <a:pt x="144" y="324"/>
                  </a:lnTo>
                  <a:lnTo>
                    <a:pt x="150" y="328"/>
                  </a:lnTo>
                  <a:lnTo>
                    <a:pt x="156" y="332"/>
                  </a:lnTo>
                  <a:lnTo>
                    <a:pt x="162" y="338"/>
                  </a:lnTo>
                  <a:lnTo>
                    <a:pt x="166" y="346"/>
                  </a:lnTo>
                  <a:lnTo>
                    <a:pt x="168" y="352"/>
                  </a:lnTo>
                  <a:lnTo>
                    <a:pt x="170" y="362"/>
                  </a:lnTo>
                  <a:lnTo>
                    <a:pt x="170" y="416"/>
                  </a:lnTo>
                  <a:lnTo>
                    <a:pt x="170" y="470"/>
                  </a:lnTo>
                  <a:lnTo>
                    <a:pt x="170" y="524"/>
                  </a:lnTo>
                  <a:lnTo>
                    <a:pt x="170" y="578"/>
                  </a:lnTo>
                  <a:lnTo>
                    <a:pt x="172" y="588"/>
                  </a:lnTo>
                  <a:lnTo>
                    <a:pt x="178" y="594"/>
                  </a:lnTo>
                  <a:lnTo>
                    <a:pt x="184" y="600"/>
                  </a:lnTo>
                  <a:lnTo>
                    <a:pt x="194" y="602"/>
                  </a:lnTo>
                  <a:lnTo>
                    <a:pt x="204" y="600"/>
                  </a:lnTo>
                  <a:lnTo>
                    <a:pt x="212" y="594"/>
                  </a:lnTo>
                  <a:lnTo>
                    <a:pt x="218" y="586"/>
                  </a:lnTo>
                  <a:lnTo>
                    <a:pt x="220" y="578"/>
                  </a:lnTo>
                  <a:lnTo>
                    <a:pt x="220" y="576"/>
                  </a:lnTo>
                  <a:lnTo>
                    <a:pt x="220" y="574"/>
                  </a:lnTo>
                  <a:lnTo>
                    <a:pt x="220" y="554"/>
                  </a:lnTo>
                  <a:lnTo>
                    <a:pt x="220" y="416"/>
                  </a:lnTo>
                  <a:lnTo>
                    <a:pt x="218" y="232"/>
                  </a:lnTo>
                  <a:lnTo>
                    <a:pt x="218" y="74"/>
                  </a:lnTo>
                  <a:lnTo>
                    <a:pt x="230" y="80"/>
                  </a:lnTo>
                  <a:lnTo>
                    <a:pt x="240" y="90"/>
                  </a:lnTo>
                  <a:lnTo>
                    <a:pt x="252" y="100"/>
                  </a:lnTo>
                  <a:lnTo>
                    <a:pt x="262" y="112"/>
                  </a:lnTo>
                  <a:lnTo>
                    <a:pt x="280" y="140"/>
                  </a:lnTo>
                  <a:lnTo>
                    <a:pt x="298" y="170"/>
                  </a:lnTo>
                  <a:lnTo>
                    <a:pt x="312" y="202"/>
                  </a:lnTo>
                  <a:lnTo>
                    <a:pt x="324" y="234"/>
                  </a:lnTo>
                  <a:lnTo>
                    <a:pt x="342" y="288"/>
                  </a:lnTo>
                  <a:lnTo>
                    <a:pt x="336" y="290"/>
                  </a:lnTo>
                  <a:lnTo>
                    <a:pt x="332" y="294"/>
                  </a:lnTo>
                  <a:lnTo>
                    <a:pt x="330" y="300"/>
                  </a:lnTo>
                  <a:lnTo>
                    <a:pt x="328" y="306"/>
                  </a:lnTo>
                  <a:lnTo>
                    <a:pt x="330" y="312"/>
                  </a:lnTo>
                  <a:lnTo>
                    <a:pt x="334" y="316"/>
                  </a:lnTo>
                  <a:lnTo>
                    <a:pt x="340" y="318"/>
                  </a:lnTo>
                  <a:lnTo>
                    <a:pt x="346" y="320"/>
                  </a:lnTo>
                  <a:lnTo>
                    <a:pt x="348" y="318"/>
                  </a:lnTo>
                  <a:lnTo>
                    <a:pt x="348" y="320"/>
                  </a:lnTo>
                  <a:lnTo>
                    <a:pt x="350" y="322"/>
                  </a:lnTo>
                  <a:lnTo>
                    <a:pt x="350" y="324"/>
                  </a:lnTo>
                  <a:lnTo>
                    <a:pt x="352" y="334"/>
                  </a:lnTo>
                  <a:lnTo>
                    <a:pt x="358" y="340"/>
                  </a:lnTo>
                  <a:lnTo>
                    <a:pt x="368" y="344"/>
                  </a:lnTo>
                  <a:lnTo>
                    <a:pt x="376" y="346"/>
                  </a:lnTo>
                  <a:lnTo>
                    <a:pt x="386" y="342"/>
                  </a:lnTo>
                  <a:lnTo>
                    <a:pt x="392" y="336"/>
                  </a:lnTo>
                  <a:lnTo>
                    <a:pt x="396" y="328"/>
                  </a:lnTo>
                  <a:lnTo>
                    <a:pt x="398" y="318"/>
                  </a:lnTo>
                  <a:lnTo>
                    <a:pt x="390" y="282"/>
                  </a:lnTo>
                  <a:lnTo>
                    <a:pt x="380" y="244"/>
                  </a:lnTo>
                  <a:lnTo>
                    <a:pt x="366" y="204"/>
                  </a:lnTo>
                  <a:lnTo>
                    <a:pt x="350" y="164"/>
                  </a:lnTo>
                  <a:lnTo>
                    <a:pt x="330" y="126"/>
                  </a:lnTo>
                  <a:lnTo>
                    <a:pt x="306" y="90"/>
                  </a:lnTo>
                  <a:lnTo>
                    <a:pt x="294" y="74"/>
                  </a:lnTo>
                  <a:lnTo>
                    <a:pt x="282" y="60"/>
                  </a:lnTo>
                  <a:lnTo>
                    <a:pt x="268" y="46"/>
                  </a:lnTo>
                  <a:lnTo>
                    <a:pt x="254" y="34"/>
                  </a:lnTo>
                  <a:lnTo>
                    <a:pt x="252" y="32"/>
                  </a:lnTo>
                  <a:lnTo>
                    <a:pt x="248" y="30"/>
                  </a:lnTo>
                  <a:lnTo>
                    <a:pt x="246" y="28"/>
                  </a:lnTo>
                  <a:lnTo>
                    <a:pt x="244" y="26"/>
                  </a:lnTo>
                  <a:lnTo>
                    <a:pt x="222" y="16"/>
                  </a:lnTo>
                  <a:lnTo>
                    <a:pt x="202" y="8"/>
                  </a:lnTo>
                  <a:lnTo>
                    <a:pt x="182" y="4"/>
                  </a:lnTo>
                  <a:lnTo>
                    <a:pt x="162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94" y="2"/>
                  </a:lnTo>
                  <a:lnTo>
                    <a:pt x="72" y="6"/>
                  </a:lnTo>
                  <a:lnTo>
                    <a:pt x="50" y="14"/>
                  </a:lnTo>
                  <a:lnTo>
                    <a:pt x="34" y="20"/>
                  </a:lnTo>
                  <a:lnTo>
                    <a:pt x="10" y="34"/>
                  </a:lnTo>
                  <a:lnTo>
                    <a:pt x="0" y="40"/>
                  </a:lnTo>
                  <a:lnTo>
                    <a:pt x="10" y="48"/>
                  </a:lnTo>
                  <a:lnTo>
                    <a:pt x="20" y="56"/>
                  </a:lnTo>
                  <a:lnTo>
                    <a:pt x="30" y="64"/>
                  </a:lnTo>
                  <a:lnTo>
                    <a:pt x="40" y="72"/>
                  </a:lnTo>
                  <a:close/>
                </a:path>
              </a:pathLst>
            </a:custGeom>
            <a:solidFill>
              <a:srgbClr val="9A65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24"/>
            <p:cNvSpPr/>
            <p:nvPr/>
          </p:nvSpPr>
          <p:spPr>
            <a:xfrm>
              <a:off x="8080375" y="4314825"/>
              <a:ext cx="330200" cy="330200"/>
            </a:xfrm>
            <a:custGeom>
              <a:avLst/>
              <a:gdLst/>
              <a:ahLst/>
              <a:cxnLst/>
              <a:rect l="l" t="t" r="r" b="b"/>
              <a:pathLst>
                <a:path w="208" h="208" extrusionOk="0">
                  <a:moveTo>
                    <a:pt x="0" y="0"/>
                  </a:moveTo>
                  <a:lnTo>
                    <a:pt x="0" y="52"/>
                  </a:lnTo>
                  <a:lnTo>
                    <a:pt x="0" y="104"/>
                  </a:lnTo>
                  <a:lnTo>
                    <a:pt x="0" y="156"/>
                  </a:lnTo>
                  <a:lnTo>
                    <a:pt x="0" y="208"/>
                  </a:lnTo>
                  <a:lnTo>
                    <a:pt x="22" y="208"/>
                  </a:lnTo>
                  <a:lnTo>
                    <a:pt x="44" y="208"/>
                  </a:lnTo>
                  <a:lnTo>
                    <a:pt x="64" y="208"/>
                  </a:lnTo>
                  <a:lnTo>
                    <a:pt x="86" y="208"/>
                  </a:lnTo>
                  <a:lnTo>
                    <a:pt x="86" y="202"/>
                  </a:lnTo>
                  <a:lnTo>
                    <a:pt x="86" y="196"/>
                  </a:lnTo>
                  <a:lnTo>
                    <a:pt x="86" y="190"/>
                  </a:lnTo>
                  <a:lnTo>
                    <a:pt x="86" y="186"/>
                  </a:lnTo>
                  <a:lnTo>
                    <a:pt x="88" y="176"/>
                  </a:lnTo>
                  <a:lnTo>
                    <a:pt x="92" y="166"/>
                  </a:lnTo>
                  <a:lnTo>
                    <a:pt x="96" y="156"/>
                  </a:lnTo>
                  <a:lnTo>
                    <a:pt x="100" y="154"/>
                  </a:lnTo>
                  <a:lnTo>
                    <a:pt x="104" y="154"/>
                  </a:lnTo>
                  <a:lnTo>
                    <a:pt x="108" y="154"/>
                  </a:lnTo>
                  <a:lnTo>
                    <a:pt x="110" y="156"/>
                  </a:lnTo>
                  <a:lnTo>
                    <a:pt x="116" y="166"/>
                  </a:lnTo>
                  <a:lnTo>
                    <a:pt x="120" y="176"/>
                  </a:lnTo>
                  <a:lnTo>
                    <a:pt x="120" y="186"/>
                  </a:lnTo>
                  <a:lnTo>
                    <a:pt x="120" y="190"/>
                  </a:lnTo>
                  <a:lnTo>
                    <a:pt x="120" y="196"/>
                  </a:lnTo>
                  <a:lnTo>
                    <a:pt x="120" y="202"/>
                  </a:lnTo>
                  <a:lnTo>
                    <a:pt x="120" y="208"/>
                  </a:lnTo>
                  <a:lnTo>
                    <a:pt x="142" y="208"/>
                  </a:lnTo>
                  <a:lnTo>
                    <a:pt x="164" y="208"/>
                  </a:lnTo>
                  <a:lnTo>
                    <a:pt x="186" y="208"/>
                  </a:lnTo>
                  <a:lnTo>
                    <a:pt x="208" y="208"/>
                  </a:lnTo>
                  <a:lnTo>
                    <a:pt x="208" y="156"/>
                  </a:lnTo>
                  <a:lnTo>
                    <a:pt x="208" y="104"/>
                  </a:lnTo>
                  <a:lnTo>
                    <a:pt x="208" y="52"/>
                  </a:lnTo>
                  <a:lnTo>
                    <a:pt x="208" y="0"/>
                  </a:lnTo>
                  <a:lnTo>
                    <a:pt x="156" y="0"/>
                  </a:lnTo>
                  <a:lnTo>
                    <a:pt x="104" y="0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24"/>
            <p:cNvSpPr/>
            <p:nvPr/>
          </p:nvSpPr>
          <p:spPr>
            <a:xfrm>
              <a:off x="7902575" y="3940175"/>
              <a:ext cx="688975" cy="374650"/>
            </a:xfrm>
            <a:custGeom>
              <a:avLst/>
              <a:gdLst/>
              <a:ahLst/>
              <a:cxnLst/>
              <a:rect l="l" t="t" r="r" b="b"/>
              <a:pathLst>
                <a:path w="434" h="236" extrusionOk="0">
                  <a:moveTo>
                    <a:pt x="340" y="28"/>
                  </a:moveTo>
                  <a:lnTo>
                    <a:pt x="340" y="28"/>
                  </a:lnTo>
                  <a:lnTo>
                    <a:pt x="348" y="32"/>
                  </a:lnTo>
                  <a:lnTo>
                    <a:pt x="360" y="40"/>
                  </a:lnTo>
                  <a:lnTo>
                    <a:pt x="372" y="50"/>
                  </a:lnTo>
                  <a:lnTo>
                    <a:pt x="388" y="64"/>
                  </a:lnTo>
                  <a:lnTo>
                    <a:pt x="404" y="82"/>
                  </a:lnTo>
                  <a:lnTo>
                    <a:pt x="420" y="106"/>
                  </a:lnTo>
                  <a:lnTo>
                    <a:pt x="434" y="132"/>
                  </a:lnTo>
                  <a:lnTo>
                    <a:pt x="420" y="140"/>
                  </a:lnTo>
                  <a:lnTo>
                    <a:pt x="404" y="148"/>
                  </a:lnTo>
                  <a:lnTo>
                    <a:pt x="388" y="154"/>
                  </a:lnTo>
                  <a:lnTo>
                    <a:pt x="372" y="162"/>
                  </a:lnTo>
                  <a:lnTo>
                    <a:pt x="366" y="152"/>
                  </a:lnTo>
                  <a:lnTo>
                    <a:pt x="350" y="130"/>
                  </a:lnTo>
                  <a:lnTo>
                    <a:pt x="332" y="106"/>
                  </a:lnTo>
                  <a:lnTo>
                    <a:pt x="318" y="90"/>
                  </a:lnTo>
                  <a:lnTo>
                    <a:pt x="318" y="126"/>
                  </a:lnTo>
                  <a:lnTo>
                    <a:pt x="318" y="164"/>
                  </a:lnTo>
                  <a:lnTo>
                    <a:pt x="318" y="200"/>
                  </a:lnTo>
                  <a:lnTo>
                    <a:pt x="318" y="236"/>
                  </a:lnTo>
                  <a:lnTo>
                    <a:pt x="266" y="236"/>
                  </a:lnTo>
                  <a:lnTo>
                    <a:pt x="214" y="236"/>
                  </a:lnTo>
                  <a:lnTo>
                    <a:pt x="164" y="236"/>
                  </a:lnTo>
                  <a:lnTo>
                    <a:pt x="112" y="236"/>
                  </a:lnTo>
                  <a:lnTo>
                    <a:pt x="112" y="200"/>
                  </a:lnTo>
                  <a:lnTo>
                    <a:pt x="112" y="164"/>
                  </a:lnTo>
                  <a:lnTo>
                    <a:pt x="112" y="126"/>
                  </a:lnTo>
                  <a:lnTo>
                    <a:pt x="112" y="90"/>
                  </a:lnTo>
                  <a:lnTo>
                    <a:pt x="86" y="100"/>
                  </a:lnTo>
                  <a:lnTo>
                    <a:pt x="58" y="110"/>
                  </a:lnTo>
                  <a:lnTo>
                    <a:pt x="36" y="118"/>
                  </a:lnTo>
                  <a:lnTo>
                    <a:pt x="26" y="122"/>
                  </a:lnTo>
                  <a:lnTo>
                    <a:pt x="20" y="106"/>
                  </a:lnTo>
                  <a:lnTo>
                    <a:pt x="14" y="90"/>
                  </a:lnTo>
                  <a:lnTo>
                    <a:pt x="6" y="74"/>
                  </a:lnTo>
                  <a:lnTo>
                    <a:pt x="0" y="58"/>
                  </a:lnTo>
                  <a:lnTo>
                    <a:pt x="18" y="50"/>
                  </a:lnTo>
                  <a:lnTo>
                    <a:pt x="66" y="32"/>
                  </a:lnTo>
                  <a:lnTo>
                    <a:pt x="96" y="22"/>
                  </a:lnTo>
                  <a:lnTo>
                    <a:pt x="132" y="12"/>
                  </a:lnTo>
                  <a:lnTo>
                    <a:pt x="168" y="6"/>
                  </a:lnTo>
                  <a:lnTo>
                    <a:pt x="204" y="2"/>
                  </a:lnTo>
                  <a:lnTo>
                    <a:pt x="216" y="0"/>
                  </a:lnTo>
                  <a:lnTo>
                    <a:pt x="230" y="0"/>
                  </a:lnTo>
                  <a:lnTo>
                    <a:pt x="248" y="0"/>
                  </a:lnTo>
                  <a:lnTo>
                    <a:pt x="270" y="2"/>
                  </a:lnTo>
                  <a:lnTo>
                    <a:pt x="292" y="8"/>
                  </a:lnTo>
                  <a:lnTo>
                    <a:pt x="316" y="16"/>
                  </a:lnTo>
                  <a:lnTo>
                    <a:pt x="340" y="28"/>
                  </a:lnTo>
                  <a:close/>
                </a:path>
              </a:pathLst>
            </a:custGeom>
            <a:solidFill>
              <a:srgbClr val="FFB3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24"/>
            <p:cNvSpPr/>
            <p:nvPr/>
          </p:nvSpPr>
          <p:spPr>
            <a:xfrm>
              <a:off x="8140700" y="3905250"/>
              <a:ext cx="212725" cy="92075"/>
            </a:xfrm>
            <a:custGeom>
              <a:avLst/>
              <a:gdLst/>
              <a:ahLst/>
              <a:cxnLst/>
              <a:rect l="l" t="t" r="r" b="b"/>
              <a:pathLst>
                <a:path w="134" h="58" extrusionOk="0">
                  <a:moveTo>
                    <a:pt x="134" y="28"/>
                  </a:moveTo>
                  <a:lnTo>
                    <a:pt x="134" y="28"/>
                  </a:lnTo>
                  <a:lnTo>
                    <a:pt x="132" y="34"/>
                  </a:lnTo>
                  <a:lnTo>
                    <a:pt x="128" y="40"/>
                  </a:lnTo>
                  <a:lnTo>
                    <a:pt x="122" y="44"/>
                  </a:lnTo>
                  <a:lnTo>
                    <a:pt x="114" y="48"/>
                  </a:lnTo>
                  <a:lnTo>
                    <a:pt x="104" y="52"/>
                  </a:lnTo>
                  <a:lnTo>
                    <a:pt x="92" y="56"/>
                  </a:lnTo>
                  <a:lnTo>
                    <a:pt x="68" y="58"/>
                  </a:lnTo>
                  <a:lnTo>
                    <a:pt x="42" y="56"/>
                  </a:lnTo>
                  <a:lnTo>
                    <a:pt x="30" y="52"/>
                  </a:lnTo>
                  <a:lnTo>
                    <a:pt x="20" y="48"/>
                  </a:lnTo>
                  <a:lnTo>
                    <a:pt x="12" y="44"/>
                  </a:lnTo>
                  <a:lnTo>
                    <a:pt x="6" y="40"/>
                  </a:lnTo>
                  <a:lnTo>
                    <a:pt x="2" y="34"/>
                  </a:lnTo>
                  <a:lnTo>
                    <a:pt x="0" y="28"/>
                  </a:lnTo>
                  <a:lnTo>
                    <a:pt x="2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20" y="8"/>
                  </a:lnTo>
                  <a:lnTo>
                    <a:pt x="30" y="6"/>
                  </a:lnTo>
                  <a:lnTo>
                    <a:pt x="42" y="2"/>
                  </a:lnTo>
                  <a:lnTo>
                    <a:pt x="68" y="0"/>
                  </a:lnTo>
                  <a:lnTo>
                    <a:pt x="92" y="2"/>
                  </a:lnTo>
                  <a:lnTo>
                    <a:pt x="104" y="6"/>
                  </a:lnTo>
                  <a:lnTo>
                    <a:pt x="114" y="8"/>
                  </a:lnTo>
                  <a:lnTo>
                    <a:pt x="122" y="12"/>
                  </a:lnTo>
                  <a:lnTo>
                    <a:pt x="128" y="18"/>
                  </a:lnTo>
                  <a:lnTo>
                    <a:pt x="132" y="24"/>
                  </a:lnTo>
                  <a:lnTo>
                    <a:pt x="134" y="28"/>
                  </a:lnTo>
                  <a:close/>
                </a:path>
              </a:pathLst>
            </a:custGeom>
            <a:solidFill>
              <a:srgbClr val="9A65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24"/>
            <p:cNvSpPr/>
            <p:nvPr/>
          </p:nvSpPr>
          <p:spPr>
            <a:xfrm>
              <a:off x="8080375" y="4305300"/>
              <a:ext cx="327025" cy="15875"/>
            </a:xfrm>
            <a:custGeom>
              <a:avLst/>
              <a:gdLst/>
              <a:ahLst/>
              <a:cxnLst/>
              <a:rect l="l" t="t" r="r" b="b"/>
              <a:pathLst>
                <a:path w="206" h="10" extrusionOk="0">
                  <a:moveTo>
                    <a:pt x="0" y="10"/>
                  </a:moveTo>
                  <a:lnTo>
                    <a:pt x="52" y="10"/>
                  </a:lnTo>
                  <a:lnTo>
                    <a:pt x="104" y="10"/>
                  </a:lnTo>
                  <a:lnTo>
                    <a:pt x="154" y="10"/>
                  </a:lnTo>
                  <a:lnTo>
                    <a:pt x="206" y="10"/>
                  </a:lnTo>
                  <a:lnTo>
                    <a:pt x="206" y="8"/>
                  </a:lnTo>
                  <a:lnTo>
                    <a:pt x="206" y="4"/>
                  </a:lnTo>
                  <a:lnTo>
                    <a:pt x="206" y="2"/>
                  </a:lnTo>
                  <a:lnTo>
                    <a:pt x="206" y="0"/>
                  </a:lnTo>
                  <a:lnTo>
                    <a:pt x="154" y="0"/>
                  </a:lnTo>
                  <a:lnTo>
                    <a:pt x="104" y="0"/>
                  </a:lnTo>
                  <a:lnTo>
                    <a:pt x="5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E1975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24"/>
            <p:cNvSpPr/>
            <p:nvPr/>
          </p:nvSpPr>
          <p:spPr>
            <a:xfrm>
              <a:off x="8096250" y="4743450"/>
              <a:ext cx="82550" cy="177800"/>
            </a:xfrm>
            <a:custGeom>
              <a:avLst/>
              <a:gdLst/>
              <a:ahLst/>
              <a:cxnLst/>
              <a:rect l="l" t="t" r="r" b="b"/>
              <a:pathLst>
                <a:path w="52" h="112" extrusionOk="0">
                  <a:moveTo>
                    <a:pt x="52" y="112"/>
                  </a:moveTo>
                  <a:lnTo>
                    <a:pt x="38" y="112"/>
                  </a:lnTo>
                  <a:lnTo>
                    <a:pt x="26" y="112"/>
                  </a:lnTo>
                  <a:lnTo>
                    <a:pt x="12" y="112"/>
                  </a:lnTo>
                  <a:lnTo>
                    <a:pt x="0" y="112"/>
                  </a:lnTo>
                  <a:lnTo>
                    <a:pt x="0" y="84"/>
                  </a:lnTo>
                  <a:lnTo>
                    <a:pt x="0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6" y="0"/>
                  </a:lnTo>
                  <a:lnTo>
                    <a:pt x="38" y="0"/>
                  </a:lnTo>
                  <a:lnTo>
                    <a:pt x="52" y="0"/>
                  </a:lnTo>
                  <a:lnTo>
                    <a:pt x="52" y="28"/>
                  </a:lnTo>
                  <a:lnTo>
                    <a:pt x="52" y="56"/>
                  </a:lnTo>
                  <a:lnTo>
                    <a:pt x="52" y="84"/>
                  </a:lnTo>
                  <a:lnTo>
                    <a:pt x="52" y="112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24"/>
            <p:cNvSpPr/>
            <p:nvPr/>
          </p:nvSpPr>
          <p:spPr>
            <a:xfrm>
              <a:off x="8305800" y="4810125"/>
              <a:ext cx="82550" cy="111125"/>
            </a:xfrm>
            <a:custGeom>
              <a:avLst/>
              <a:gdLst/>
              <a:ahLst/>
              <a:cxnLst/>
              <a:rect l="l" t="t" r="r" b="b"/>
              <a:pathLst>
                <a:path w="52" h="70" extrusionOk="0">
                  <a:moveTo>
                    <a:pt x="52" y="70"/>
                  </a:moveTo>
                  <a:lnTo>
                    <a:pt x="38" y="70"/>
                  </a:lnTo>
                  <a:lnTo>
                    <a:pt x="26" y="70"/>
                  </a:lnTo>
                  <a:lnTo>
                    <a:pt x="12" y="70"/>
                  </a:lnTo>
                  <a:lnTo>
                    <a:pt x="0" y="70"/>
                  </a:lnTo>
                  <a:lnTo>
                    <a:pt x="0" y="52"/>
                  </a:lnTo>
                  <a:lnTo>
                    <a:pt x="0" y="34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6" y="0"/>
                  </a:lnTo>
                  <a:lnTo>
                    <a:pt x="38" y="0"/>
                  </a:lnTo>
                  <a:lnTo>
                    <a:pt x="52" y="0"/>
                  </a:lnTo>
                  <a:lnTo>
                    <a:pt x="52" y="16"/>
                  </a:lnTo>
                  <a:lnTo>
                    <a:pt x="52" y="34"/>
                  </a:lnTo>
                  <a:lnTo>
                    <a:pt x="52" y="52"/>
                  </a:lnTo>
                  <a:lnTo>
                    <a:pt x="52" y="70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24"/>
            <p:cNvSpPr/>
            <p:nvPr/>
          </p:nvSpPr>
          <p:spPr>
            <a:xfrm>
              <a:off x="8054975" y="4911725"/>
              <a:ext cx="139700" cy="73025"/>
            </a:xfrm>
            <a:custGeom>
              <a:avLst/>
              <a:gdLst/>
              <a:ahLst/>
              <a:cxnLst/>
              <a:rect l="l" t="t" r="r" b="b"/>
              <a:pathLst>
                <a:path w="88" h="46" extrusionOk="0">
                  <a:moveTo>
                    <a:pt x="24" y="0"/>
                  </a:moveTo>
                  <a:lnTo>
                    <a:pt x="24" y="0"/>
                  </a:lnTo>
                  <a:lnTo>
                    <a:pt x="20" y="4"/>
                  </a:lnTo>
                  <a:lnTo>
                    <a:pt x="12" y="12"/>
                  </a:lnTo>
                  <a:lnTo>
                    <a:pt x="8" y="18"/>
                  </a:lnTo>
                  <a:lnTo>
                    <a:pt x="4" y="26"/>
                  </a:lnTo>
                  <a:lnTo>
                    <a:pt x="2" y="36"/>
                  </a:lnTo>
                  <a:lnTo>
                    <a:pt x="0" y="46"/>
                  </a:lnTo>
                  <a:lnTo>
                    <a:pt x="22" y="46"/>
                  </a:lnTo>
                  <a:lnTo>
                    <a:pt x="42" y="46"/>
                  </a:lnTo>
                  <a:lnTo>
                    <a:pt x="64" y="46"/>
                  </a:lnTo>
                  <a:lnTo>
                    <a:pt x="86" y="46"/>
                  </a:lnTo>
                  <a:lnTo>
                    <a:pt x="86" y="42"/>
                  </a:lnTo>
                  <a:lnTo>
                    <a:pt x="88" y="32"/>
                  </a:lnTo>
                  <a:lnTo>
                    <a:pt x="86" y="18"/>
                  </a:lnTo>
                  <a:lnTo>
                    <a:pt x="84" y="10"/>
                  </a:lnTo>
                  <a:lnTo>
                    <a:pt x="78" y="2"/>
                  </a:lnTo>
                  <a:lnTo>
                    <a:pt x="66" y="0"/>
                  </a:lnTo>
                  <a:lnTo>
                    <a:pt x="52" y="0"/>
                  </a:lnTo>
                  <a:lnTo>
                    <a:pt x="3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24"/>
            <p:cNvSpPr/>
            <p:nvPr/>
          </p:nvSpPr>
          <p:spPr>
            <a:xfrm>
              <a:off x="8089900" y="4886325"/>
              <a:ext cx="69850" cy="31750"/>
            </a:xfrm>
            <a:custGeom>
              <a:avLst/>
              <a:gdLst/>
              <a:ahLst/>
              <a:cxnLst/>
              <a:rect l="l" t="t" r="r" b="b"/>
              <a:pathLst>
                <a:path w="44" h="20" extrusionOk="0">
                  <a:moveTo>
                    <a:pt x="2" y="18"/>
                  </a:moveTo>
                  <a:lnTo>
                    <a:pt x="2" y="18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2" y="6"/>
                  </a:lnTo>
                  <a:lnTo>
                    <a:pt x="4" y="2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40" y="2"/>
                  </a:lnTo>
                  <a:lnTo>
                    <a:pt x="42" y="4"/>
                  </a:lnTo>
                  <a:lnTo>
                    <a:pt x="44" y="8"/>
                  </a:lnTo>
                  <a:lnTo>
                    <a:pt x="44" y="14"/>
                  </a:lnTo>
                  <a:lnTo>
                    <a:pt x="44" y="20"/>
                  </a:lnTo>
                  <a:lnTo>
                    <a:pt x="40" y="20"/>
                  </a:lnTo>
                  <a:lnTo>
                    <a:pt x="30" y="20"/>
                  </a:lnTo>
                  <a:lnTo>
                    <a:pt x="16" y="20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24"/>
            <p:cNvSpPr/>
            <p:nvPr/>
          </p:nvSpPr>
          <p:spPr>
            <a:xfrm>
              <a:off x="8089900" y="4914900"/>
              <a:ext cx="60325" cy="12700"/>
            </a:xfrm>
            <a:custGeom>
              <a:avLst/>
              <a:gdLst/>
              <a:ahLst/>
              <a:cxnLst/>
              <a:rect l="l" t="t" r="r" b="b"/>
              <a:pathLst>
                <a:path w="38" h="8" extrusionOk="0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12" y="2"/>
                  </a:lnTo>
                  <a:lnTo>
                    <a:pt x="24" y="4"/>
                  </a:lnTo>
                  <a:lnTo>
                    <a:pt x="36" y="8"/>
                  </a:lnTo>
                  <a:lnTo>
                    <a:pt x="36" y="6"/>
                  </a:lnTo>
                  <a:lnTo>
                    <a:pt x="38" y="6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24"/>
            <p:cNvSpPr/>
            <p:nvPr/>
          </p:nvSpPr>
          <p:spPr>
            <a:xfrm>
              <a:off x="8086725" y="4924425"/>
              <a:ext cx="53975" cy="12700"/>
            </a:xfrm>
            <a:custGeom>
              <a:avLst/>
              <a:gdLst/>
              <a:ahLst/>
              <a:cxnLst/>
              <a:rect l="l" t="t" r="r" b="b"/>
              <a:pathLst>
                <a:path w="34" h="8" extrusionOk="0">
                  <a:moveTo>
                    <a:pt x="0" y="2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4" y="4"/>
                  </a:lnTo>
                  <a:lnTo>
                    <a:pt x="10" y="2"/>
                  </a:lnTo>
                  <a:lnTo>
                    <a:pt x="20" y="4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4" y="6"/>
                  </a:lnTo>
                  <a:lnTo>
                    <a:pt x="22" y="0"/>
                  </a:lnTo>
                  <a:lnTo>
                    <a:pt x="10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24"/>
            <p:cNvSpPr/>
            <p:nvPr/>
          </p:nvSpPr>
          <p:spPr>
            <a:xfrm>
              <a:off x="8054975" y="4933950"/>
              <a:ext cx="139700" cy="50800"/>
            </a:xfrm>
            <a:custGeom>
              <a:avLst/>
              <a:gdLst/>
              <a:ahLst/>
              <a:cxnLst/>
              <a:rect l="l" t="t" r="r" b="b"/>
              <a:pathLst>
                <a:path w="88" h="32" extrusionOk="0">
                  <a:moveTo>
                    <a:pt x="26" y="0"/>
                  </a:moveTo>
                  <a:lnTo>
                    <a:pt x="26" y="0"/>
                  </a:lnTo>
                  <a:lnTo>
                    <a:pt x="24" y="2"/>
                  </a:lnTo>
                  <a:lnTo>
                    <a:pt x="20" y="8"/>
                  </a:lnTo>
                  <a:lnTo>
                    <a:pt x="12" y="14"/>
                  </a:lnTo>
                  <a:lnTo>
                    <a:pt x="6" y="16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20" y="32"/>
                  </a:lnTo>
                  <a:lnTo>
                    <a:pt x="42" y="32"/>
                  </a:lnTo>
                  <a:lnTo>
                    <a:pt x="64" y="32"/>
                  </a:lnTo>
                  <a:lnTo>
                    <a:pt x="86" y="32"/>
                  </a:lnTo>
                  <a:lnTo>
                    <a:pt x="86" y="30"/>
                  </a:lnTo>
                  <a:lnTo>
                    <a:pt x="88" y="28"/>
                  </a:lnTo>
                  <a:lnTo>
                    <a:pt x="88" y="22"/>
                  </a:lnTo>
                  <a:lnTo>
                    <a:pt x="88" y="18"/>
                  </a:lnTo>
                  <a:lnTo>
                    <a:pt x="76" y="18"/>
                  </a:lnTo>
                  <a:lnTo>
                    <a:pt x="54" y="18"/>
                  </a:lnTo>
                  <a:lnTo>
                    <a:pt x="44" y="16"/>
                  </a:lnTo>
                  <a:lnTo>
                    <a:pt x="36" y="12"/>
                  </a:lnTo>
                  <a:lnTo>
                    <a:pt x="32" y="10"/>
                  </a:lnTo>
                  <a:lnTo>
                    <a:pt x="32" y="8"/>
                  </a:lnTo>
                  <a:lnTo>
                    <a:pt x="32" y="4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7E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24"/>
            <p:cNvSpPr/>
            <p:nvPr/>
          </p:nvSpPr>
          <p:spPr>
            <a:xfrm>
              <a:off x="8045450" y="4981575"/>
              <a:ext cx="152400" cy="15875"/>
            </a:xfrm>
            <a:custGeom>
              <a:avLst/>
              <a:gdLst/>
              <a:ahLst/>
              <a:cxnLst/>
              <a:rect l="l" t="t" r="r" b="b"/>
              <a:pathLst>
                <a:path w="96" h="10" extrusionOk="0">
                  <a:moveTo>
                    <a:pt x="6" y="0"/>
                  </a:moveTo>
                  <a:lnTo>
                    <a:pt x="28" y="0"/>
                  </a:lnTo>
                  <a:lnTo>
                    <a:pt x="50" y="0"/>
                  </a:lnTo>
                  <a:lnTo>
                    <a:pt x="72" y="0"/>
                  </a:lnTo>
                  <a:lnTo>
                    <a:pt x="94" y="0"/>
                  </a:lnTo>
                  <a:lnTo>
                    <a:pt x="94" y="2"/>
                  </a:lnTo>
                  <a:lnTo>
                    <a:pt x="96" y="4"/>
                  </a:lnTo>
                  <a:lnTo>
                    <a:pt x="94" y="8"/>
                  </a:lnTo>
                  <a:lnTo>
                    <a:pt x="92" y="10"/>
                  </a:lnTo>
                  <a:lnTo>
                    <a:pt x="68" y="8"/>
                  </a:lnTo>
                  <a:lnTo>
                    <a:pt x="46" y="8"/>
                  </a:lnTo>
                  <a:lnTo>
                    <a:pt x="24" y="8"/>
                  </a:lnTo>
                  <a:lnTo>
                    <a:pt x="2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24"/>
            <p:cNvSpPr/>
            <p:nvPr/>
          </p:nvSpPr>
          <p:spPr>
            <a:xfrm>
              <a:off x="8289925" y="4911725"/>
              <a:ext cx="139700" cy="73025"/>
            </a:xfrm>
            <a:custGeom>
              <a:avLst/>
              <a:gdLst/>
              <a:ahLst/>
              <a:cxnLst/>
              <a:rect l="l" t="t" r="r" b="b"/>
              <a:pathLst>
                <a:path w="88" h="46" extrusionOk="0">
                  <a:moveTo>
                    <a:pt x="62" y="0"/>
                  </a:moveTo>
                  <a:lnTo>
                    <a:pt x="62" y="0"/>
                  </a:lnTo>
                  <a:lnTo>
                    <a:pt x="66" y="4"/>
                  </a:lnTo>
                  <a:lnTo>
                    <a:pt x="74" y="12"/>
                  </a:lnTo>
                  <a:lnTo>
                    <a:pt x="80" y="18"/>
                  </a:lnTo>
                  <a:lnTo>
                    <a:pt x="84" y="26"/>
                  </a:lnTo>
                  <a:lnTo>
                    <a:pt x="86" y="36"/>
                  </a:lnTo>
                  <a:lnTo>
                    <a:pt x="88" y="46"/>
                  </a:lnTo>
                  <a:lnTo>
                    <a:pt x="66" y="46"/>
                  </a:lnTo>
                  <a:lnTo>
                    <a:pt x="44" y="46"/>
                  </a:lnTo>
                  <a:lnTo>
                    <a:pt x="24" y="46"/>
                  </a:lnTo>
                  <a:lnTo>
                    <a:pt x="2" y="46"/>
                  </a:lnTo>
                  <a:lnTo>
                    <a:pt x="2" y="42"/>
                  </a:lnTo>
                  <a:lnTo>
                    <a:pt x="0" y="32"/>
                  </a:lnTo>
                  <a:lnTo>
                    <a:pt x="2" y="18"/>
                  </a:lnTo>
                  <a:lnTo>
                    <a:pt x="4" y="10"/>
                  </a:lnTo>
                  <a:lnTo>
                    <a:pt x="8" y="2"/>
                  </a:lnTo>
                  <a:lnTo>
                    <a:pt x="22" y="0"/>
                  </a:lnTo>
                  <a:lnTo>
                    <a:pt x="36" y="0"/>
                  </a:lnTo>
                  <a:lnTo>
                    <a:pt x="50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24"/>
            <p:cNvSpPr/>
            <p:nvPr/>
          </p:nvSpPr>
          <p:spPr>
            <a:xfrm>
              <a:off x="8321675" y="4886325"/>
              <a:ext cx="69850" cy="31750"/>
            </a:xfrm>
            <a:custGeom>
              <a:avLst/>
              <a:gdLst/>
              <a:ahLst/>
              <a:cxnLst/>
              <a:rect l="l" t="t" r="r" b="b"/>
              <a:pathLst>
                <a:path w="44" h="20" extrusionOk="0">
                  <a:moveTo>
                    <a:pt x="44" y="18"/>
                  </a:moveTo>
                  <a:lnTo>
                    <a:pt x="44" y="18"/>
                  </a:lnTo>
                  <a:lnTo>
                    <a:pt x="44" y="16"/>
                  </a:lnTo>
                  <a:lnTo>
                    <a:pt x="44" y="10"/>
                  </a:lnTo>
                  <a:lnTo>
                    <a:pt x="44" y="6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6" y="20"/>
                  </a:lnTo>
                  <a:lnTo>
                    <a:pt x="16" y="20"/>
                  </a:lnTo>
                  <a:lnTo>
                    <a:pt x="30" y="20"/>
                  </a:lnTo>
                  <a:lnTo>
                    <a:pt x="44" y="18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24"/>
            <p:cNvSpPr/>
            <p:nvPr/>
          </p:nvSpPr>
          <p:spPr>
            <a:xfrm>
              <a:off x="8334375" y="4914900"/>
              <a:ext cx="57150" cy="12700"/>
            </a:xfrm>
            <a:custGeom>
              <a:avLst/>
              <a:gdLst/>
              <a:ahLst/>
              <a:cxnLst/>
              <a:rect l="l" t="t" r="r" b="b"/>
              <a:pathLst>
                <a:path w="36" h="8" extrusionOk="0">
                  <a:moveTo>
                    <a:pt x="0" y="6"/>
                  </a:move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14" y="4"/>
                  </a:lnTo>
                  <a:lnTo>
                    <a:pt x="24" y="2"/>
                  </a:lnTo>
                  <a:lnTo>
                    <a:pt x="32" y="2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24"/>
            <p:cNvSpPr/>
            <p:nvPr/>
          </p:nvSpPr>
          <p:spPr>
            <a:xfrm>
              <a:off x="8343900" y="4924425"/>
              <a:ext cx="53975" cy="12700"/>
            </a:xfrm>
            <a:custGeom>
              <a:avLst/>
              <a:gdLst/>
              <a:ahLst/>
              <a:cxnLst/>
              <a:rect l="l" t="t" r="r" b="b"/>
              <a:pathLst>
                <a:path w="34" h="8" extrusionOk="0">
                  <a:moveTo>
                    <a:pt x="0" y="6"/>
                  </a:moveTo>
                  <a:lnTo>
                    <a:pt x="0" y="6"/>
                  </a:lnTo>
                  <a:lnTo>
                    <a:pt x="0" y="8"/>
                  </a:lnTo>
                  <a:lnTo>
                    <a:pt x="12" y="4"/>
                  </a:lnTo>
                  <a:lnTo>
                    <a:pt x="24" y="2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24"/>
            <p:cNvSpPr/>
            <p:nvPr/>
          </p:nvSpPr>
          <p:spPr>
            <a:xfrm>
              <a:off x="8289925" y="4933950"/>
              <a:ext cx="139700" cy="50800"/>
            </a:xfrm>
            <a:custGeom>
              <a:avLst/>
              <a:gdLst/>
              <a:ahLst/>
              <a:cxnLst/>
              <a:rect l="l" t="t" r="r" b="b"/>
              <a:pathLst>
                <a:path w="88" h="32" extrusionOk="0">
                  <a:moveTo>
                    <a:pt x="62" y="0"/>
                  </a:moveTo>
                  <a:lnTo>
                    <a:pt x="62" y="0"/>
                  </a:lnTo>
                  <a:lnTo>
                    <a:pt x="64" y="2"/>
                  </a:lnTo>
                  <a:lnTo>
                    <a:pt x="68" y="8"/>
                  </a:lnTo>
                  <a:lnTo>
                    <a:pt x="76" y="14"/>
                  </a:lnTo>
                  <a:lnTo>
                    <a:pt x="80" y="16"/>
                  </a:lnTo>
                  <a:lnTo>
                    <a:pt x="86" y="16"/>
                  </a:lnTo>
                  <a:lnTo>
                    <a:pt x="86" y="18"/>
                  </a:lnTo>
                  <a:lnTo>
                    <a:pt x="88" y="20"/>
                  </a:lnTo>
                  <a:lnTo>
                    <a:pt x="88" y="24"/>
                  </a:lnTo>
                  <a:lnTo>
                    <a:pt x="88" y="32"/>
                  </a:lnTo>
                  <a:lnTo>
                    <a:pt x="66" y="32"/>
                  </a:lnTo>
                  <a:lnTo>
                    <a:pt x="44" y="32"/>
                  </a:lnTo>
                  <a:lnTo>
                    <a:pt x="22" y="32"/>
                  </a:lnTo>
                  <a:lnTo>
                    <a:pt x="2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10" y="18"/>
                  </a:lnTo>
                  <a:lnTo>
                    <a:pt x="32" y="18"/>
                  </a:lnTo>
                  <a:lnTo>
                    <a:pt x="44" y="16"/>
                  </a:lnTo>
                  <a:lnTo>
                    <a:pt x="52" y="12"/>
                  </a:lnTo>
                  <a:lnTo>
                    <a:pt x="54" y="10"/>
                  </a:lnTo>
                  <a:lnTo>
                    <a:pt x="56" y="8"/>
                  </a:lnTo>
                  <a:lnTo>
                    <a:pt x="56" y="4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7E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24"/>
            <p:cNvSpPr/>
            <p:nvPr/>
          </p:nvSpPr>
          <p:spPr>
            <a:xfrm>
              <a:off x="8286750" y="4981575"/>
              <a:ext cx="149225" cy="15875"/>
            </a:xfrm>
            <a:custGeom>
              <a:avLst/>
              <a:gdLst/>
              <a:ahLst/>
              <a:cxnLst/>
              <a:rect l="l" t="t" r="r" b="b"/>
              <a:pathLst>
                <a:path w="94" h="10" extrusionOk="0">
                  <a:moveTo>
                    <a:pt x="90" y="0"/>
                  </a:moveTo>
                  <a:lnTo>
                    <a:pt x="68" y="0"/>
                  </a:lnTo>
                  <a:lnTo>
                    <a:pt x="46" y="0"/>
                  </a:lnTo>
                  <a:lnTo>
                    <a:pt x="2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10"/>
                  </a:lnTo>
                  <a:lnTo>
                    <a:pt x="26" y="8"/>
                  </a:lnTo>
                  <a:lnTo>
                    <a:pt x="48" y="8"/>
                  </a:lnTo>
                  <a:lnTo>
                    <a:pt x="72" y="8"/>
                  </a:lnTo>
                  <a:lnTo>
                    <a:pt x="94" y="8"/>
                  </a:lnTo>
                  <a:lnTo>
                    <a:pt x="94" y="4"/>
                  </a:lnTo>
                  <a:lnTo>
                    <a:pt x="94" y="2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24"/>
            <p:cNvSpPr/>
            <p:nvPr/>
          </p:nvSpPr>
          <p:spPr>
            <a:xfrm>
              <a:off x="7893050" y="3251200"/>
              <a:ext cx="688975" cy="714375"/>
            </a:xfrm>
            <a:custGeom>
              <a:avLst/>
              <a:gdLst/>
              <a:ahLst/>
              <a:cxnLst/>
              <a:rect l="l" t="t" r="r" b="b"/>
              <a:pathLst>
                <a:path w="434" h="450" extrusionOk="0">
                  <a:moveTo>
                    <a:pt x="218" y="0"/>
                  </a:moveTo>
                  <a:lnTo>
                    <a:pt x="218" y="0"/>
                  </a:lnTo>
                  <a:lnTo>
                    <a:pt x="200" y="0"/>
                  </a:lnTo>
                  <a:lnTo>
                    <a:pt x="182" y="2"/>
                  </a:lnTo>
                  <a:lnTo>
                    <a:pt x="164" y="8"/>
                  </a:lnTo>
                  <a:lnTo>
                    <a:pt x="144" y="14"/>
                  </a:lnTo>
                  <a:lnTo>
                    <a:pt x="126" y="20"/>
                  </a:lnTo>
                  <a:lnTo>
                    <a:pt x="108" y="30"/>
                  </a:lnTo>
                  <a:lnTo>
                    <a:pt x="92" y="42"/>
                  </a:lnTo>
                  <a:lnTo>
                    <a:pt x="74" y="54"/>
                  </a:lnTo>
                  <a:lnTo>
                    <a:pt x="60" y="68"/>
                  </a:lnTo>
                  <a:lnTo>
                    <a:pt x="46" y="84"/>
                  </a:lnTo>
                  <a:lnTo>
                    <a:pt x="32" y="102"/>
                  </a:lnTo>
                  <a:lnTo>
                    <a:pt x="22" y="122"/>
                  </a:lnTo>
                  <a:lnTo>
                    <a:pt x="12" y="142"/>
                  </a:lnTo>
                  <a:lnTo>
                    <a:pt x="6" y="166"/>
                  </a:lnTo>
                  <a:lnTo>
                    <a:pt x="2" y="190"/>
                  </a:lnTo>
                  <a:lnTo>
                    <a:pt x="0" y="216"/>
                  </a:lnTo>
                  <a:lnTo>
                    <a:pt x="2" y="244"/>
                  </a:lnTo>
                  <a:lnTo>
                    <a:pt x="6" y="268"/>
                  </a:lnTo>
                  <a:lnTo>
                    <a:pt x="10" y="292"/>
                  </a:lnTo>
                  <a:lnTo>
                    <a:pt x="18" y="314"/>
                  </a:lnTo>
                  <a:lnTo>
                    <a:pt x="28" y="336"/>
                  </a:lnTo>
                  <a:lnTo>
                    <a:pt x="40" y="354"/>
                  </a:lnTo>
                  <a:lnTo>
                    <a:pt x="52" y="372"/>
                  </a:lnTo>
                  <a:lnTo>
                    <a:pt x="66" y="388"/>
                  </a:lnTo>
                  <a:lnTo>
                    <a:pt x="82" y="402"/>
                  </a:lnTo>
                  <a:lnTo>
                    <a:pt x="100" y="414"/>
                  </a:lnTo>
                  <a:lnTo>
                    <a:pt x="118" y="426"/>
                  </a:lnTo>
                  <a:lnTo>
                    <a:pt x="136" y="434"/>
                  </a:lnTo>
                  <a:lnTo>
                    <a:pt x="156" y="442"/>
                  </a:lnTo>
                  <a:lnTo>
                    <a:pt x="176" y="446"/>
                  </a:lnTo>
                  <a:lnTo>
                    <a:pt x="196" y="450"/>
                  </a:lnTo>
                  <a:lnTo>
                    <a:pt x="218" y="450"/>
                  </a:lnTo>
                  <a:lnTo>
                    <a:pt x="240" y="450"/>
                  </a:lnTo>
                  <a:lnTo>
                    <a:pt x="262" y="446"/>
                  </a:lnTo>
                  <a:lnTo>
                    <a:pt x="284" y="442"/>
                  </a:lnTo>
                  <a:lnTo>
                    <a:pt x="304" y="434"/>
                  </a:lnTo>
                  <a:lnTo>
                    <a:pt x="324" y="426"/>
                  </a:lnTo>
                  <a:lnTo>
                    <a:pt x="342" y="414"/>
                  </a:lnTo>
                  <a:lnTo>
                    <a:pt x="358" y="402"/>
                  </a:lnTo>
                  <a:lnTo>
                    <a:pt x="374" y="388"/>
                  </a:lnTo>
                  <a:lnTo>
                    <a:pt x="388" y="372"/>
                  </a:lnTo>
                  <a:lnTo>
                    <a:pt x="400" y="354"/>
                  </a:lnTo>
                  <a:lnTo>
                    <a:pt x="410" y="336"/>
                  </a:lnTo>
                  <a:lnTo>
                    <a:pt x="418" y="314"/>
                  </a:lnTo>
                  <a:lnTo>
                    <a:pt x="426" y="292"/>
                  </a:lnTo>
                  <a:lnTo>
                    <a:pt x="430" y="268"/>
                  </a:lnTo>
                  <a:lnTo>
                    <a:pt x="434" y="244"/>
                  </a:lnTo>
                  <a:lnTo>
                    <a:pt x="434" y="216"/>
                  </a:lnTo>
                  <a:lnTo>
                    <a:pt x="434" y="190"/>
                  </a:lnTo>
                  <a:lnTo>
                    <a:pt x="430" y="166"/>
                  </a:lnTo>
                  <a:lnTo>
                    <a:pt x="422" y="142"/>
                  </a:lnTo>
                  <a:lnTo>
                    <a:pt x="414" y="122"/>
                  </a:lnTo>
                  <a:lnTo>
                    <a:pt x="402" y="102"/>
                  </a:lnTo>
                  <a:lnTo>
                    <a:pt x="390" y="84"/>
                  </a:lnTo>
                  <a:lnTo>
                    <a:pt x="376" y="68"/>
                  </a:lnTo>
                  <a:lnTo>
                    <a:pt x="360" y="54"/>
                  </a:lnTo>
                  <a:lnTo>
                    <a:pt x="344" y="42"/>
                  </a:lnTo>
                  <a:lnTo>
                    <a:pt x="326" y="30"/>
                  </a:lnTo>
                  <a:lnTo>
                    <a:pt x="308" y="20"/>
                  </a:lnTo>
                  <a:lnTo>
                    <a:pt x="290" y="14"/>
                  </a:lnTo>
                  <a:lnTo>
                    <a:pt x="272" y="8"/>
                  </a:lnTo>
                  <a:lnTo>
                    <a:pt x="252" y="2"/>
                  </a:lnTo>
                  <a:lnTo>
                    <a:pt x="234" y="0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9A65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24"/>
            <p:cNvSpPr/>
            <p:nvPr/>
          </p:nvSpPr>
          <p:spPr>
            <a:xfrm>
              <a:off x="8232775" y="3781425"/>
              <a:ext cx="22225" cy="25400"/>
            </a:xfrm>
            <a:custGeom>
              <a:avLst/>
              <a:gdLst/>
              <a:ahLst/>
              <a:cxnLst/>
              <a:rect l="l" t="t" r="r" b="b"/>
              <a:pathLst>
                <a:path w="14" h="16" extrusionOk="0">
                  <a:moveTo>
                    <a:pt x="14" y="8"/>
                  </a:moveTo>
                  <a:lnTo>
                    <a:pt x="14" y="8"/>
                  </a:lnTo>
                  <a:lnTo>
                    <a:pt x="14" y="10"/>
                  </a:lnTo>
                  <a:lnTo>
                    <a:pt x="12" y="14"/>
                  </a:lnTo>
                  <a:lnTo>
                    <a:pt x="10" y="14"/>
                  </a:lnTo>
                  <a:lnTo>
                    <a:pt x="6" y="16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6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rgbClr val="F8AA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24"/>
            <p:cNvSpPr/>
            <p:nvPr/>
          </p:nvSpPr>
          <p:spPr>
            <a:xfrm>
              <a:off x="8070850" y="3705225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54" h="54" extrusionOk="0">
                  <a:moveTo>
                    <a:pt x="54" y="26"/>
                  </a:moveTo>
                  <a:lnTo>
                    <a:pt x="54" y="26"/>
                  </a:lnTo>
                  <a:lnTo>
                    <a:pt x="52" y="38"/>
                  </a:lnTo>
                  <a:lnTo>
                    <a:pt x="46" y="46"/>
                  </a:lnTo>
                  <a:lnTo>
                    <a:pt x="38" y="52"/>
                  </a:lnTo>
                  <a:lnTo>
                    <a:pt x="26" y="54"/>
                  </a:lnTo>
                  <a:lnTo>
                    <a:pt x="16" y="52"/>
                  </a:lnTo>
                  <a:lnTo>
                    <a:pt x="8" y="46"/>
                  </a:lnTo>
                  <a:lnTo>
                    <a:pt x="2" y="38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4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24"/>
            <p:cNvSpPr/>
            <p:nvPr/>
          </p:nvSpPr>
          <p:spPr>
            <a:xfrm>
              <a:off x="8099425" y="3733800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8" y="10"/>
                  </a:moveTo>
                  <a:lnTo>
                    <a:pt x="18" y="10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2" y="18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8" y="6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724F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4"/>
            <p:cNvSpPr/>
            <p:nvPr/>
          </p:nvSpPr>
          <p:spPr>
            <a:xfrm>
              <a:off x="8331200" y="3705225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54" h="54" extrusionOk="0">
                  <a:moveTo>
                    <a:pt x="0" y="26"/>
                  </a:moveTo>
                  <a:lnTo>
                    <a:pt x="0" y="26"/>
                  </a:lnTo>
                  <a:lnTo>
                    <a:pt x="2" y="38"/>
                  </a:lnTo>
                  <a:lnTo>
                    <a:pt x="8" y="46"/>
                  </a:lnTo>
                  <a:lnTo>
                    <a:pt x="16" y="52"/>
                  </a:lnTo>
                  <a:lnTo>
                    <a:pt x="26" y="54"/>
                  </a:lnTo>
                  <a:lnTo>
                    <a:pt x="36" y="52"/>
                  </a:lnTo>
                  <a:lnTo>
                    <a:pt x="46" y="46"/>
                  </a:lnTo>
                  <a:lnTo>
                    <a:pt x="52" y="38"/>
                  </a:lnTo>
                  <a:lnTo>
                    <a:pt x="54" y="26"/>
                  </a:lnTo>
                  <a:lnTo>
                    <a:pt x="52" y="16"/>
                  </a:lnTo>
                  <a:lnTo>
                    <a:pt x="46" y="8"/>
                  </a:lnTo>
                  <a:lnTo>
                    <a:pt x="36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24"/>
            <p:cNvSpPr/>
            <p:nvPr/>
          </p:nvSpPr>
          <p:spPr>
            <a:xfrm>
              <a:off x="8356600" y="3733800"/>
              <a:ext cx="31750" cy="28575"/>
            </a:xfrm>
            <a:custGeom>
              <a:avLst/>
              <a:gdLst/>
              <a:ahLst/>
              <a:cxnLst/>
              <a:rect l="l" t="t" r="r" b="b"/>
              <a:pathLst>
                <a:path w="20" h="18" extrusionOk="0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6" y="18"/>
                  </a:lnTo>
                  <a:lnTo>
                    <a:pt x="10" y="18"/>
                  </a:lnTo>
                  <a:lnTo>
                    <a:pt x="14" y="18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10"/>
                  </a:lnTo>
                  <a:lnTo>
                    <a:pt x="20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24F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24"/>
            <p:cNvSpPr/>
            <p:nvPr/>
          </p:nvSpPr>
          <p:spPr>
            <a:xfrm>
              <a:off x="8207375" y="3844925"/>
              <a:ext cx="69850" cy="34925"/>
            </a:xfrm>
            <a:custGeom>
              <a:avLst/>
              <a:gdLst/>
              <a:ahLst/>
              <a:cxnLst/>
              <a:rect l="l" t="t" r="r" b="b"/>
              <a:pathLst>
                <a:path w="44" h="22" extrusionOk="0">
                  <a:moveTo>
                    <a:pt x="44" y="12"/>
                  </a:moveTo>
                  <a:lnTo>
                    <a:pt x="44" y="12"/>
                  </a:lnTo>
                  <a:lnTo>
                    <a:pt x="42" y="16"/>
                  </a:lnTo>
                  <a:lnTo>
                    <a:pt x="38" y="18"/>
                  </a:lnTo>
                  <a:lnTo>
                    <a:pt x="30" y="20"/>
                  </a:lnTo>
                  <a:lnTo>
                    <a:pt x="22" y="22"/>
                  </a:lnTo>
                  <a:lnTo>
                    <a:pt x="12" y="20"/>
                  </a:lnTo>
                  <a:lnTo>
                    <a:pt x="6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6" y="4"/>
                  </a:lnTo>
                  <a:lnTo>
                    <a:pt x="12" y="2"/>
                  </a:lnTo>
                  <a:lnTo>
                    <a:pt x="22" y="0"/>
                  </a:lnTo>
                  <a:lnTo>
                    <a:pt x="30" y="2"/>
                  </a:lnTo>
                  <a:lnTo>
                    <a:pt x="38" y="4"/>
                  </a:lnTo>
                  <a:lnTo>
                    <a:pt x="42" y="8"/>
                  </a:lnTo>
                  <a:lnTo>
                    <a:pt x="44" y="12"/>
                  </a:lnTo>
                  <a:close/>
                </a:path>
              </a:pathLst>
            </a:custGeom>
            <a:solidFill>
              <a:srgbClr val="F8AA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24"/>
            <p:cNvSpPr/>
            <p:nvPr/>
          </p:nvSpPr>
          <p:spPr>
            <a:xfrm>
              <a:off x="7848600" y="3673475"/>
              <a:ext cx="142875" cy="133350"/>
            </a:xfrm>
            <a:custGeom>
              <a:avLst/>
              <a:gdLst/>
              <a:ahLst/>
              <a:cxnLst/>
              <a:rect l="l" t="t" r="r" b="b"/>
              <a:pathLst>
                <a:path w="90" h="84" extrusionOk="0">
                  <a:moveTo>
                    <a:pt x="90" y="42"/>
                  </a:moveTo>
                  <a:lnTo>
                    <a:pt x="90" y="42"/>
                  </a:lnTo>
                  <a:lnTo>
                    <a:pt x="90" y="50"/>
                  </a:lnTo>
                  <a:lnTo>
                    <a:pt x="86" y="58"/>
                  </a:lnTo>
                  <a:lnTo>
                    <a:pt x="82" y="66"/>
                  </a:lnTo>
                  <a:lnTo>
                    <a:pt x="78" y="72"/>
                  </a:lnTo>
                  <a:lnTo>
                    <a:pt x="70" y="76"/>
                  </a:lnTo>
                  <a:lnTo>
                    <a:pt x="62" y="80"/>
                  </a:lnTo>
                  <a:lnTo>
                    <a:pt x="54" y="82"/>
                  </a:lnTo>
                  <a:lnTo>
                    <a:pt x="46" y="84"/>
                  </a:lnTo>
                  <a:lnTo>
                    <a:pt x="36" y="82"/>
                  </a:lnTo>
                  <a:lnTo>
                    <a:pt x="28" y="80"/>
                  </a:lnTo>
                  <a:lnTo>
                    <a:pt x="20" y="76"/>
                  </a:lnTo>
                  <a:lnTo>
                    <a:pt x="14" y="72"/>
                  </a:lnTo>
                  <a:lnTo>
                    <a:pt x="8" y="66"/>
                  </a:lnTo>
                  <a:lnTo>
                    <a:pt x="4" y="58"/>
                  </a:lnTo>
                  <a:lnTo>
                    <a:pt x="2" y="50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26"/>
                  </a:lnTo>
                  <a:lnTo>
                    <a:pt x="8" y="18"/>
                  </a:lnTo>
                  <a:lnTo>
                    <a:pt x="14" y="12"/>
                  </a:lnTo>
                  <a:lnTo>
                    <a:pt x="20" y="6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62" y="4"/>
                  </a:lnTo>
                  <a:lnTo>
                    <a:pt x="70" y="6"/>
                  </a:lnTo>
                  <a:lnTo>
                    <a:pt x="78" y="12"/>
                  </a:lnTo>
                  <a:lnTo>
                    <a:pt x="82" y="18"/>
                  </a:lnTo>
                  <a:lnTo>
                    <a:pt x="86" y="26"/>
                  </a:lnTo>
                  <a:lnTo>
                    <a:pt x="90" y="34"/>
                  </a:lnTo>
                  <a:lnTo>
                    <a:pt x="90" y="42"/>
                  </a:lnTo>
                  <a:close/>
                </a:path>
              </a:pathLst>
            </a:custGeom>
            <a:solidFill>
              <a:srgbClr val="9A65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24"/>
            <p:cNvSpPr/>
            <p:nvPr/>
          </p:nvSpPr>
          <p:spPr>
            <a:xfrm>
              <a:off x="8486775" y="3673475"/>
              <a:ext cx="142875" cy="133350"/>
            </a:xfrm>
            <a:custGeom>
              <a:avLst/>
              <a:gdLst/>
              <a:ahLst/>
              <a:cxnLst/>
              <a:rect l="l" t="t" r="r" b="b"/>
              <a:pathLst>
                <a:path w="90" h="84" extrusionOk="0">
                  <a:moveTo>
                    <a:pt x="90" y="42"/>
                  </a:moveTo>
                  <a:lnTo>
                    <a:pt x="90" y="42"/>
                  </a:lnTo>
                  <a:lnTo>
                    <a:pt x="88" y="50"/>
                  </a:lnTo>
                  <a:lnTo>
                    <a:pt x="86" y="58"/>
                  </a:lnTo>
                  <a:lnTo>
                    <a:pt x="82" y="66"/>
                  </a:lnTo>
                  <a:lnTo>
                    <a:pt x="76" y="72"/>
                  </a:lnTo>
                  <a:lnTo>
                    <a:pt x="70" y="76"/>
                  </a:lnTo>
                  <a:lnTo>
                    <a:pt x="62" y="80"/>
                  </a:lnTo>
                  <a:lnTo>
                    <a:pt x="54" y="82"/>
                  </a:lnTo>
                  <a:lnTo>
                    <a:pt x="46" y="84"/>
                  </a:lnTo>
                  <a:lnTo>
                    <a:pt x="36" y="82"/>
                  </a:lnTo>
                  <a:lnTo>
                    <a:pt x="28" y="80"/>
                  </a:lnTo>
                  <a:lnTo>
                    <a:pt x="20" y="76"/>
                  </a:lnTo>
                  <a:lnTo>
                    <a:pt x="14" y="72"/>
                  </a:lnTo>
                  <a:lnTo>
                    <a:pt x="8" y="66"/>
                  </a:lnTo>
                  <a:lnTo>
                    <a:pt x="4" y="58"/>
                  </a:lnTo>
                  <a:lnTo>
                    <a:pt x="2" y="50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26"/>
                  </a:lnTo>
                  <a:lnTo>
                    <a:pt x="8" y="18"/>
                  </a:lnTo>
                  <a:lnTo>
                    <a:pt x="14" y="12"/>
                  </a:lnTo>
                  <a:lnTo>
                    <a:pt x="20" y="6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62" y="4"/>
                  </a:lnTo>
                  <a:lnTo>
                    <a:pt x="70" y="6"/>
                  </a:lnTo>
                  <a:lnTo>
                    <a:pt x="76" y="12"/>
                  </a:lnTo>
                  <a:lnTo>
                    <a:pt x="82" y="18"/>
                  </a:lnTo>
                  <a:lnTo>
                    <a:pt x="86" y="26"/>
                  </a:lnTo>
                  <a:lnTo>
                    <a:pt x="88" y="34"/>
                  </a:lnTo>
                  <a:lnTo>
                    <a:pt x="90" y="42"/>
                  </a:lnTo>
                  <a:close/>
                </a:path>
              </a:pathLst>
            </a:custGeom>
            <a:solidFill>
              <a:srgbClr val="9A65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24"/>
            <p:cNvSpPr/>
            <p:nvPr/>
          </p:nvSpPr>
          <p:spPr>
            <a:xfrm>
              <a:off x="7893050" y="3232150"/>
              <a:ext cx="692150" cy="511175"/>
            </a:xfrm>
            <a:custGeom>
              <a:avLst/>
              <a:gdLst/>
              <a:ahLst/>
              <a:cxnLst/>
              <a:rect l="l" t="t" r="r" b="b"/>
              <a:pathLst>
                <a:path w="436" h="322" extrusionOk="0">
                  <a:moveTo>
                    <a:pt x="8" y="160"/>
                  </a:moveTo>
                  <a:lnTo>
                    <a:pt x="8" y="160"/>
                  </a:lnTo>
                  <a:lnTo>
                    <a:pt x="4" y="182"/>
                  </a:lnTo>
                  <a:lnTo>
                    <a:pt x="0" y="204"/>
                  </a:lnTo>
                  <a:lnTo>
                    <a:pt x="0" y="222"/>
                  </a:lnTo>
                  <a:lnTo>
                    <a:pt x="0" y="238"/>
                  </a:lnTo>
                  <a:lnTo>
                    <a:pt x="2" y="266"/>
                  </a:lnTo>
                  <a:lnTo>
                    <a:pt x="8" y="288"/>
                  </a:lnTo>
                  <a:lnTo>
                    <a:pt x="14" y="304"/>
                  </a:lnTo>
                  <a:lnTo>
                    <a:pt x="20" y="314"/>
                  </a:lnTo>
                  <a:lnTo>
                    <a:pt x="28" y="322"/>
                  </a:lnTo>
                  <a:lnTo>
                    <a:pt x="24" y="308"/>
                  </a:lnTo>
                  <a:lnTo>
                    <a:pt x="20" y="294"/>
                  </a:lnTo>
                  <a:lnTo>
                    <a:pt x="18" y="268"/>
                  </a:lnTo>
                  <a:lnTo>
                    <a:pt x="18" y="244"/>
                  </a:lnTo>
                  <a:lnTo>
                    <a:pt x="22" y="222"/>
                  </a:lnTo>
                  <a:lnTo>
                    <a:pt x="28" y="206"/>
                  </a:lnTo>
                  <a:lnTo>
                    <a:pt x="32" y="192"/>
                  </a:lnTo>
                  <a:lnTo>
                    <a:pt x="38" y="180"/>
                  </a:lnTo>
                  <a:lnTo>
                    <a:pt x="44" y="172"/>
                  </a:lnTo>
                  <a:lnTo>
                    <a:pt x="52" y="164"/>
                  </a:lnTo>
                  <a:lnTo>
                    <a:pt x="58" y="158"/>
                  </a:lnTo>
                  <a:lnTo>
                    <a:pt x="66" y="156"/>
                  </a:lnTo>
                  <a:lnTo>
                    <a:pt x="74" y="152"/>
                  </a:lnTo>
                  <a:lnTo>
                    <a:pt x="80" y="152"/>
                  </a:lnTo>
                  <a:lnTo>
                    <a:pt x="94" y="152"/>
                  </a:lnTo>
                  <a:lnTo>
                    <a:pt x="108" y="156"/>
                  </a:lnTo>
                  <a:lnTo>
                    <a:pt x="118" y="160"/>
                  </a:lnTo>
                  <a:lnTo>
                    <a:pt x="128" y="166"/>
                  </a:lnTo>
                  <a:lnTo>
                    <a:pt x="142" y="176"/>
                  </a:lnTo>
                  <a:lnTo>
                    <a:pt x="158" y="184"/>
                  </a:lnTo>
                  <a:lnTo>
                    <a:pt x="172" y="190"/>
                  </a:lnTo>
                  <a:lnTo>
                    <a:pt x="184" y="194"/>
                  </a:lnTo>
                  <a:lnTo>
                    <a:pt x="206" y="198"/>
                  </a:lnTo>
                  <a:lnTo>
                    <a:pt x="218" y="198"/>
                  </a:lnTo>
                  <a:lnTo>
                    <a:pt x="230" y="198"/>
                  </a:lnTo>
                  <a:lnTo>
                    <a:pt x="252" y="194"/>
                  </a:lnTo>
                  <a:lnTo>
                    <a:pt x="264" y="190"/>
                  </a:lnTo>
                  <a:lnTo>
                    <a:pt x="278" y="184"/>
                  </a:lnTo>
                  <a:lnTo>
                    <a:pt x="294" y="176"/>
                  </a:lnTo>
                  <a:lnTo>
                    <a:pt x="308" y="166"/>
                  </a:lnTo>
                  <a:lnTo>
                    <a:pt x="318" y="158"/>
                  </a:lnTo>
                  <a:lnTo>
                    <a:pt x="330" y="152"/>
                  </a:lnTo>
                  <a:lnTo>
                    <a:pt x="344" y="148"/>
                  </a:lnTo>
                  <a:lnTo>
                    <a:pt x="360" y="146"/>
                  </a:lnTo>
                  <a:lnTo>
                    <a:pt x="368" y="146"/>
                  </a:lnTo>
                  <a:lnTo>
                    <a:pt x="376" y="148"/>
                  </a:lnTo>
                  <a:lnTo>
                    <a:pt x="384" y="150"/>
                  </a:lnTo>
                  <a:lnTo>
                    <a:pt x="392" y="156"/>
                  </a:lnTo>
                  <a:lnTo>
                    <a:pt x="400" y="162"/>
                  </a:lnTo>
                  <a:lnTo>
                    <a:pt x="406" y="172"/>
                  </a:lnTo>
                  <a:lnTo>
                    <a:pt x="412" y="184"/>
                  </a:lnTo>
                  <a:lnTo>
                    <a:pt x="416" y="198"/>
                  </a:lnTo>
                  <a:lnTo>
                    <a:pt x="420" y="218"/>
                  </a:lnTo>
                  <a:lnTo>
                    <a:pt x="424" y="240"/>
                  </a:lnTo>
                  <a:lnTo>
                    <a:pt x="424" y="266"/>
                  </a:lnTo>
                  <a:lnTo>
                    <a:pt x="422" y="280"/>
                  </a:lnTo>
                  <a:lnTo>
                    <a:pt x="418" y="292"/>
                  </a:lnTo>
                  <a:lnTo>
                    <a:pt x="414" y="308"/>
                  </a:lnTo>
                  <a:lnTo>
                    <a:pt x="408" y="322"/>
                  </a:lnTo>
                  <a:lnTo>
                    <a:pt x="414" y="314"/>
                  </a:lnTo>
                  <a:lnTo>
                    <a:pt x="422" y="304"/>
                  </a:lnTo>
                  <a:lnTo>
                    <a:pt x="428" y="288"/>
                  </a:lnTo>
                  <a:lnTo>
                    <a:pt x="434" y="266"/>
                  </a:lnTo>
                  <a:lnTo>
                    <a:pt x="436" y="238"/>
                  </a:lnTo>
                  <a:lnTo>
                    <a:pt x="436" y="222"/>
                  </a:lnTo>
                  <a:lnTo>
                    <a:pt x="436" y="204"/>
                  </a:lnTo>
                  <a:lnTo>
                    <a:pt x="432" y="182"/>
                  </a:lnTo>
                  <a:lnTo>
                    <a:pt x="428" y="160"/>
                  </a:lnTo>
                  <a:lnTo>
                    <a:pt x="426" y="154"/>
                  </a:lnTo>
                  <a:lnTo>
                    <a:pt x="420" y="136"/>
                  </a:lnTo>
                  <a:lnTo>
                    <a:pt x="408" y="110"/>
                  </a:lnTo>
                  <a:lnTo>
                    <a:pt x="398" y="96"/>
                  </a:lnTo>
                  <a:lnTo>
                    <a:pt x="388" y="82"/>
                  </a:lnTo>
                  <a:lnTo>
                    <a:pt x="376" y="66"/>
                  </a:lnTo>
                  <a:lnTo>
                    <a:pt x="362" y="52"/>
                  </a:lnTo>
                  <a:lnTo>
                    <a:pt x="344" y="38"/>
                  </a:lnTo>
                  <a:lnTo>
                    <a:pt x="324" y="26"/>
                  </a:lnTo>
                  <a:lnTo>
                    <a:pt x="302" y="16"/>
                  </a:lnTo>
                  <a:lnTo>
                    <a:pt x="278" y="8"/>
                  </a:lnTo>
                  <a:lnTo>
                    <a:pt x="250" y="2"/>
                  </a:lnTo>
                  <a:lnTo>
                    <a:pt x="220" y="0"/>
                  </a:lnTo>
                  <a:lnTo>
                    <a:pt x="212" y="2"/>
                  </a:lnTo>
                  <a:lnTo>
                    <a:pt x="192" y="4"/>
                  </a:lnTo>
                  <a:lnTo>
                    <a:pt x="162" y="10"/>
                  </a:lnTo>
                  <a:lnTo>
                    <a:pt x="146" y="14"/>
                  </a:lnTo>
                  <a:lnTo>
                    <a:pt x="128" y="20"/>
                  </a:lnTo>
                  <a:lnTo>
                    <a:pt x="108" y="30"/>
                  </a:lnTo>
                  <a:lnTo>
                    <a:pt x="90" y="40"/>
                  </a:lnTo>
                  <a:lnTo>
                    <a:pt x="72" y="52"/>
                  </a:lnTo>
                  <a:lnTo>
                    <a:pt x="56" y="68"/>
                  </a:lnTo>
                  <a:lnTo>
                    <a:pt x="40" y="86"/>
                  </a:lnTo>
                  <a:lnTo>
                    <a:pt x="28" y="108"/>
                  </a:lnTo>
                  <a:lnTo>
                    <a:pt x="16" y="132"/>
                  </a:lnTo>
                  <a:lnTo>
                    <a:pt x="8" y="160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25"/>
          <p:cNvSpPr txBox="1"/>
          <p:nvPr/>
        </p:nvSpPr>
        <p:spPr>
          <a:xfrm>
            <a:off x="381000" y="228600"/>
            <a:ext cx="7239000" cy="1108075"/>
          </a:xfrm>
          <a:prstGeom prst="rect">
            <a:avLst/>
          </a:prstGeom>
          <a:gradFill>
            <a:gsLst>
              <a:gs pos="0">
                <a:srgbClr val="9EEAFF"/>
              </a:gs>
              <a:gs pos="35000">
                <a:srgbClr val="BBEFFF"/>
              </a:gs>
              <a:gs pos="100000">
                <a:srgbClr val="E4F9FF"/>
              </a:gs>
            </a:gsLst>
            <a:lin ang="16200000" scaled="0"/>
          </a:gradFill>
          <a:ln w="9525" cap="flat" cmpd="sng">
            <a:solidFill>
              <a:srgbClr val="46AAC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Schoolbell"/>
              <a:buNone/>
            </a:pPr>
            <a:r>
              <a:rPr lang="en-US" sz="6600" b="0" i="0" u="none">
                <a:solidFill>
                  <a:srgbClr val="000000"/>
                </a:solidFill>
                <a:latin typeface="Schoolbell"/>
                <a:ea typeface="Schoolbell"/>
                <a:cs typeface="Schoolbell"/>
                <a:sym typeface="Schoolbell"/>
              </a:rPr>
              <a:t>¿Cómo te llamas?</a:t>
            </a:r>
            <a:endParaRPr/>
          </a:p>
        </p:txBody>
      </p:sp>
      <p:sp>
        <p:nvSpPr>
          <p:cNvPr id="699" name="Google Shape;699;p25"/>
          <p:cNvSpPr/>
          <p:nvPr/>
        </p:nvSpPr>
        <p:spPr>
          <a:xfrm>
            <a:off x="685800" y="2057400"/>
            <a:ext cx="3429000" cy="1524000"/>
          </a:xfrm>
          <a:prstGeom prst="wedgeRoundRectCallout">
            <a:avLst>
              <a:gd name="adj1" fmla="val 25020"/>
              <a:gd name="adj2" fmla="val 25718"/>
              <a:gd name="adj3" fmla="val 0"/>
            </a:avLst>
          </a:prstGeom>
          <a:solidFill>
            <a:srgbClr val="4BACC6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Schoolbell"/>
              <a:buNone/>
            </a:pPr>
            <a:r>
              <a:rPr lang="en-US" sz="3600" b="0" i="0" u="none">
                <a:solidFill>
                  <a:srgbClr val="FFFFFF"/>
                </a:solidFill>
                <a:latin typeface="Schoolbell"/>
                <a:ea typeface="Schoolbell"/>
                <a:cs typeface="Schoolbell"/>
                <a:sym typeface="Schoolbell"/>
              </a:rPr>
              <a:t>What’s your name?</a:t>
            </a:r>
            <a:endParaRPr/>
          </a:p>
        </p:txBody>
      </p:sp>
      <p:sp>
        <p:nvSpPr>
          <p:cNvPr id="700" name="Google Shape;700;p25"/>
          <p:cNvSpPr/>
          <p:nvPr/>
        </p:nvSpPr>
        <p:spPr>
          <a:xfrm>
            <a:off x="4038600" y="2590800"/>
            <a:ext cx="274320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25"/>
          <p:cNvSpPr/>
          <p:nvPr/>
        </p:nvSpPr>
        <p:spPr>
          <a:xfrm>
            <a:off x="6176962" y="3617912"/>
            <a:ext cx="274637" cy="1404937"/>
          </a:xfrm>
          <a:custGeom>
            <a:avLst/>
            <a:gdLst/>
            <a:ahLst/>
            <a:cxnLst/>
            <a:rect l="l" t="t" r="r" b="b"/>
            <a:pathLst>
              <a:path w="90" h="460" extrusionOk="0">
                <a:moveTo>
                  <a:pt x="0" y="406"/>
                </a:moveTo>
                <a:lnTo>
                  <a:pt x="0" y="406"/>
                </a:lnTo>
                <a:lnTo>
                  <a:pt x="0" y="400"/>
                </a:lnTo>
                <a:lnTo>
                  <a:pt x="2" y="386"/>
                </a:lnTo>
                <a:lnTo>
                  <a:pt x="6" y="372"/>
                </a:lnTo>
                <a:lnTo>
                  <a:pt x="12" y="362"/>
                </a:lnTo>
                <a:lnTo>
                  <a:pt x="18" y="350"/>
                </a:lnTo>
                <a:lnTo>
                  <a:pt x="30" y="328"/>
                </a:lnTo>
                <a:lnTo>
                  <a:pt x="36" y="318"/>
                </a:lnTo>
                <a:lnTo>
                  <a:pt x="40" y="306"/>
                </a:lnTo>
                <a:lnTo>
                  <a:pt x="44" y="294"/>
                </a:lnTo>
                <a:lnTo>
                  <a:pt x="44" y="280"/>
                </a:lnTo>
                <a:lnTo>
                  <a:pt x="44" y="262"/>
                </a:lnTo>
                <a:lnTo>
                  <a:pt x="42" y="244"/>
                </a:lnTo>
                <a:lnTo>
                  <a:pt x="40" y="226"/>
                </a:lnTo>
                <a:lnTo>
                  <a:pt x="38" y="208"/>
                </a:lnTo>
                <a:lnTo>
                  <a:pt x="38" y="204"/>
                </a:lnTo>
                <a:lnTo>
                  <a:pt x="40" y="188"/>
                </a:lnTo>
                <a:lnTo>
                  <a:pt x="44" y="176"/>
                </a:lnTo>
                <a:lnTo>
                  <a:pt x="48" y="164"/>
                </a:lnTo>
                <a:lnTo>
                  <a:pt x="54" y="152"/>
                </a:lnTo>
                <a:lnTo>
                  <a:pt x="66" y="128"/>
                </a:lnTo>
                <a:lnTo>
                  <a:pt x="78" y="104"/>
                </a:lnTo>
                <a:lnTo>
                  <a:pt x="84" y="86"/>
                </a:lnTo>
                <a:lnTo>
                  <a:pt x="86" y="68"/>
                </a:lnTo>
                <a:lnTo>
                  <a:pt x="86" y="52"/>
                </a:lnTo>
                <a:lnTo>
                  <a:pt x="80" y="36"/>
                </a:lnTo>
                <a:lnTo>
                  <a:pt x="74" y="20"/>
                </a:lnTo>
                <a:lnTo>
                  <a:pt x="66" y="2"/>
                </a:lnTo>
                <a:lnTo>
                  <a:pt x="70" y="0"/>
                </a:lnTo>
                <a:lnTo>
                  <a:pt x="78" y="18"/>
                </a:lnTo>
                <a:lnTo>
                  <a:pt x="84" y="34"/>
                </a:lnTo>
                <a:lnTo>
                  <a:pt x="88" y="50"/>
                </a:lnTo>
                <a:lnTo>
                  <a:pt x="90" y="68"/>
                </a:lnTo>
                <a:lnTo>
                  <a:pt x="88" y="86"/>
                </a:lnTo>
                <a:lnTo>
                  <a:pt x="82" y="106"/>
                </a:lnTo>
                <a:lnTo>
                  <a:pt x="68" y="130"/>
                </a:lnTo>
                <a:lnTo>
                  <a:pt x="56" y="152"/>
                </a:lnTo>
                <a:lnTo>
                  <a:pt x="48" y="176"/>
                </a:lnTo>
                <a:lnTo>
                  <a:pt x="44" y="190"/>
                </a:lnTo>
                <a:lnTo>
                  <a:pt x="42" y="204"/>
                </a:lnTo>
                <a:lnTo>
                  <a:pt x="42" y="208"/>
                </a:lnTo>
                <a:lnTo>
                  <a:pt x="44" y="226"/>
                </a:lnTo>
                <a:lnTo>
                  <a:pt x="44" y="244"/>
                </a:lnTo>
                <a:lnTo>
                  <a:pt x="46" y="262"/>
                </a:lnTo>
                <a:lnTo>
                  <a:pt x="48" y="280"/>
                </a:lnTo>
                <a:lnTo>
                  <a:pt x="46" y="294"/>
                </a:lnTo>
                <a:lnTo>
                  <a:pt x="44" y="308"/>
                </a:lnTo>
                <a:lnTo>
                  <a:pt x="40" y="320"/>
                </a:lnTo>
                <a:lnTo>
                  <a:pt x="34" y="330"/>
                </a:lnTo>
                <a:lnTo>
                  <a:pt x="20" y="352"/>
                </a:lnTo>
                <a:lnTo>
                  <a:pt x="14" y="362"/>
                </a:lnTo>
                <a:lnTo>
                  <a:pt x="10" y="374"/>
                </a:lnTo>
                <a:lnTo>
                  <a:pt x="6" y="386"/>
                </a:lnTo>
                <a:lnTo>
                  <a:pt x="4" y="400"/>
                </a:lnTo>
                <a:lnTo>
                  <a:pt x="4" y="406"/>
                </a:lnTo>
                <a:lnTo>
                  <a:pt x="4" y="420"/>
                </a:lnTo>
                <a:lnTo>
                  <a:pt x="8" y="434"/>
                </a:lnTo>
                <a:lnTo>
                  <a:pt x="14" y="446"/>
                </a:lnTo>
                <a:lnTo>
                  <a:pt x="24" y="456"/>
                </a:lnTo>
                <a:lnTo>
                  <a:pt x="22" y="460"/>
                </a:lnTo>
                <a:lnTo>
                  <a:pt x="12" y="448"/>
                </a:lnTo>
                <a:lnTo>
                  <a:pt x="4" y="436"/>
                </a:lnTo>
                <a:lnTo>
                  <a:pt x="0" y="422"/>
                </a:lnTo>
                <a:lnTo>
                  <a:pt x="0" y="406"/>
                </a:lnTo>
                <a:close/>
              </a:path>
            </a:pathLst>
          </a:custGeom>
          <a:solidFill>
            <a:srgbClr val="D7D5D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2" name="Google Shape;702;p25"/>
          <p:cNvGrpSpPr/>
          <p:nvPr/>
        </p:nvGrpSpPr>
        <p:grpSpPr>
          <a:xfrm>
            <a:off x="4267200" y="1524000"/>
            <a:ext cx="2895600" cy="4860925"/>
            <a:chOff x="4038600" y="2533650"/>
            <a:chExt cx="1066800" cy="1790700"/>
          </a:xfrm>
        </p:grpSpPr>
        <p:sp>
          <p:nvSpPr>
            <p:cNvPr id="703" name="Google Shape;703;p25"/>
            <p:cNvSpPr/>
            <p:nvPr/>
          </p:nvSpPr>
          <p:spPr>
            <a:xfrm>
              <a:off x="4264025" y="3667125"/>
              <a:ext cx="619125" cy="561975"/>
            </a:xfrm>
            <a:custGeom>
              <a:avLst/>
              <a:gdLst/>
              <a:ahLst/>
              <a:cxnLst/>
              <a:rect l="l" t="t" r="r" b="b"/>
              <a:pathLst>
                <a:path w="390" h="354" extrusionOk="0">
                  <a:moveTo>
                    <a:pt x="316" y="38"/>
                  </a:moveTo>
                  <a:lnTo>
                    <a:pt x="316" y="38"/>
                  </a:lnTo>
                  <a:lnTo>
                    <a:pt x="328" y="50"/>
                  </a:lnTo>
                  <a:lnTo>
                    <a:pt x="342" y="64"/>
                  </a:lnTo>
                  <a:lnTo>
                    <a:pt x="354" y="80"/>
                  </a:lnTo>
                  <a:lnTo>
                    <a:pt x="364" y="100"/>
                  </a:lnTo>
                  <a:lnTo>
                    <a:pt x="374" y="124"/>
                  </a:lnTo>
                  <a:lnTo>
                    <a:pt x="382" y="150"/>
                  </a:lnTo>
                  <a:lnTo>
                    <a:pt x="388" y="178"/>
                  </a:lnTo>
                  <a:lnTo>
                    <a:pt x="390" y="212"/>
                  </a:lnTo>
                  <a:lnTo>
                    <a:pt x="388" y="220"/>
                  </a:lnTo>
                  <a:lnTo>
                    <a:pt x="382" y="228"/>
                  </a:lnTo>
                  <a:lnTo>
                    <a:pt x="376" y="234"/>
                  </a:lnTo>
                  <a:lnTo>
                    <a:pt x="366" y="234"/>
                  </a:lnTo>
                  <a:lnTo>
                    <a:pt x="358" y="234"/>
                  </a:lnTo>
                  <a:lnTo>
                    <a:pt x="350" y="228"/>
                  </a:lnTo>
                  <a:lnTo>
                    <a:pt x="346" y="220"/>
                  </a:lnTo>
                  <a:lnTo>
                    <a:pt x="344" y="212"/>
                  </a:lnTo>
                  <a:lnTo>
                    <a:pt x="344" y="210"/>
                  </a:lnTo>
                  <a:lnTo>
                    <a:pt x="344" y="208"/>
                  </a:lnTo>
                  <a:lnTo>
                    <a:pt x="344" y="204"/>
                  </a:lnTo>
                  <a:lnTo>
                    <a:pt x="342" y="204"/>
                  </a:lnTo>
                  <a:lnTo>
                    <a:pt x="340" y="204"/>
                  </a:lnTo>
                  <a:lnTo>
                    <a:pt x="334" y="204"/>
                  </a:lnTo>
                  <a:lnTo>
                    <a:pt x="330" y="200"/>
                  </a:lnTo>
                  <a:lnTo>
                    <a:pt x="328" y="196"/>
                  </a:lnTo>
                  <a:lnTo>
                    <a:pt x="326" y="190"/>
                  </a:lnTo>
                  <a:lnTo>
                    <a:pt x="328" y="184"/>
                  </a:lnTo>
                  <a:lnTo>
                    <a:pt x="330" y="180"/>
                  </a:lnTo>
                  <a:lnTo>
                    <a:pt x="334" y="176"/>
                  </a:lnTo>
                  <a:lnTo>
                    <a:pt x="340" y="176"/>
                  </a:lnTo>
                  <a:lnTo>
                    <a:pt x="342" y="176"/>
                  </a:lnTo>
                  <a:lnTo>
                    <a:pt x="338" y="152"/>
                  </a:lnTo>
                  <a:lnTo>
                    <a:pt x="332" y="134"/>
                  </a:lnTo>
                  <a:lnTo>
                    <a:pt x="324" y="118"/>
                  </a:lnTo>
                  <a:lnTo>
                    <a:pt x="316" y="104"/>
                  </a:lnTo>
                  <a:lnTo>
                    <a:pt x="308" y="92"/>
                  </a:lnTo>
                  <a:lnTo>
                    <a:pt x="298" y="84"/>
                  </a:lnTo>
                  <a:lnTo>
                    <a:pt x="280" y="70"/>
                  </a:lnTo>
                  <a:lnTo>
                    <a:pt x="282" y="144"/>
                  </a:lnTo>
                  <a:lnTo>
                    <a:pt x="282" y="230"/>
                  </a:lnTo>
                  <a:lnTo>
                    <a:pt x="282" y="300"/>
                  </a:lnTo>
                  <a:lnTo>
                    <a:pt x="282" y="328"/>
                  </a:lnTo>
                  <a:lnTo>
                    <a:pt x="282" y="330"/>
                  </a:lnTo>
                  <a:lnTo>
                    <a:pt x="282" y="332"/>
                  </a:lnTo>
                  <a:lnTo>
                    <a:pt x="280" y="340"/>
                  </a:lnTo>
                  <a:lnTo>
                    <a:pt x="276" y="348"/>
                  </a:lnTo>
                  <a:lnTo>
                    <a:pt x="268" y="352"/>
                  </a:lnTo>
                  <a:lnTo>
                    <a:pt x="258" y="354"/>
                  </a:lnTo>
                  <a:lnTo>
                    <a:pt x="250" y="352"/>
                  </a:lnTo>
                  <a:lnTo>
                    <a:pt x="242" y="348"/>
                  </a:lnTo>
                  <a:lnTo>
                    <a:pt x="238" y="340"/>
                  </a:lnTo>
                  <a:lnTo>
                    <a:pt x="236" y="332"/>
                  </a:lnTo>
                  <a:lnTo>
                    <a:pt x="236" y="318"/>
                  </a:lnTo>
                  <a:lnTo>
                    <a:pt x="236" y="304"/>
                  </a:lnTo>
                  <a:lnTo>
                    <a:pt x="236" y="290"/>
                  </a:lnTo>
                  <a:lnTo>
                    <a:pt x="236" y="276"/>
                  </a:lnTo>
                  <a:lnTo>
                    <a:pt x="234" y="268"/>
                  </a:lnTo>
                  <a:lnTo>
                    <a:pt x="232" y="260"/>
                  </a:lnTo>
                  <a:lnTo>
                    <a:pt x="228" y="254"/>
                  </a:lnTo>
                  <a:lnTo>
                    <a:pt x="222" y="248"/>
                  </a:lnTo>
                  <a:lnTo>
                    <a:pt x="216" y="242"/>
                  </a:lnTo>
                  <a:lnTo>
                    <a:pt x="210" y="238"/>
                  </a:lnTo>
                  <a:lnTo>
                    <a:pt x="202" y="236"/>
                  </a:lnTo>
                  <a:lnTo>
                    <a:pt x="192" y="236"/>
                  </a:lnTo>
                  <a:lnTo>
                    <a:pt x="184" y="236"/>
                  </a:lnTo>
                  <a:lnTo>
                    <a:pt x="178" y="238"/>
                  </a:lnTo>
                  <a:lnTo>
                    <a:pt x="170" y="242"/>
                  </a:lnTo>
                  <a:lnTo>
                    <a:pt x="164" y="246"/>
                  </a:lnTo>
                  <a:lnTo>
                    <a:pt x="160" y="252"/>
                  </a:lnTo>
                  <a:lnTo>
                    <a:pt x="154" y="258"/>
                  </a:lnTo>
                  <a:lnTo>
                    <a:pt x="152" y="266"/>
                  </a:lnTo>
                  <a:lnTo>
                    <a:pt x="150" y="274"/>
                  </a:lnTo>
                  <a:lnTo>
                    <a:pt x="150" y="288"/>
                  </a:lnTo>
                  <a:lnTo>
                    <a:pt x="150" y="302"/>
                  </a:lnTo>
                  <a:lnTo>
                    <a:pt x="150" y="318"/>
                  </a:lnTo>
                  <a:lnTo>
                    <a:pt x="150" y="332"/>
                  </a:lnTo>
                  <a:lnTo>
                    <a:pt x="148" y="340"/>
                  </a:lnTo>
                  <a:lnTo>
                    <a:pt x="144" y="348"/>
                  </a:lnTo>
                  <a:lnTo>
                    <a:pt x="136" y="352"/>
                  </a:lnTo>
                  <a:lnTo>
                    <a:pt x="128" y="354"/>
                  </a:lnTo>
                  <a:lnTo>
                    <a:pt x="118" y="352"/>
                  </a:lnTo>
                  <a:lnTo>
                    <a:pt x="110" y="348"/>
                  </a:lnTo>
                  <a:lnTo>
                    <a:pt x="106" y="340"/>
                  </a:lnTo>
                  <a:lnTo>
                    <a:pt x="104" y="332"/>
                  </a:lnTo>
                  <a:lnTo>
                    <a:pt x="104" y="330"/>
                  </a:lnTo>
                  <a:lnTo>
                    <a:pt x="104" y="328"/>
                  </a:lnTo>
                  <a:lnTo>
                    <a:pt x="104" y="296"/>
                  </a:lnTo>
                  <a:lnTo>
                    <a:pt x="104" y="220"/>
                  </a:lnTo>
                  <a:lnTo>
                    <a:pt x="106" y="132"/>
                  </a:lnTo>
                  <a:lnTo>
                    <a:pt x="106" y="68"/>
                  </a:lnTo>
                  <a:lnTo>
                    <a:pt x="88" y="82"/>
                  </a:lnTo>
                  <a:lnTo>
                    <a:pt x="80" y="90"/>
                  </a:lnTo>
                  <a:lnTo>
                    <a:pt x="72" y="102"/>
                  </a:lnTo>
                  <a:lnTo>
                    <a:pt x="64" y="116"/>
                  </a:lnTo>
                  <a:lnTo>
                    <a:pt x="58" y="132"/>
                  </a:lnTo>
                  <a:lnTo>
                    <a:pt x="52" y="152"/>
                  </a:lnTo>
                  <a:lnTo>
                    <a:pt x="48" y="176"/>
                  </a:lnTo>
                  <a:lnTo>
                    <a:pt x="54" y="176"/>
                  </a:lnTo>
                  <a:lnTo>
                    <a:pt x="58" y="180"/>
                  </a:lnTo>
                  <a:lnTo>
                    <a:pt x="62" y="184"/>
                  </a:lnTo>
                  <a:lnTo>
                    <a:pt x="62" y="190"/>
                  </a:lnTo>
                  <a:lnTo>
                    <a:pt x="62" y="196"/>
                  </a:lnTo>
                  <a:lnTo>
                    <a:pt x="58" y="200"/>
                  </a:lnTo>
                  <a:lnTo>
                    <a:pt x="54" y="204"/>
                  </a:lnTo>
                  <a:lnTo>
                    <a:pt x="48" y="204"/>
                  </a:lnTo>
                  <a:lnTo>
                    <a:pt x="46" y="204"/>
                  </a:lnTo>
                  <a:lnTo>
                    <a:pt x="46" y="208"/>
                  </a:lnTo>
                  <a:lnTo>
                    <a:pt x="46" y="210"/>
                  </a:lnTo>
                  <a:lnTo>
                    <a:pt x="44" y="212"/>
                  </a:lnTo>
                  <a:lnTo>
                    <a:pt x="44" y="220"/>
                  </a:lnTo>
                  <a:lnTo>
                    <a:pt x="38" y="228"/>
                  </a:lnTo>
                  <a:lnTo>
                    <a:pt x="32" y="234"/>
                  </a:lnTo>
                  <a:lnTo>
                    <a:pt x="22" y="234"/>
                  </a:lnTo>
                  <a:lnTo>
                    <a:pt x="14" y="234"/>
                  </a:lnTo>
                  <a:lnTo>
                    <a:pt x="6" y="228"/>
                  </a:lnTo>
                  <a:lnTo>
                    <a:pt x="2" y="220"/>
                  </a:lnTo>
                  <a:lnTo>
                    <a:pt x="0" y="212"/>
                  </a:lnTo>
                  <a:lnTo>
                    <a:pt x="0" y="178"/>
                  </a:lnTo>
                  <a:lnTo>
                    <a:pt x="6" y="150"/>
                  </a:lnTo>
                  <a:lnTo>
                    <a:pt x="12" y="124"/>
                  </a:lnTo>
                  <a:lnTo>
                    <a:pt x="22" y="102"/>
                  </a:lnTo>
                  <a:lnTo>
                    <a:pt x="32" y="82"/>
                  </a:lnTo>
                  <a:lnTo>
                    <a:pt x="42" y="66"/>
                  </a:lnTo>
                  <a:lnTo>
                    <a:pt x="54" y="52"/>
                  </a:lnTo>
                  <a:lnTo>
                    <a:pt x="66" y="40"/>
                  </a:lnTo>
                  <a:lnTo>
                    <a:pt x="76" y="34"/>
                  </a:lnTo>
                  <a:lnTo>
                    <a:pt x="86" y="28"/>
                  </a:lnTo>
                  <a:lnTo>
                    <a:pt x="98" y="20"/>
                  </a:lnTo>
                  <a:lnTo>
                    <a:pt x="116" y="12"/>
                  </a:lnTo>
                  <a:lnTo>
                    <a:pt x="136" y="6"/>
                  </a:lnTo>
                  <a:lnTo>
                    <a:pt x="158" y="2"/>
                  </a:lnTo>
                  <a:lnTo>
                    <a:pt x="184" y="0"/>
                  </a:lnTo>
                  <a:lnTo>
                    <a:pt x="198" y="0"/>
                  </a:lnTo>
                  <a:lnTo>
                    <a:pt x="212" y="2"/>
                  </a:lnTo>
                  <a:lnTo>
                    <a:pt x="232" y="4"/>
                  </a:lnTo>
                  <a:lnTo>
                    <a:pt x="252" y="8"/>
                  </a:lnTo>
                  <a:lnTo>
                    <a:pt x="274" y="14"/>
                  </a:lnTo>
                  <a:lnTo>
                    <a:pt x="296" y="24"/>
                  </a:lnTo>
                  <a:lnTo>
                    <a:pt x="316" y="38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25"/>
            <p:cNvSpPr/>
            <p:nvPr/>
          </p:nvSpPr>
          <p:spPr>
            <a:xfrm>
              <a:off x="4260850" y="3663950"/>
              <a:ext cx="622300" cy="568325"/>
            </a:xfrm>
            <a:custGeom>
              <a:avLst/>
              <a:gdLst/>
              <a:ahLst/>
              <a:cxnLst/>
              <a:rect l="l" t="t" r="r" b="b"/>
              <a:pathLst>
                <a:path w="392" h="358" extrusionOk="0">
                  <a:moveTo>
                    <a:pt x="186" y="0"/>
                  </a:moveTo>
                  <a:lnTo>
                    <a:pt x="186" y="0"/>
                  </a:lnTo>
                  <a:lnTo>
                    <a:pt x="160" y="2"/>
                  </a:lnTo>
                  <a:lnTo>
                    <a:pt x="138" y="8"/>
                  </a:lnTo>
                  <a:lnTo>
                    <a:pt x="118" y="14"/>
                  </a:lnTo>
                  <a:lnTo>
                    <a:pt x="100" y="20"/>
                  </a:lnTo>
                  <a:lnTo>
                    <a:pt x="86" y="28"/>
                  </a:lnTo>
                  <a:lnTo>
                    <a:pt x="76" y="34"/>
                  </a:lnTo>
                  <a:lnTo>
                    <a:pt x="68" y="40"/>
                  </a:lnTo>
                  <a:lnTo>
                    <a:pt x="56" y="52"/>
                  </a:lnTo>
                  <a:lnTo>
                    <a:pt x="44" y="66"/>
                  </a:lnTo>
                  <a:lnTo>
                    <a:pt x="32" y="82"/>
                  </a:lnTo>
                  <a:lnTo>
                    <a:pt x="22" y="102"/>
                  </a:lnTo>
                  <a:lnTo>
                    <a:pt x="14" y="124"/>
                  </a:lnTo>
                  <a:lnTo>
                    <a:pt x="6" y="150"/>
                  </a:lnTo>
                  <a:lnTo>
                    <a:pt x="2" y="180"/>
                  </a:lnTo>
                  <a:lnTo>
                    <a:pt x="0" y="214"/>
                  </a:lnTo>
                  <a:lnTo>
                    <a:pt x="2" y="224"/>
                  </a:lnTo>
                  <a:lnTo>
                    <a:pt x="8" y="230"/>
                  </a:lnTo>
                  <a:lnTo>
                    <a:pt x="14" y="236"/>
                  </a:lnTo>
                  <a:lnTo>
                    <a:pt x="24" y="238"/>
                  </a:lnTo>
                  <a:lnTo>
                    <a:pt x="34" y="236"/>
                  </a:lnTo>
                  <a:lnTo>
                    <a:pt x="42" y="230"/>
                  </a:lnTo>
                  <a:lnTo>
                    <a:pt x="46" y="224"/>
                  </a:lnTo>
                  <a:lnTo>
                    <a:pt x="48" y="214"/>
                  </a:lnTo>
                  <a:lnTo>
                    <a:pt x="48" y="212"/>
                  </a:lnTo>
                  <a:lnTo>
                    <a:pt x="48" y="210"/>
                  </a:lnTo>
                  <a:lnTo>
                    <a:pt x="48" y="208"/>
                  </a:lnTo>
                  <a:lnTo>
                    <a:pt x="50" y="208"/>
                  </a:lnTo>
                  <a:lnTo>
                    <a:pt x="56" y="206"/>
                  </a:lnTo>
                  <a:lnTo>
                    <a:pt x="62" y="204"/>
                  </a:lnTo>
                  <a:lnTo>
                    <a:pt x="64" y="198"/>
                  </a:lnTo>
                  <a:lnTo>
                    <a:pt x="66" y="192"/>
                  </a:lnTo>
                  <a:lnTo>
                    <a:pt x="64" y="186"/>
                  </a:lnTo>
                  <a:lnTo>
                    <a:pt x="62" y="182"/>
                  </a:lnTo>
                  <a:lnTo>
                    <a:pt x="56" y="178"/>
                  </a:lnTo>
                  <a:lnTo>
                    <a:pt x="50" y="176"/>
                  </a:lnTo>
                  <a:lnTo>
                    <a:pt x="54" y="154"/>
                  </a:lnTo>
                  <a:lnTo>
                    <a:pt x="60" y="136"/>
                  </a:lnTo>
                  <a:lnTo>
                    <a:pt x="66" y="120"/>
                  </a:lnTo>
                  <a:lnTo>
                    <a:pt x="74" y="106"/>
                  </a:lnTo>
                  <a:lnTo>
                    <a:pt x="82" y="96"/>
                  </a:lnTo>
                  <a:lnTo>
                    <a:pt x="90" y="86"/>
                  </a:lnTo>
                  <a:lnTo>
                    <a:pt x="106" y="72"/>
                  </a:lnTo>
                  <a:lnTo>
                    <a:pt x="106" y="138"/>
                  </a:lnTo>
                  <a:lnTo>
                    <a:pt x="106" y="222"/>
                  </a:lnTo>
                  <a:lnTo>
                    <a:pt x="104" y="298"/>
                  </a:lnTo>
                  <a:lnTo>
                    <a:pt x="104" y="330"/>
                  </a:lnTo>
                  <a:lnTo>
                    <a:pt x="104" y="332"/>
                  </a:lnTo>
                  <a:lnTo>
                    <a:pt x="104" y="334"/>
                  </a:lnTo>
                  <a:lnTo>
                    <a:pt x="106" y="342"/>
                  </a:lnTo>
                  <a:lnTo>
                    <a:pt x="112" y="350"/>
                  </a:lnTo>
                  <a:lnTo>
                    <a:pt x="120" y="356"/>
                  </a:lnTo>
                  <a:lnTo>
                    <a:pt x="130" y="358"/>
                  </a:lnTo>
                  <a:lnTo>
                    <a:pt x="138" y="356"/>
                  </a:lnTo>
                  <a:lnTo>
                    <a:pt x="146" y="350"/>
                  </a:lnTo>
                  <a:lnTo>
                    <a:pt x="152" y="344"/>
                  </a:lnTo>
                  <a:lnTo>
                    <a:pt x="154" y="334"/>
                  </a:lnTo>
                  <a:lnTo>
                    <a:pt x="154" y="320"/>
                  </a:lnTo>
                  <a:lnTo>
                    <a:pt x="154" y="304"/>
                  </a:lnTo>
                  <a:lnTo>
                    <a:pt x="154" y="290"/>
                  </a:lnTo>
                  <a:lnTo>
                    <a:pt x="154" y="276"/>
                  </a:lnTo>
                  <a:lnTo>
                    <a:pt x="156" y="268"/>
                  </a:lnTo>
                  <a:lnTo>
                    <a:pt x="158" y="262"/>
                  </a:lnTo>
                  <a:lnTo>
                    <a:pt x="162" y="254"/>
                  </a:lnTo>
                  <a:lnTo>
                    <a:pt x="168" y="250"/>
                  </a:lnTo>
                  <a:lnTo>
                    <a:pt x="174" y="244"/>
                  </a:lnTo>
                  <a:lnTo>
                    <a:pt x="180" y="242"/>
                  </a:lnTo>
                  <a:lnTo>
                    <a:pt x="188" y="240"/>
                  </a:lnTo>
                  <a:lnTo>
                    <a:pt x="194" y="238"/>
                  </a:lnTo>
                  <a:lnTo>
                    <a:pt x="202" y="240"/>
                  </a:lnTo>
                  <a:lnTo>
                    <a:pt x="210" y="242"/>
                  </a:lnTo>
                  <a:lnTo>
                    <a:pt x="218" y="246"/>
                  </a:lnTo>
                  <a:lnTo>
                    <a:pt x="224" y="250"/>
                  </a:lnTo>
                  <a:lnTo>
                    <a:pt x="228" y="256"/>
                  </a:lnTo>
                  <a:lnTo>
                    <a:pt x="232" y="262"/>
                  </a:lnTo>
                  <a:lnTo>
                    <a:pt x="234" y="270"/>
                  </a:lnTo>
                  <a:lnTo>
                    <a:pt x="236" y="278"/>
                  </a:lnTo>
                  <a:lnTo>
                    <a:pt x="236" y="292"/>
                  </a:lnTo>
                  <a:lnTo>
                    <a:pt x="236" y="306"/>
                  </a:lnTo>
                  <a:lnTo>
                    <a:pt x="236" y="320"/>
                  </a:lnTo>
                  <a:lnTo>
                    <a:pt x="236" y="334"/>
                  </a:lnTo>
                  <a:lnTo>
                    <a:pt x="238" y="342"/>
                  </a:lnTo>
                  <a:lnTo>
                    <a:pt x="244" y="350"/>
                  </a:lnTo>
                  <a:lnTo>
                    <a:pt x="252" y="356"/>
                  </a:lnTo>
                  <a:lnTo>
                    <a:pt x="260" y="358"/>
                  </a:lnTo>
                  <a:lnTo>
                    <a:pt x="270" y="356"/>
                  </a:lnTo>
                  <a:lnTo>
                    <a:pt x="278" y="350"/>
                  </a:lnTo>
                  <a:lnTo>
                    <a:pt x="284" y="342"/>
                  </a:lnTo>
                  <a:lnTo>
                    <a:pt x="286" y="334"/>
                  </a:lnTo>
                  <a:lnTo>
                    <a:pt x="286" y="332"/>
                  </a:lnTo>
                  <a:lnTo>
                    <a:pt x="286" y="330"/>
                  </a:lnTo>
                  <a:lnTo>
                    <a:pt x="286" y="302"/>
                  </a:lnTo>
                  <a:lnTo>
                    <a:pt x="286" y="232"/>
                  </a:lnTo>
                  <a:lnTo>
                    <a:pt x="284" y="148"/>
                  </a:lnTo>
                  <a:lnTo>
                    <a:pt x="284" y="74"/>
                  </a:lnTo>
                  <a:lnTo>
                    <a:pt x="302" y="88"/>
                  </a:lnTo>
                  <a:lnTo>
                    <a:pt x="310" y="98"/>
                  </a:lnTo>
                  <a:lnTo>
                    <a:pt x="320" y="110"/>
                  </a:lnTo>
                  <a:lnTo>
                    <a:pt x="326" y="122"/>
                  </a:lnTo>
                  <a:lnTo>
                    <a:pt x="332" y="138"/>
                  </a:lnTo>
                  <a:lnTo>
                    <a:pt x="338" y="156"/>
                  </a:lnTo>
                  <a:lnTo>
                    <a:pt x="342" y="176"/>
                  </a:lnTo>
                  <a:lnTo>
                    <a:pt x="336" y="178"/>
                  </a:lnTo>
                  <a:lnTo>
                    <a:pt x="332" y="182"/>
                  </a:lnTo>
                  <a:lnTo>
                    <a:pt x="328" y="186"/>
                  </a:lnTo>
                  <a:lnTo>
                    <a:pt x="326" y="192"/>
                  </a:lnTo>
                  <a:lnTo>
                    <a:pt x="328" y="198"/>
                  </a:lnTo>
                  <a:lnTo>
                    <a:pt x="332" y="204"/>
                  </a:lnTo>
                  <a:lnTo>
                    <a:pt x="336" y="206"/>
                  </a:lnTo>
                  <a:lnTo>
                    <a:pt x="342" y="208"/>
                  </a:lnTo>
                  <a:lnTo>
                    <a:pt x="344" y="208"/>
                  </a:lnTo>
                  <a:lnTo>
                    <a:pt x="344" y="210"/>
                  </a:lnTo>
                  <a:lnTo>
                    <a:pt x="344" y="212"/>
                  </a:lnTo>
                  <a:lnTo>
                    <a:pt x="344" y="214"/>
                  </a:lnTo>
                  <a:lnTo>
                    <a:pt x="346" y="224"/>
                  </a:lnTo>
                  <a:lnTo>
                    <a:pt x="352" y="232"/>
                  </a:lnTo>
                  <a:lnTo>
                    <a:pt x="360" y="236"/>
                  </a:lnTo>
                  <a:lnTo>
                    <a:pt x="368" y="238"/>
                  </a:lnTo>
                  <a:lnTo>
                    <a:pt x="378" y="236"/>
                  </a:lnTo>
                  <a:lnTo>
                    <a:pt x="386" y="230"/>
                  </a:lnTo>
                  <a:lnTo>
                    <a:pt x="390" y="224"/>
                  </a:lnTo>
                  <a:lnTo>
                    <a:pt x="392" y="214"/>
                  </a:lnTo>
                  <a:lnTo>
                    <a:pt x="390" y="182"/>
                  </a:lnTo>
                  <a:lnTo>
                    <a:pt x="386" y="152"/>
                  </a:lnTo>
                  <a:lnTo>
                    <a:pt x="378" y="126"/>
                  </a:lnTo>
                  <a:lnTo>
                    <a:pt x="368" y="102"/>
                  </a:lnTo>
                  <a:lnTo>
                    <a:pt x="358" y="82"/>
                  </a:lnTo>
                  <a:lnTo>
                    <a:pt x="344" y="66"/>
                  </a:lnTo>
                  <a:lnTo>
                    <a:pt x="332" y="50"/>
                  </a:lnTo>
                  <a:lnTo>
                    <a:pt x="320" y="38"/>
                  </a:lnTo>
                  <a:lnTo>
                    <a:pt x="300" y="26"/>
                  </a:lnTo>
                  <a:lnTo>
                    <a:pt x="278" y="16"/>
                  </a:lnTo>
                  <a:lnTo>
                    <a:pt x="256" y="10"/>
                  </a:lnTo>
                  <a:lnTo>
                    <a:pt x="234" y="4"/>
                  </a:lnTo>
                  <a:lnTo>
                    <a:pt x="216" y="2"/>
                  </a:lnTo>
                  <a:lnTo>
                    <a:pt x="200" y="2"/>
                  </a:lnTo>
                  <a:lnTo>
                    <a:pt x="186" y="0"/>
                  </a:lnTo>
                  <a:close/>
                  <a:moveTo>
                    <a:pt x="2" y="214"/>
                  </a:moveTo>
                  <a:lnTo>
                    <a:pt x="2" y="214"/>
                  </a:lnTo>
                  <a:lnTo>
                    <a:pt x="4" y="180"/>
                  </a:lnTo>
                  <a:lnTo>
                    <a:pt x="8" y="152"/>
                  </a:lnTo>
                  <a:lnTo>
                    <a:pt x="16" y="126"/>
                  </a:lnTo>
                  <a:lnTo>
                    <a:pt x="24" y="102"/>
                  </a:lnTo>
                  <a:lnTo>
                    <a:pt x="34" y="84"/>
                  </a:lnTo>
                  <a:lnTo>
                    <a:pt x="46" y="68"/>
                  </a:lnTo>
                  <a:lnTo>
                    <a:pt x="58" y="54"/>
                  </a:lnTo>
                  <a:lnTo>
                    <a:pt x="70" y="42"/>
                  </a:lnTo>
                  <a:lnTo>
                    <a:pt x="78" y="36"/>
                  </a:lnTo>
                  <a:lnTo>
                    <a:pt x="102" y="22"/>
                  </a:lnTo>
                  <a:lnTo>
                    <a:pt x="118" y="16"/>
                  </a:lnTo>
                  <a:lnTo>
                    <a:pt x="138" y="10"/>
                  </a:lnTo>
                  <a:lnTo>
                    <a:pt x="162" y="6"/>
                  </a:lnTo>
                  <a:lnTo>
                    <a:pt x="186" y="4"/>
                  </a:lnTo>
                  <a:lnTo>
                    <a:pt x="200" y="4"/>
                  </a:lnTo>
                  <a:lnTo>
                    <a:pt x="234" y="8"/>
                  </a:lnTo>
                  <a:lnTo>
                    <a:pt x="254" y="12"/>
                  </a:lnTo>
                  <a:lnTo>
                    <a:pt x="276" y="18"/>
                  </a:lnTo>
                  <a:lnTo>
                    <a:pt x="298" y="28"/>
                  </a:lnTo>
                  <a:lnTo>
                    <a:pt x="318" y="40"/>
                  </a:lnTo>
                  <a:lnTo>
                    <a:pt x="330" y="52"/>
                  </a:lnTo>
                  <a:lnTo>
                    <a:pt x="344" y="68"/>
                  </a:lnTo>
                  <a:lnTo>
                    <a:pt x="356" y="84"/>
                  </a:lnTo>
                  <a:lnTo>
                    <a:pt x="366" y="104"/>
                  </a:lnTo>
                  <a:lnTo>
                    <a:pt x="376" y="126"/>
                  </a:lnTo>
                  <a:lnTo>
                    <a:pt x="384" y="152"/>
                  </a:lnTo>
                  <a:lnTo>
                    <a:pt x="388" y="182"/>
                  </a:lnTo>
                  <a:lnTo>
                    <a:pt x="390" y="214"/>
                  </a:lnTo>
                  <a:lnTo>
                    <a:pt x="388" y="222"/>
                  </a:lnTo>
                  <a:lnTo>
                    <a:pt x="384" y="230"/>
                  </a:lnTo>
                  <a:lnTo>
                    <a:pt x="376" y="234"/>
                  </a:lnTo>
                  <a:lnTo>
                    <a:pt x="368" y="236"/>
                  </a:lnTo>
                  <a:lnTo>
                    <a:pt x="360" y="234"/>
                  </a:lnTo>
                  <a:lnTo>
                    <a:pt x="354" y="230"/>
                  </a:lnTo>
                  <a:lnTo>
                    <a:pt x="348" y="222"/>
                  </a:lnTo>
                  <a:lnTo>
                    <a:pt x="346" y="214"/>
                  </a:lnTo>
                  <a:lnTo>
                    <a:pt x="346" y="212"/>
                  </a:lnTo>
                  <a:lnTo>
                    <a:pt x="346" y="210"/>
                  </a:lnTo>
                  <a:lnTo>
                    <a:pt x="346" y="206"/>
                  </a:lnTo>
                  <a:lnTo>
                    <a:pt x="344" y="206"/>
                  </a:lnTo>
                  <a:lnTo>
                    <a:pt x="342" y="206"/>
                  </a:lnTo>
                  <a:lnTo>
                    <a:pt x="338" y="204"/>
                  </a:lnTo>
                  <a:lnTo>
                    <a:pt x="334" y="202"/>
                  </a:lnTo>
                  <a:lnTo>
                    <a:pt x="330" y="198"/>
                  </a:lnTo>
                  <a:lnTo>
                    <a:pt x="330" y="192"/>
                  </a:lnTo>
                  <a:lnTo>
                    <a:pt x="330" y="188"/>
                  </a:lnTo>
                  <a:lnTo>
                    <a:pt x="334" y="182"/>
                  </a:lnTo>
                  <a:lnTo>
                    <a:pt x="338" y="180"/>
                  </a:lnTo>
                  <a:lnTo>
                    <a:pt x="342" y="180"/>
                  </a:lnTo>
                  <a:lnTo>
                    <a:pt x="344" y="180"/>
                  </a:lnTo>
                  <a:lnTo>
                    <a:pt x="344" y="178"/>
                  </a:lnTo>
                  <a:lnTo>
                    <a:pt x="340" y="156"/>
                  </a:lnTo>
                  <a:lnTo>
                    <a:pt x="336" y="136"/>
                  </a:lnTo>
                  <a:lnTo>
                    <a:pt x="328" y="120"/>
                  </a:lnTo>
                  <a:lnTo>
                    <a:pt x="320" y="106"/>
                  </a:lnTo>
                  <a:lnTo>
                    <a:pt x="312" y="96"/>
                  </a:lnTo>
                  <a:lnTo>
                    <a:pt x="302" y="86"/>
                  </a:lnTo>
                  <a:lnTo>
                    <a:pt x="284" y="70"/>
                  </a:lnTo>
                  <a:lnTo>
                    <a:pt x="282" y="70"/>
                  </a:lnTo>
                  <a:lnTo>
                    <a:pt x="282" y="68"/>
                  </a:lnTo>
                  <a:lnTo>
                    <a:pt x="282" y="70"/>
                  </a:lnTo>
                  <a:lnTo>
                    <a:pt x="282" y="72"/>
                  </a:lnTo>
                  <a:lnTo>
                    <a:pt x="282" y="146"/>
                  </a:lnTo>
                  <a:lnTo>
                    <a:pt x="282" y="230"/>
                  </a:lnTo>
                  <a:lnTo>
                    <a:pt x="282" y="300"/>
                  </a:lnTo>
                  <a:lnTo>
                    <a:pt x="282" y="330"/>
                  </a:lnTo>
                  <a:lnTo>
                    <a:pt x="282" y="332"/>
                  </a:lnTo>
                  <a:lnTo>
                    <a:pt x="282" y="342"/>
                  </a:lnTo>
                  <a:lnTo>
                    <a:pt x="276" y="348"/>
                  </a:lnTo>
                  <a:lnTo>
                    <a:pt x="270" y="354"/>
                  </a:lnTo>
                  <a:lnTo>
                    <a:pt x="260" y="356"/>
                  </a:lnTo>
                  <a:lnTo>
                    <a:pt x="252" y="354"/>
                  </a:lnTo>
                  <a:lnTo>
                    <a:pt x="246" y="348"/>
                  </a:lnTo>
                  <a:lnTo>
                    <a:pt x="240" y="342"/>
                  </a:lnTo>
                  <a:lnTo>
                    <a:pt x="238" y="334"/>
                  </a:lnTo>
                  <a:lnTo>
                    <a:pt x="238" y="320"/>
                  </a:lnTo>
                  <a:lnTo>
                    <a:pt x="238" y="306"/>
                  </a:lnTo>
                  <a:lnTo>
                    <a:pt x="238" y="292"/>
                  </a:lnTo>
                  <a:lnTo>
                    <a:pt x="238" y="278"/>
                  </a:lnTo>
                  <a:lnTo>
                    <a:pt x="238" y="270"/>
                  </a:lnTo>
                  <a:lnTo>
                    <a:pt x="234" y="262"/>
                  </a:lnTo>
                  <a:lnTo>
                    <a:pt x="230" y="254"/>
                  </a:lnTo>
                  <a:lnTo>
                    <a:pt x="226" y="248"/>
                  </a:lnTo>
                  <a:lnTo>
                    <a:pt x="218" y="244"/>
                  </a:lnTo>
                  <a:lnTo>
                    <a:pt x="212" y="240"/>
                  </a:lnTo>
                  <a:lnTo>
                    <a:pt x="204" y="238"/>
                  </a:lnTo>
                  <a:lnTo>
                    <a:pt x="194" y="236"/>
                  </a:lnTo>
                  <a:lnTo>
                    <a:pt x="186" y="238"/>
                  </a:lnTo>
                  <a:lnTo>
                    <a:pt x="178" y="240"/>
                  </a:lnTo>
                  <a:lnTo>
                    <a:pt x="172" y="242"/>
                  </a:lnTo>
                  <a:lnTo>
                    <a:pt x="166" y="248"/>
                  </a:lnTo>
                  <a:lnTo>
                    <a:pt x="160" y="254"/>
                  </a:lnTo>
                  <a:lnTo>
                    <a:pt x="156" y="260"/>
                  </a:lnTo>
                  <a:lnTo>
                    <a:pt x="152" y="268"/>
                  </a:lnTo>
                  <a:lnTo>
                    <a:pt x="152" y="276"/>
                  </a:lnTo>
                  <a:lnTo>
                    <a:pt x="152" y="290"/>
                  </a:lnTo>
                  <a:lnTo>
                    <a:pt x="152" y="304"/>
                  </a:lnTo>
                  <a:lnTo>
                    <a:pt x="152" y="320"/>
                  </a:lnTo>
                  <a:lnTo>
                    <a:pt x="152" y="334"/>
                  </a:lnTo>
                  <a:lnTo>
                    <a:pt x="150" y="342"/>
                  </a:lnTo>
                  <a:lnTo>
                    <a:pt x="144" y="348"/>
                  </a:lnTo>
                  <a:lnTo>
                    <a:pt x="138" y="354"/>
                  </a:lnTo>
                  <a:lnTo>
                    <a:pt x="130" y="356"/>
                  </a:lnTo>
                  <a:lnTo>
                    <a:pt x="120" y="354"/>
                  </a:lnTo>
                  <a:lnTo>
                    <a:pt x="114" y="348"/>
                  </a:lnTo>
                  <a:lnTo>
                    <a:pt x="108" y="342"/>
                  </a:lnTo>
                  <a:lnTo>
                    <a:pt x="106" y="334"/>
                  </a:lnTo>
                  <a:lnTo>
                    <a:pt x="106" y="332"/>
                  </a:lnTo>
                  <a:lnTo>
                    <a:pt x="108" y="332"/>
                  </a:lnTo>
                  <a:lnTo>
                    <a:pt x="106" y="332"/>
                  </a:lnTo>
                  <a:lnTo>
                    <a:pt x="106" y="330"/>
                  </a:lnTo>
                  <a:lnTo>
                    <a:pt x="108" y="296"/>
                  </a:lnTo>
                  <a:lnTo>
                    <a:pt x="108" y="220"/>
                  </a:lnTo>
                  <a:lnTo>
                    <a:pt x="108" y="134"/>
                  </a:lnTo>
                  <a:lnTo>
                    <a:pt x="110" y="70"/>
                  </a:lnTo>
                  <a:lnTo>
                    <a:pt x="110" y="68"/>
                  </a:lnTo>
                  <a:lnTo>
                    <a:pt x="108" y="68"/>
                  </a:lnTo>
                  <a:lnTo>
                    <a:pt x="90" y="84"/>
                  </a:lnTo>
                  <a:lnTo>
                    <a:pt x="80" y="92"/>
                  </a:lnTo>
                  <a:lnTo>
                    <a:pt x="72" y="104"/>
                  </a:lnTo>
                  <a:lnTo>
                    <a:pt x="64" y="118"/>
                  </a:lnTo>
                  <a:lnTo>
                    <a:pt x="58" y="134"/>
                  </a:lnTo>
                  <a:lnTo>
                    <a:pt x="52" y="154"/>
                  </a:lnTo>
                  <a:lnTo>
                    <a:pt x="48" y="178"/>
                  </a:lnTo>
                  <a:lnTo>
                    <a:pt x="48" y="180"/>
                  </a:lnTo>
                  <a:lnTo>
                    <a:pt x="50" y="180"/>
                  </a:lnTo>
                  <a:lnTo>
                    <a:pt x="56" y="180"/>
                  </a:lnTo>
                  <a:lnTo>
                    <a:pt x="60" y="182"/>
                  </a:lnTo>
                  <a:lnTo>
                    <a:pt x="62" y="188"/>
                  </a:lnTo>
                  <a:lnTo>
                    <a:pt x="64" y="192"/>
                  </a:lnTo>
                  <a:lnTo>
                    <a:pt x="62" y="198"/>
                  </a:lnTo>
                  <a:lnTo>
                    <a:pt x="60" y="202"/>
                  </a:lnTo>
                  <a:lnTo>
                    <a:pt x="56" y="204"/>
                  </a:lnTo>
                  <a:lnTo>
                    <a:pt x="50" y="206"/>
                  </a:lnTo>
                  <a:lnTo>
                    <a:pt x="48" y="206"/>
                  </a:lnTo>
                  <a:lnTo>
                    <a:pt x="46" y="206"/>
                  </a:lnTo>
                  <a:lnTo>
                    <a:pt x="46" y="208"/>
                  </a:lnTo>
                  <a:lnTo>
                    <a:pt x="46" y="210"/>
                  </a:lnTo>
                  <a:lnTo>
                    <a:pt x="46" y="212"/>
                  </a:lnTo>
                  <a:lnTo>
                    <a:pt x="46" y="214"/>
                  </a:lnTo>
                  <a:lnTo>
                    <a:pt x="44" y="222"/>
                  </a:lnTo>
                  <a:lnTo>
                    <a:pt x="40" y="230"/>
                  </a:lnTo>
                  <a:lnTo>
                    <a:pt x="32" y="234"/>
                  </a:lnTo>
                  <a:lnTo>
                    <a:pt x="24" y="236"/>
                  </a:lnTo>
                  <a:lnTo>
                    <a:pt x="16" y="234"/>
                  </a:lnTo>
                  <a:lnTo>
                    <a:pt x="8" y="230"/>
                  </a:lnTo>
                  <a:lnTo>
                    <a:pt x="4" y="222"/>
                  </a:lnTo>
                  <a:lnTo>
                    <a:pt x="2" y="214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25"/>
            <p:cNvSpPr/>
            <p:nvPr/>
          </p:nvSpPr>
          <p:spPr>
            <a:xfrm>
              <a:off x="4264025" y="3933825"/>
              <a:ext cx="98425" cy="104775"/>
            </a:xfrm>
            <a:custGeom>
              <a:avLst/>
              <a:gdLst/>
              <a:ahLst/>
              <a:cxnLst/>
              <a:rect l="l" t="t" r="r" b="b"/>
              <a:pathLst>
                <a:path w="62" h="66" extrusionOk="0">
                  <a:moveTo>
                    <a:pt x="48" y="8"/>
                  </a:moveTo>
                  <a:lnTo>
                    <a:pt x="48" y="8"/>
                  </a:lnTo>
                  <a:lnTo>
                    <a:pt x="48" y="6"/>
                  </a:lnTo>
                  <a:lnTo>
                    <a:pt x="48" y="4"/>
                  </a:lnTo>
                  <a:lnTo>
                    <a:pt x="36" y="2"/>
                  </a:lnTo>
                  <a:lnTo>
                    <a:pt x="26" y="2"/>
                  </a:lnTo>
                  <a:lnTo>
                    <a:pt x="14" y="0"/>
                  </a:lnTo>
                  <a:lnTo>
                    <a:pt x="2" y="0"/>
                  </a:lnTo>
                  <a:lnTo>
                    <a:pt x="2" y="10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60"/>
                  </a:lnTo>
                  <a:lnTo>
                    <a:pt x="14" y="66"/>
                  </a:lnTo>
                  <a:lnTo>
                    <a:pt x="22" y="66"/>
                  </a:lnTo>
                  <a:lnTo>
                    <a:pt x="32" y="66"/>
                  </a:lnTo>
                  <a:lnTo>
                    <a:pt x="38" y="60"/>
                  </a:lnTo>
                  <a:lnTo>
                    <a:pt x="44" y="52"/>
                  </a:lnTo>
                  <a:lnTo>
                    <a:pt x="44" y="44"/>
                  </a:lnTo>
                  <a:lnTo>
                    <a:pt x="46" y="42"/>
                  </a:lnTo>
                  <a:lnTo>
                    <a:pt x="46" y="40"/>
                  </a:lnTo>
                  <a:lnTo>
                    <a:pt x="46" y="36"/>
                  </a:lnTo>
                  <a:lnTo>
                    <a:pt x="48" y="36"/>
                  </a:lnTo>
                  <a:lnTo>
                    <a:pt x="54" y="36"/>
                  </a:lnTo>
                  <a:lnTo>
                    <a:pt x="58" y="32"/>
                  </a:lnTo>
                  <a:lnTo>
                    <a:pt x="62" y="28"/>
                  </a:lnTo>
                  <a:lnTo>
                    <a:pt x="62" y="22"/>
                  </a:lnTo>
                  <a:lnTo>
                    <a:pt x="62" y="16"/>
                  </a:lnTo>
                  <a:lnTo>
                    <a:pt x="58" y="12"/>
                  </a:lnTo>
                  <a:lnTo>
                    <a:pt x="54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25"/>
            <p:cNvSpPr/>
            <p:nvPr/>
          </p:nvSpPr>
          <p:spPr>
            <a:xfrm>
              <a:off x="4260850" y="3930650"/>
              <a:ext cx="104775" cy="111125"/>
            </a:xfrm>
            <a:custGeom>
              <a:avLst/>
              <a:gdLst/>
              <a:ahLst/>
              <a:cxnLst/>
              <a:rect l="l" t="t" r="r" b="b"/>
              <a:pathLst>
                <a:path w="66" h="70" extrusionOk="0">
                  <a:moveTo>
                    <a:pt x="4" y="2"/>
                  </a:moveTo>
                  <a:lnTo>
                    <a:pt x="4" y="2"/>
                  </a:lnTo>
                  <a:lnTo>
                    <a:pt x="2" y="12"/>
                  </a:lnTo>
                  <a:lnTo>
                    <a:pt x="2" y="24"/>
                  </a:lnTo>
                  <a:lnTo>
                    <a:pt x="0" y="34"/>
                  </a:lnTo>
                  <a:lnTo>
                    <a:pt x="0" y="46"/>
                  </a:lnTo>
                  <a:lnTo>
                    <a:pt x="2" y="56"/>
                  </a:lnTo>
                  <a:lnTo>
                    <a:pt x="8" y="62"/>
                  </a:lnTo>
                  <a:lnTo>
                    <a:pt x="14" y="68"/>
                  </a:lnTo>
                  <a:lnTo>
                    <a:pt x="24" y="70"/>
                  </a:lnTo>
                  <a:lnTo>
                    <a:pt x="34" y="68"/>
                  </a:lnTo>
                  <a:lnTo>
                    <a:pt x="42" y="62"/>
                  </a:lnTo>
                  <a:lnTo>
                    <a:pt x="46" y="56"/>
                  </a:lnTo>
                  <a:lnTo>
                    <a:pt x="48" y="46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48" y="40"/>
                  </a:lnTo>
                  <a:lnTo>
                    <a:pt x="50" y="40"/>
                  </a:lnTo>
                  <a:lnTo>
                    <a:pt x="56" y="38"/>
                  </a:lnTo>
                  <a:lnTo>
                    <a:pt x="62" y="36"/>
                  </a:lnTo>
                  <a:lnTo>
                    <a:pt x="64" y="30"/>
                  </a:lnTo>
                  <a:lnTo>
                    <a:pt x="66" y="24"/>
                  </a:lnTo>
                  <a:lnTo>
                    <a:pt x="64" y="18"/>
                  </a:lnTo>
                  <a:lnTo>
                    <a:pt x="62" y="14"/>
                  </a:lnTo>
                  <a:lnTo>
                    <a:pt x="56" y="10"/>
                  </a:lnTo>
                  <a:lnTo>
                    <a:pt x="50" y="8"/>
                  </a:lnTo>
                  <a:lnTo>
                    <a:pt x="50" y="6"/>
                  </a:lnTo>
                  <a:lnTo>
                    <a:pt x="52" y="6"/>
                  </a:lnTo>
                  <a:lnTo>
                    <a:pt x="50" y="6"/>
                  </a:lnTo>
                  <a:lnTo>
                    <a:pt x="50" y="4"/>
                  </a:lnTo>
                  <a:lnTo>
                    <a:pt x="38" y="4"/>
                  </a:lnTo>
                  <a:lnTo>
                    <a:pt x="26" y="2"/>
                  </a:lnTo>
                  <a:lnTo>
                    <a:pt x="16" y="2"/>
                  </a:lnTo>
                  <a:lnTo>
                    <a:pt x="4" y="0"/>
                  </a:lnTo>
                  <a:lnTo>
                    <a:pt x="4" y="2"/>
                  </a:lnTo>
                  <a:close/>
                  <a:moveTo>
                    <a:pt x="2" y="46"/>
                  </a:moveTo>
                  <a:lnTo>
                    <a:pt x="2" y="46"/>
                  </a:lnTo>
                  <a:lnTo>
                    <a:pt x="2" y="34"/>
                  </a:lnTo>
                  <a:lnTo>
                    <a:pt x="4" y="24"/>
                  </a:lnTo>
                  <a:lnTo>
                    <a:pt x="4" y="14"/>
                  </a:lnTo>
                  <a:lnTo>
                    <a:pt x="6" y="2"/>
                  </a:lnTo>
                  <a:lnTo>
                    <a:pt x="12" y="4"/>
                  </a:lnTo>
                  <a:lnTo>
                    <a:pt x="26" y="4"/>
                  </a:lnTo>
                  <a:lnTo>
                    <a:pt x="42" y="6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6" y="12"/>
                  </a:lnTo>
                  <a:lnTo>
                    <a:pt x="60" y="14"/>
                  </a:lnTo>
                  <a:lnTo>
                    <a:pt x="62" y="20"/>
                  </a:lnTo>
                  <a:lnTo>
                    <a:pt x="64" y="24"/>
                  </a:lnTo>
                  <a:lnTo>
                    <a:pt x="62" y="30"/>
                  </a:lnTo>
                  <a:lnTo>
                    <a:pt x="60" y="34"/>
                  </a:lnTo>
                  <a:lnTo>
                    <a:pt x="56" y="36"/>
                  </a:lnTo>
                  <a:lnTo>
                    <a:pt x="50" y="38"/>
                  </a:lnTo>
                  <a:lnTo>
                    <a:pt x="48" y="38"/>
                  </a:lnTo>
                  <a:lnTo>
                    <a:pt x="46" y="38"/>
                  </a:lnTo>
                  <a:lnTo>
                    <a:pt x="46" y="40"/>
                  </a:lnTo>
                  <a:lnTo>
                    <a:pt x="46" y="42"/>
                  </a:lnTo>
                  <a:lnTo>
                    <a:pt x="46" y="44"/>
                  </a:lnTo>
                  <a:lnTo>
                    <a:pt x="46" y="46"/>
                  </a:lnTo>
                  <a:lnTo>
                    <a:pt x="44" y="54"/>
                  </a:lnTo>
                  <a:lnTo>
                    <a:pt x="40" y="62"/>
                  </a:lnTo>
                  <a:lnTo>
                    <a:pt x="32" y="66"/>
                  </a:lnTo>
                  <a:lnTo>
                    <a:pt x="24" y="68"/>
                  </a:lnTo>
                  <a:lnTo>
                    <a:pt x="16" y="66"/>
                  </a:lnTo>
                  <a:lnTo>
                    <a:pt x="8" y="62"/>
                  </a:lnTo>
                  <a:lnTo>
                    <a:pt x="4" y="54"/>
                  </a:lnTo>
                  <a:lnTo>
                    <a:pt x="2" y="46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25"/>
            <p:cNvSpPr/>
            <p:nvPr/>
          </p:nvSpPr>
          <p:spPr>
            <a:xfrm>
              <a:off x="4781550" y="3933825"/>
              <a:ext cx="98425" cy="104775"/>
            </a:xfrm>
            <a:custGeom>
              <a:avLst/>
              <a:gdLst/>
              <a:ahLst/>
              <a:cxnLst/>
              <a:rect l="l" t="t" r="r" b="b"/>
              <a:pathLst>
                <a:path w="62" h="66" extrusionOk="0">
                  <a:moveTo>
                    <a:pt x="14" y="8"/>
                  </a:moveTo>
                  <a:lnTo>
                    <a:pt x="14" y="8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26" y="2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60" y="0"/>
                  </a:lnTo>
                  <a:lnTo>
                    <a:pt x="62" y="10"/>
                  </a:lnTo>
                  <a:lnTo>
                    <a:pt x="62" y="20"/>
                  </a:lnTo>
                  <a:lnTo>
                    <a:pt x="62" y="32"/>
                  </a:lnTo>
                  <a:lnTo>
                    <a:pt x="62" y="44"/>
                  </a:lnTo>
                  <a:lnTo>
                    <a:pt x="62" y="52"/>
                  </a:lnTo>
                  <a:lnTo>
                    <a:pt x="56" y="60"/>
                  </a:lnTo>
                  <a:lnTo>
                    <a:pt x="48" y="66"/>
                  </a:lnTo>
                  <a:lnTo>
                    <a:pt x="40" y="66"/>
                  </a:lnTo>
                  <a:lnTo>
                    <a:pt x="32" y="66"/>
                  </a:lnTo>
                  <a:lnTo>
                    <a:pt x="24" y="60"/>
                  </a:lnTo>
                  <a:lnTo>
                    <a:pt x="20" y="52"/>
                  </a:lnTo>
                  <a:lnTo>
                    <a:pt x="18" y="44"/>
                  </a:lnTo>
                  <a:lnTo>
                    <a:pt x="18" y="42"/>
                  </a:lnTo>
                  <a:lnTo>
                    <a:pt x="18" y="40"/>
                  </a:lnTo>
                  <a:lnTo>
                    <a:pt x="18" y="36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8" y="36"/>
                  </a:lnTo>
                  <a:lnTo>
                    <a:pt x="4" y="32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25"/>
            <p:cNvSpPr/>
            <p:nvPr/>
          </p:nvSpPr>
          <p:spPr>
            <a:xfrm>
              <a:off x="4778375" y="3930650"/>
              <a:ext cx="104775" cy="111125"/>
            </a:xfrm>
            <a:custGeom>
              <a:avLst/>
              <a:gdLst/>
              <a:ahLst/>
              <a:cxnLst/>
              <a:rect l="l" t="t" r="r" b="b"/>
              <a:pathLst>
                <a:path w="66" h="70" extrusionOk="0">
                  <a:moveTo>
                    <a:pt x="16" y="6"/>
                  </a:moveTo>
                  <a:lnTo>
                    <a:pt x="16" y="6"/>
                  </a:lnTo>
                  <a:lnTo>
                    <a:pt x="16" y="8"/>
                  </a:lnTo>
                  <a:lnTo>
                    <a:pt x="10" y="10"/>
                  </a:lnTo>
                  <a:lnTo>
                    <a:pt x="6" y="14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2" y="30"/>
                  </a:lnTo>
                  <a:lnTo>
                    <a:pt x="6" y="36"/>
                  </a:lnTo>
                  <a:lnTo>
                    <a:pt x="10" y="38"/>
                  </a:lnTo>
                  <a:lnTo>
                    <a:pt x="16" y="40"/>
                  </a:lnTo>
                  <a:lnTo>
                    <a:pt x="18" y="40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8" y="46"/>
                  </a:lnTo>
                  <a:lnTo>
                    <a:pt x="20" y="56"/>
                  </a:lnTo>
                  <a:lnTo>
                    <a:pt x="26" y="62"/>
                  </a:lnTo>
                  <a:lnTo>
                    <a:pt x="32" y="68"/>
                  </a:lnTo>
                  <a:lnTo>
                    <a:pt x="42" y="70"/>
                  </a:lnTo>
                  <a:lnTo>
                    <a:pt x="52" y="68"/>
                  </a:lnTo>
                  <a:lnTo>
                    <a:pt x="58" y="62"/>
                  </a:lnTo>
                  <a:lnTo>
                    <a:pt x="64" y="56"/>
                  </a:lnTo>
                  <a:lnTo>
                    <a:pt x="66" y="46"/>
                  </a:lnTo>
                  <a:lnTo>
                    <a:pt x="66" y="34"/>
                  </a:lnTo>
                  <a:lnTo>
                    <a:pt x="66" y="24"/>
                  </a:lnTo>
                  <a:lnTo>
                    <a:pt x="64" y="12"/>
                  </a:lnTo>
                  <a:lnTo>
                    <a:pt x="62" y="2"/>
                  </a:lnTo>
                  <a:lnTo>
                    <a:pt x="62" y="0"/>
                  </a:lnTo>
                  <a:lnTo>
                    <a:pt x="50" y="2"/>
                  </a:lnTo>
                  <a:lnTo>
                    <a:pt x="38" y="2"/>
                  </a:lnTo>
                  <a:lnTo>
                    <a:pt x="28" y="4"/>
                  </a:lnTo>
                  <a:lnTo>
                    <a:pt x="16" y="6"/>
                  </a:lnTo>
                  <a:close/>
                  <a:moveTo>
                    <a:pt x="60" y="2"/>
                  </a:moveTo>
                  <a:lnTo>
                    <a:pt x="60" y="2"/>
                  </a:lnTo>
                  <a:lnTo>
                    <a:pt x="62" y="14"/>
                  </a:lnTo>
                  <a:lnTo>
                    <a:pt x="64" y="24"/>
                  </a:lnTo>
                  <a:lnTo>
                    <a:pt x="64" y="34"/>
                  </a:lnTo>
                  <a:lnTo>
                    <a:pt x="64" y="46"/>
                  </a:lnTo>
                  <a:lnTo>
                    <a:pt x="62" y="54"/>
                  </a:lnTo>
                  <a:lnTo>
                    <a:pt x="58" y="62"/>
                  </a:lnTo>
                  <a:lnTo>
                    <a:pt x="50" y="66"/>
                  </a:lnTo>
                  <a:lnTo>
                    <a:pt x="42" y="68"/>
                  </a:lnTo>
                  <a:lnTo>
                    <a:pt x="34" y="66"/>
                  </a:lnTo>
                  <a:lnTo>
                    <a:pt x="26" y="62"/>
                  </a:lnTo>
                  <a:lnTo>
                    <a:pt x="22" y="54"/>
                  </a:lnTo>
                  <a:lnTo>
                    <a:pt x="20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0" y="38"/>
                  </a:lnTo>
                  <a:lnTo>
                    <a:pt x="18" y="38"/>
                  </a:lnTo>
                  <a:lnTo>
                    <a:pt x="16" y="38"/>
                  </a:lnTo>
                  <a:lnTo>
                    <a:pt x="10" y="36"/>
                  </a:lnTo>
                  <a:lnTo>
                    <a:pt x="6" y="34"/>
                  </a:lnTo>
                  <a:lnTo>
                    <a:pt x="4" y="30"/>
                  </a:lnTo>
                  <a:lnTo>
                    <a:pt x="2" y="24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0" y="12"/>
                  </a:lnTo>
                  <a:lnTo>
                    <a:pt x="16" y="10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40" y="4"/>
                  </a:lnTo>
                  <a:lnTo>
                    <a:pt x="54" y="4"/>
                  </a:lnTo>
                  <a:lnTo>
                    <a:pt x="60" y="2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25"/>
            <p:cNvSpPr/>
            <p:nvPr/>
          </p:nvSpPr>
          <p:spPr>
            <a:xfrm>
              <a:off x="4425950" y="3902075"/>
              <a:ext cx="288925" cy="219075"/>
            </a:xfrm>
            <a:custGeom>
              <a:avLst/>
              <a:gdLst/>
              <a:ahLst/>
              <a:cxnLst/>
              <a:rect l="l" t="t" r="r" b="b"/>
              <a:pathLst>
                <a:path w="182" h="138" extrusionOk="0">
                  <a:moveTo>
                    <a:pt x="0" y="0"/>
                  </a:moveTo>
                  <a:lnTo>
                    <a:pt x="0" y="36"/>
                  </a:lnTo>
                  <a:lnTo>
                    <a:pt x="0" y="70"/>
                  </a:lnTo>
                  <a:lnTo>
                    <a:pt x="0" y="104"/>
                  </a:lnTo>
                  <a:lnTo>
                    <a:pt x="0" y="138"/>
                  </a:lnTo>
                  <a:lnTo>
                    <a:pt x="18" y="138"/>
                  </a:lnTo>
                  <a:lnTo>
                    <a:pt x="38" y="138"/>
                  </a:lnTo>
                  <a:lnTo>
                    <a:pt x="56" y="138"/>
                  </a:lnTo>
                  <a:lnTo>
                    <a:pt x="76" y="138"/>
                  </a:lnTo>
                  <a:lnTo>
                    <a:pt x="76" y="132"/>
                  </a:lnTo>
                  <a:lnTo>
                    <a:pt x="76" y="126"/>
                  </a:lnTo>
                  <a:lnTo>
                    <a:pt x="76" y="122"/>
                  </a:lnTo>
                  <a:lnTo>
                    <a:pt x="76" y="116"/>
                  </a:lnTo>
                  <a:lnTo>
                    <a:pt x="76" y="110"/>
                  </a:lnTo>
                  <a:lnTo>
                    <a:pt x="80" y="104"/>
                  </a:lnTo>
                  <a:lnTo>
                    <a:pt x="86" y="100"/>
                  </a:lnTo>
                  <a:lnTo>
                    <a:pt x="92" y="98"/>
                  </a:lnTo>
                  <a:lnTo>
                    <a:pt x="98" y="100"/>
                  </a:lnTo>
                  <a:lnTo>
                    <a:pt x="104" y="104"/>
                  </a:lnTo>
                  <a:lnTo>
                    <a:pt x="108" y="110"/>
                  </a:lnTo>
                  <a:lnTo>
                    <a:pt x="110" y="116"/>
                  </a:lnTo>
                  <a:lnTo>
                    <a:pt x="110" y="122"/>
                  </a:lnTo>
                  <a:lnTo>
                    <a:pt x="110" y="126"/>
                  </a:lnTo>
                  <a:lnTo>
                    <a:pt x="110" y="132"/>
                  </a:lnTo>
                  <a:lnTo>
                    <a:pt x="110" y="138"/>
                  </a:lnTo>
                  <a:lnTo>
                    <a:pt x="128" y="138"/>
                  </a:lnTo>
                  <a:lnTo>
                    <a:pt x="146" y="138"/>
                  </a:lnTo>
                  <a:lnTo>
                    <a:pt x="164" y="138"/>
                  </a:lnTo>
                  <a:lnTo>
                    <a:pt x="182" y="138"/>
                  </a:lnTo>
                  <a:lnTo>
                    <a:pt x="182" y="104"/>
                  </a:lnTo>
                  <a:lnTo>
                    <a:pt x="182" y="70"/>
                  </a:lnTo>
                  <a:lnTo>
                    <a:pt x="182" y="36"/>
                  </a:lnTo>
                  <a:lnTo>
                    <a:pt x="182" y="0"/>
                  </a:lnTo>
                  <a:lnTo>
                    <a:pt x="136" y="0"/>
                  </a:lnTo>
                  <a:lnTo>
                    <a:pt x="92" y="0"/>
                  </a:lnTo>
                  <a:lnTo>
                    <a:pt x="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25"/>
            <p:cNvSpPr/>
            <p:nvPr/>
          </p:nvSpPr>
          <p:spPr>
            <a:xfrm>
              <a:off x="4289425" y="3651250"/>
              <a:ext cx="561975" cy="250825"/>
            </a:xfrm>
            <a:custGeom>
              <a:avLst/>
              <a:gdLst/>
              <a:ahLst/>
              <a:cxnLst/>
              <a:rect l="l" t="t" r="r" b="b"/>
              <a:pathLst>
                <a:path w="354" h="158" extrusionOk="0">
                  <a:moveTo>
                    <a:pt x="284" y="28"/>
                  </a:moveTo>
                  <a:lnTo>
                    <a:pt x="284" y="28"/>
                  </a:lnTo>
                  <a:lnTo>
                    <a:pt x="292" y="32"/>
                  </a:lnTo>
                  <a:lnTo>
                    <a:pt x="312" y="46"/>
                  </a:lnTo>
                  <a:lnTo>
                    <a:pt x="322" y="58"/>
                  </a:lnTo>
                  <a:lnTo>
                    <a:pt x="334" y="70"/>
                  </a:lnTo>
                  <a:lnTo>
                    <a:pt x="346" y="88"/>
                  </a:lnTo>
                  <a:lnTo>
                    <a:pt x="354" y="108"/>
                  </a:lnTo>
                  <a:lnTo>
                    <a:pt x="342" y="112"/>
                  </a:lnTo>
                  <a:lnTo>
                    <a:pt x="330" y="116"/>
                  </a:lnTo>
                  <a:lnTo>
                    <a:pt x="318" y="122"/>
                  </a:lnTo>
                  <a:lnTo>
                    <a:pt x="306" y="126"/>
                  </a:lnTo>
                  <a:lnTo>
                    <a:pt x="302" y="122"/>
                  </a:lnTo>
                  <a:lnTo>
                    <a:pt x="296" y="112"/>
                  </a:lnTo>
                  <a:lnTo>
                    <a:pt x="284" y="98"/>
                  </a:lnTo>
                  <a:lnTo>
                    <a:pt x="278" y="92"/>
                  </a:lnTo>
                  <a:lnTo>
                    <a:pt x="268" y="88"/>
                  </a:lnTo>
                  <a:lnTo>
                    <a:pt x="268" y="106"/>
                  </a:lnTo>
                  <a:lnTo>
                    <a:pt x="268" y="124"/>
                  </a:lnTo>
                  <a:lnTo>
                    <a:pt x="268" y="140"/>
                  </a:lnTo>
                  <a:lnTo>
                    <a:pt x="268" y="158"/>
                  </a:lnTo>
                  <a:lnTo>
                    <a:pt x="224" y="158"/>
                  </a:lnTo>
                  <a:lnTo>
                    <a:pt x="178" y="158"/>
                  </a:lnTo>
                  <a:lnTo>
                    <a:pt x="132" y="158"/>
                  </a:lnTo>
                  <a:lnTo>
                    <a:pt x="86" y="158"/>
                  </a:lnTo>
                  <a:lnTo>
                    <a:pt x="86" y="140"/>
                  </a:lnTo>
                  <a:lnTo>
                    <a:pt x="86" y="124"/>
                  </a:lnTo>
                  <a:lnTo>
                    <a:pt x="86" y="106"/>
                  </a:lnTo>
                  <a:lnTo>
                    <a:pt x="86" y="88"/>
                  </a:lnTo>
                  <a:lnTo>
                    <a:pt x="78" y="92"/>
                  </a:lnTo>
                  <a:lnTo>
                    <a:pt x="70" y="98"/>
                  </a:lnTo>
                  <a:lnTo>
                    <a:pt x="60" y="112"/>
                  </a:lnTo>
                  <a:lnTo>
                    <a:pt x="52" y="122"/>
                  </a:lnTo>
                  <a:lnTo>
                    <a:pt x="50" y="126"/>
                  </a:lnTo>
                  <a:lnTo>
                    <a:pt x="38" y="122"/>
                  </a:lnTo>
                  <a:lnTo>
                    <a:pt x="26" y="116"/>
                  </a:lnTo>
                  <a:lnTo>
                    <a:pt x="12" y="112"/>
                  </a:lnTo>
                  <a:lnTo>
                    <a:pt x="0" y="106"/>
                  </a:lnTo>
                  <a:lnTo>
                    <a:pt x="2" y="102"/>
                  </a:lnTo>
                  <a:lnTo>
                    <a:pt x="8" y="90"/>
                  </a:lnTo>
                  <a:lnTo>
                    <a:pt x="18" y="74"/>
                  </a:lnTo>
                  <a:lnTo>
                    <a:pt x="34" y="54"/>
                  </a:lnTo>
                  <a:lnTo>
                    <a:pt x="44" y="44"/>
                  </a:lnTo>
                  <a:lnTo>
                    <a:pt x="56" y="34"/>
                  </a:lnTo>
                  <a:lnTo>
                    <a:pt x="72" y="26"/>
                  </a:lnTo>
                  <a:lnTo>
                    <a:pt x="88" y="18"/>
                  </a:lnTo>
                  <a:lnTo>
                    <a:pt x="106" y="10"/>
                  </a:lnTo>
                  <a:lnTo>
                    <a:pt x="128" y="6"/>
                  </a:lnTo>
                  <a:lnTo>
                    <a:pt x="152" y="2"/>
                  </a:lnTo>
                  <a:lnTo>
                    <a:pt x="178" y="0"/>
                  </a:lnTo>
                  <a:lnTo>
                    <a:pt x="188" y="0"/>
                  </a:lnTo>
                  <a:lnTo>
                    <a:pt x="216" y="4"/>
                  </a:lnTo>
                  <a:lnTo>
                    <a:pt x="232" y="8"/>
                  </a:lnTo>
                  <a:lnTo>
                    <a:pt x="250" y="12"/>
                  </a:lnTo>
                  <a:lnTo>
                    <a:pt x="268" y="18"/>
                  </a:lnTo>
                  <a:lnTo>
                    <a:pt x="284" y="28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25"/>
            <p:cNvSpPr/>
            <p:nvPr/>
          </p:nvSpPr>
          <p:spPr>
            <a:xfrm>
              <a:off x="4295775" y="3673475"/>
              <a:ext cx="180975" cy="152400"/>
            </a:xfrm>
            <a:custGeom>
              <a:avLst/>
              <a:gdLst/>
              <a:ahLst/>
              <a:cxnLst/>
              <a:rect l="l" t="t" r="r" b="b"/>
              <a:pathLst>
                <a:path w="114" h="96" extrusionOk="0">
                  <a:moveTo>
                    <a:pt x="0" y="94"/>
                  </a:moveTo>
                  <a:lnTo>
                    <a:pt x="2" y="94"/>
                  </a:lnTo>
                  <a:lnTo>
                    <a:pt x="4" y="96"/>
                  </a:lnTo>
                  <a:lnTo>
                    <a:pt x="10" y="84"/>
                  </a:lnTo>
                  <a:lnTo>
                    <a:pt x="18" y="72"/>
                  </a:lnTo>
                  <a:lnTo>
                    <a:pt x="28" y="58"/>
                  </a:lnTo>
                  <a:lnTo>
                    <a:pt x="44" y="42"/>
                  </a:lnTo>
                  <a:lnTo>
                    <a:pt x="62" y="28"/>
                  </a:lnTo>
                  <a:lnTo>
                    <a:pt x="86" y="14"/>
                  </a:lnTo>
                  <a:lnTo>
                    <a:pt x="98" y="10"/>
                  </a:lnTo>
                  <a:lnTo>
                    <a:pt x="114" y="4"/>
                  </a:lnTo>
                  <a:lnTo>
                    <a:pt x="112" y="4"/>
                  </a:lnTo>
                  <a:lnTo>
                    <a:pt x="112" y="2"/>
                  </a:lnTo>
                  <a:lnTo>
                    <a:pt x="112" y="0"/>
                  </a:lnTo>
                  <a:lnTo>
                    <a:pt x="96" y="4"/>
                  </a:lnTo>
                  <a:lnTo>
                    <a:pt x="84" y="10"/>
                  </a:lnTo>
                  <a:lnTo>
                    <a:pt x="70" y="16"/>
                  </a:lnTo>
                  <a:lnTo>
                    <a:pt x="60" y="24"/>
                  </a:lnTo>
                  <a:lnTo>
                    <a:pt x="40" y="38"/>
                  </a:lnTo>
                  <a:lnTo>
                    <a:pt x="24" y="54"/>
                  </a:lnTo>
                  <a:lnTo>
                    <a:pt x="14" y="70"/>
                  </a:lnTo>
                  <a:lnTo>
                    <a:pt x="6" y="82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25"/>
            <p:cNvSpPr/>
            <p:nvPr/>
          </p:nvSpPr>
          <p:spPr>
            <a:xfrm>
              <a:off x="4311650" y="3686175"/>
              <a:ext cx="174625" cy="146050"/>
            </a:xfrm>
            <a:custGeom>
              <a:avLst/>
              <a:gdLst/>
              <a:ahLst/>
              <a:cxnLst/>
              <a:rect l="l" t="t" r="r" b="b"/>
              <a:pathLst>
                <a:path w="110" h="92" extrusionOk="0">
                  <a:moveTo>
                    <a:pt x="0" y="90"/>
                  </a:moveTo>
                  <a:lnTo>
                    <a:pt x="2" y="92"/>
                  </a:lnTo>
                  <a:lnTo>
                    <a:pt x="4" y="92"/>
                  </a:lnTo>
                  <a:lnTo>
                    <a:pt x="10" y="82"/>
                  </a:lnTo>
                  <a:lnTo>
                    <a:pt x="16" y="70"/>
                  </a:lnTo>
                  <a:lnTo>
                    <a:pt x="28" y="56"/>
                  </a:lnTo>
                  <a:lnTo>
                    <a:pt x="42" y="42"/>
                  </a:lnTo>
                  <a:lnTo>
                    <a:pt x="60" y="28"/>
                  </a:lnTo>
                  <a:lnTo>
                    <a:pt x="82" y="14"/>
                  </a:lnTo>
                  <a:lnTo>
                    <a:pt x="96" y="10"/>
                  </a:lnTo>
                  <a:lnTo>
                    <a:pt x="110" y="6"/>
                  </a:lnTo>
                  <a:lnTo>
                    <a:pt x="110" y="4"/>
                  </a:lnTo>
                  <a:lnTo>
                    <a:pt x="110" y="2"/>
                  </a:lnTo>
                  <a:lnTo>
                    <a:pt x="108" y="2"/>
                  </a:lnTo>
                  <a:lnTo>
                    <a:pt x="108" y="0"/>
                  </a:lnTo>
                  <a:lnTo>
                    <a:pt x="94" y="4"/>
                  </a:lnTo>
                  <a:lnTo>
                    <a:pt x="80" y="10"/>
                  </a:lnTo>
                  <a:lnTo>
                    <a:pt x="56" y="24"/>
                  </a:lnTo>
                  <a:lnTo>
                    <a:pt x="38" y="38"/>
                  </a:lnTo>
                  <a:lnTo>
                    <a:pt x="24" y="54"/>
                  </a:lnTo>
                  <a:lnTo>
                    <a:pt x="12" y="68"/>
                  </a:lnTo>
                  <a:lnTo>
                    <a:pt x="6" y="8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25"/>
            <p:cNvSpPr/>
            <p:nvPr/>
          </p:nvSpPr>
          <p:spPr>
            <a:xfrm>
              <a:off x="4667250" y="3673475"/>
              <a:ext cx="180975" cy="152400"/>
            </a:xfrm>
            <a:custGeom>
              <a:avLst/>
              <a:gdLst/>
              <a:ahLst/>
              <a:cxnLst/>
              <a:rect l="l" t="t" r="r" b="b"/>
              <a:pathLst>
                <a:path w="114" h="96" extrusionOk="0">
                  <a:moveTo>
                    <a:pt x="0" y="4"/>
                  </a:moveTo>
                  <a:lnTo>
                    <a:pt x="0" y="4"/>
                  </a:lnTo>
                  <a:lnTo>
                    <a:pt x="14" y="10"/>
                  </a:lnTo>
                  <a:lnTo>
                    <a:pt x="28" y="14"/>
                  </a:lnTo>
                  <a:lnTo>
                    <a:pt x="52" y="28"/>
                  </a:lnTo>
                  <a:lnTo>
                    <a:pt x="70" y="42"/>
                  </a:lnTo>
                  <a:lnTo>
                    <a:pt x="84" y="58"/>
                  </a:lnTo>
                  <a:lnTo>
                    <a:pt x="96" y="72"/>
                  </a:lnTo>
                  <a:lnTo>
                    <a:pt x="102" y="84"/>
                  </a:lnTo>
                  <a:lnTo>
                    <a:pt x="108" y="96"/>
                  </a:lnTo>
                  <a:lnTo>
                    <a:pt x="110" y="96"/>
                  </a:lnTo>
                  <a:lnTo>
                    <a:pt x="110" y="94"/>
                  </a:lnTo>
                  <a:lnTo>
                    <a:pt x="112" y="94"/>
                  </a:lnTo>
                  <a:lnTo>
                    <a:pt x="114" y="94"/>
                  </a:lnTo>
                  <a:lnTo>
                    <a:pt x="108" y="82"/>
                  </a:lnTo>
                  <a:lnTo>
                    <a:pt x="100" y="70"/>
                  </a:lnTo>
                  <a:lnTo>
                    <a:pt x="88" y="54"/>
                  </a:lnTo>
                  <a:lnTo>
                    <a:pt x="74" y="38"/>
                  </a:lnTo>
                  <a:lnTo>
                    <a:pt x="54" y="24"/>
                  </a:lnTo>
                  <a:lnTo>
                    <a:pt x="42" y="16"/>
                  </a:lnTo>
                  <a:lnTo>
                    <a:pt x="30" y="10"/>
                  </a:lnTo>
                  <a:lnTo>
                    <a:pt x="16" y="4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25"/>
            <p:cNvSpPr/>
            <p:nvPr/>
          </p:nvSpPr>
          <p:spPr>
            <a:xfrm>
              <a:off x="4657725" y="3686175"/>
              <a:ext cx="174625" cy="146050"/>
            </a:xfrm>
            <a:custGeom>
              <a:avLst/>
              <a:gdLst/>
              <a:ahLst/>
              <a:cxnLst/>
              <a:rect l="l" t="t" r="r" b="b"/>
              <a:pathLst>
                <a:path w="110" h="92" extrusionOk="0">
                  <a:moveTo>
                    <a:pt x="0" y="6"/>
                  </a:moveTo>
                  <a:lnTo>
                    <a:pt x="0" y="6"/>
                  </a:lnTo>
                  <a:lnTo>
                    <a:pt x="14" y="10"/>
                  </a:lnTo>
                  <a:lnTo>
                    <a:pt x="28" y="14"/>
                  </a:lnTo>
                  <a:lnTo>
                    <a:pt x="50" y="28"/>
                  </a:lnTo>
                  <a:lnTo>
                    <a:pt x="68" y="42"/>
                  </a:lnTo>
                  <a:lnTo>
                    <a:pt x="82" y="56"/>
                  </a:lnTo>
                  <a:lnTo>
                    <a:pt x="92" y="70"/>
                  </a:lnTo>
                  <a:lnTo>
                    <a:pt x="100" y="82"/>
                  </a:lnTo>
                  <a:lnTo>
                    <a:pt x="104" y="92"/>
                  </a:lnTo>
                  <a:lnTo>
                    <a:pt x="106" y="92"/>
                  </a:lnTo>
                  <a:lnTo>
                    <a:pt x="108" y="92"/>
                  </a:lnTo>
                  <a:lnTo>
                    <a:pt x="110" y="90"/>
                  </a:lnTo>
                  <a:lnTo>
                    <a:pt x="104" y="80"/>
                  </a:lnTo>
                  <a:lnTo>
                    <a:pt x="96" y="68"/>
                  </a:lnTo>
                  <a:lnTo>
                    <a:pt x="86" y="54"/>
                  </a:lnTo>
                  <a:lnTo>
                    <a:pt x="72" y="38"/>
                  </a:lnTo>
                  <a:lnTo>
                    <a:pt x="52" y="24"/>
                  </a:lnTo>
                  <a:lnTo>
                    <a:pt x="30" y="10"/>
                  </a:lnTo>
                  <a:lnTo>
                    <a:pt x="16" y="4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25"/>
            <p:cNvSpPr/>
            <p:nvPr/>
          </p:nvSpPr>
          <p:spPr>
            <a:xfrm>
              <a:off x="4470400" y="3622675"/>
              <a:ext cx="209550" cy="92075"/>
            </a:xfrm>
            <a:custGeom>
              <a:avLst/>
              <a:gdLst/>
              <a:ahLst/>
              <a:cxnLst/>
              <a:rect l="l" t="t" r="r" b="b"/>
              <a:pathLst>
                <a:path w="132" h="58" extrusionOk="0">
                  <a:moveTo>
                    <a:pt x="132" y="30"/>
                  </a:moveTo>
                  <a:lnTo>
                    <a:pt x="132" y="30"/>
                  </a:lnTo>
                  <a:lnTo>
                    <a:pt x="130" y="36"/>
                  </a:lnTo>
                  <a:lnTo>
                    <a:pt x="126" y="40"/>
                  </a:lnTo>
                  <a:lnTo>
                    <a:pt x="120" y="46"/>
                  </a:lnTo>
                  <a:lnTo>
                    <a:pt x="112" y="50"/>
                  </a:lnTo>
                  <a:lnTo>
                    <a:pt x="102" y="52"/>
                  </a:lnTo>
                  <a:lnTo>
                    <a:pt x="92" y="56"/>
                  </a:lnTo>
                  <a:lnTo>
                    <a:pt x="66" y="58"/>
                  </a:lnTo>
                  <a:lnTo>
                    <a:pt x="40" y="56"/>
                  </a:lnTo>
                  <a:lnTo>
                    <a:pt x="28" y="52"/>
                  </a:lnTo>
                  <a:lnTo>
                    <a:pt x="20" y="50"/>
                  </a:lnTo>
                  <a:lnTo>
                    <a:pt x="12" y="46"/>
                  </a:lnTo>
                  <a:lnTo>
                    <a:pt x="6" y="40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6" y="18"/>
                  </a:lnTo>
                  <a:lnTo>
                    <a:pt x="12" y="14"/>
                  </a:lnTo>
                  <a:lnTo>
                    <a:pt x="20" y="10"/>
                  </a:lnTo>
                  <a:lnTo>
                    <a:pt x="28" y="6"/>
                  </a:lnTo>
                  <a:lnTo>
                    <a:pt x="40" y="4"/>
                  </a:lnTo>
                  <a:lnTo>
                    <a:pt x="66" y="0"/>
                  </a:lnTo>
                  <a:lnTo>
                    <a:pt x="92" y="4"/>
                  </a:lnTo>
                  <a:lnTo>
                    <a:pt x="102" y="6"/>
                  </a:lnTo>
                  <a:lnTo>
                    <a:pt x="112" y="10"/>
                  </a:lnTo>
                  <a:lnTo>
                    <a:pt x="120" y="14"/>
                  </a:lnTo>
                  <a:lnTo>
                    <a:pt x="126" y="18"/>
                  </a:lnTo>
                  <a:lnTo>
                    <a:pt x="130" y="24"/>
                  </a:lnTo>
                  <a:lnTo>
                    <a:pt x="132" y="3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25"/>
            <p:cNvSpPr/>
            <p:nvPr/>
          </p:nvSpPr>
          <p:spPr>
            <a:xfrm>
              <a:off x="4435475" y="3908425"/>
              <a:ext cx="6350" cy="209550"/>
            </a:xfrm>
            <a:custGeom>
              <a:avLst/>
              <a:gdLst/>
              <a:ahLst/>
              <a:cxnLst/>
              <a:rect l="l" t="t" r="r" b="b"/>
              <a:pathLst>
                <a:path w="4" h="132" extrusionOk="0">
                  <a:moveTo>
                    <a:pt x="0" y="0"/>
                  </a:moveTo>
                  <a:lnTo>
                    <a:pt x="0" y="32"/>
                  </a:lnTo>
                  <a:lnTo>
                    <a:pt x="0" y="66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2" y="132"/>
                  </a:lnTo>
                  <a:lnTo>
                    <a:pt x="4" y="132"/>
                  </a:lnTo>
                  <a:lnTo>
                    <a:pt x="4" y="100"/>
                  </a:lnTo>
                  <a:lnTo>
                    <a:pt x="4" y="66"/>
                  </a:lnTo>
                  <a:lnTo>
                    <a:pt x="4" y="3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25"/>
            <p:cNvSpPr/>
            <p:nvPr/>
          </p:nvSpPr>
          <p:spPr>
            <a:xfrm>
              <a:off x="4699000" y="3908425"/>
              <a:ext cx="9525" cy="209550"/>
            </a:xfrm>
            <a:custGeom>
              <a:avLst/>
              <a:gdLst/>
              <a:ahLst/>
              <a:cxnLst/>
              <a:rect l="l" t="t" r="r" b="b"/>
              <a:pathLst>
                <a:path w="6" h="132" extrusionOk="0">
                  <a:moveTo>
                    <a:pt x="0" y="0"/>
                  </a:moveTo>
                  <a:lnTo>
                    <a:pt x="0" y="32"/>
                  </a:lnTo>
                  <a:lnTo>
                    <a:pt x="0" y="66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2" y="132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6" y="100"/>
                  </a:lnTo>
                  <a:lnTo>
                    <a:pt x="6" y="66"/>
                  </a:lnTo>
                  <a:lnTo>
                    <a:pt x="6" y="3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25"/>
            <p:cNvSpPr/>
            <p:nvPr/>
          </p:nvSpPr>
          <p:spPr>
            <a:xfrm>
              <a:off x="4425950" y="3892550"/>
              <a:ext cx="288925" cy="15875"/>
            </a:xfrm>
            <a:custGeom>
              <a:avLst/>
              <a:gdLst/>
              <a:ahLst/>
              <a:cxnLst/>
              <a:rect l="l" t="t" r="r" b="b"/>
              <a:pathLst>
                <a:path w="182" h="10" extrusionOk="0">
                  <a:moveTo>
                    <a:pt x="0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46" y="10"/>
                  </a:lnTo>
                  <a:lnTo>
                    <a:pt x="92" y="10"/>
                  </a:lnTo>
                  <a:lnTo>
                    <a:pt x="138" y="10"/>
                  </a:lnTo>
                  <a:lnTo>
                    <a:pt x="182" y="10"/>
                  </a:lnTo>
                  <a:lnTo>
                    <a:pt x="182" y="8"/>
                  </a:lnTo>
                  <a:lnTo>
                    <a:pt x="182" y="6"/>
                  </a:lnTo>
                  <a:lnTo>
                    <a:pt x="182" y="2"/>
                  </a:lnTo>
                  <a:lnTo>
                    <a:pt x="182" y="0"/>
                  </a:lnTo>
                  <a:lnTo>
                    <a:pt x="138" y="0"/>
                  </a:lnTo>
                  <a:lnTo>
                    <a:pt x="92" y="0"/>
                  </a:lnTo>
                  <a:lnTo>
                    <a:pt x="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1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25"/>
            <p:cNvSpPr/>
            <p:nvPr/>
          </p:nvSpPr>
          <p:spPr>
            <a:xfrm>
              <a:off x="4286250" y="3813175"/>
              <a:ext cx="85725" cy="47625"/>
            </a:xfrm>
            <a:custGeom>
              <a:avLst/>
              <a:gdLst/>
              <a:ahLst/>
              <a:cxnLst/>
              <a:rect l="l" t="t" r="r" b="b"/>
              <a:pathLst>
                <a:path w="54" h="30" extrusionOk="0">
                  <a:moveTo>
                    <a:pt x="0" y="10"/>
                  </a:moveTo>
                  <a:lnTo>
                    <a:pt x="12" y="14"/>
                  </a:lnTo>
                  <a:lnTo>
                    <a:pt x="26" y="20"/>
                  </a:lnTo>
                  <a:lnTo>
                    <a:pt x="38" y="24"/>
                  </a:lnTo>
                  <a:lnTo>
                    <a:pt x="50" y="30"/>
                  </a:lnTo>
                  <a:lnTo>
                    <a:pt x="52" y="26"/>
                  </a:lnTo>
                  <a:lnTo>
                    <a:pt x="52" y="24"/>
                  </a:lnTo>
                  <a:lnTo>
                    <a:pt x="54" y="22"/>
                  </a:lnTo>
                  <a:lnTo>
                    <a:pt x="54" y="20"/>
                  </a:lnTo>
                  <a:lnTo>
                    <a:pt x="42" y="14"/>
                  </a:lnTo>
                  <a:lnTo>
                    <a:pt x="28" y="10"/>
                  </a:lnTo>
                  <a:lnTo>
                    <a:pt x="16" y="4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81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25"/>
            <p:cNvSpPr/>
            <p:nvPr/>
          </p:nvSpPr>
          <p:spPr>
            <a:xfrm>
              <a:off x="4772025" y="3813175"/>
              <a:ext cx="82550" cy="47625"/>
            </a:xfrm>
            <a:custGeom>
              <a:avLst/>
              <a:gdLst/>
              <a:ahLst/>
              <a:cxnLst/>
              <a:rect l="l" t="t" r="r" b="b"/>
              <a:pathLst>
                <a:path w="52" h="30" extrusionOk="0">
                  <a:moveTo>
                    <a:pt x="0" y="20"/>
                  </a:moveTo>
                  <a:lnTo>
                    <a:pt x="0" y="22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2" y="30"/>
                  </a:lnTo>
                  <a:lnTo>
                    <a:pt x="16" y="24"/>
                  </a:lnTo>
                  <a:lnTo>
                    <a:pt x="28" y="20"/>
                  </a:lnTo>
                  <a:lnTo>
                    <a:pt x="40" y="14"/>
                  </a:lnTo>
                  <a:lnTo>
                    <a:pt x="52" y="10"/>
                  </a:lnTo>
                  <a:lnTo>
                    <a:pt x="52" y="8"/>
                  </a:lnTo>
                  <a:lnTo>
                    <a:pt x="50" y="6"/>
                  </a:lnTo>
                  <a:lnTo>
                    <a:pt x="50" y="2"/>
                  </a:lnTo>
                  <a:lnTo>
                    <a:pt x="48" y="0"/>
                  </a:lnTo>
                  <a:lnTo>
                    <a:pt x="36" y="6"/>
                  </a:lnTo>
                  <a:lnTo>
                    <a:pt x="24" y="10"/>
                  </a:lnTo>
                  <a:lnTo>
                    <a:pt x="12" y="16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81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25"/>
            <p:cNvSpPr/>
            <p:nvPr/>
          </p:nvSpPr>
          <p:spPr>
            <a:xfrm>
              <a:off x="4422775" y="4159250"/>
              <a:ext cx="82550" cy="92075"/>
            </a:xfrm>
            <a:custGeom>
              <a:avLst/>
              <a:gdLst/>
              <a:ahLst/>
              <a:cxnLst/>
              <a:rect l="l" t="t" r="r" b="b"/>
              <a:pathLst>
                <a:path w="52" h="58" extrusionOk="0">
                  <a:moveTo>
                    <a:pt x="52" y="58"/>
                  </a:moveTo>
                  <a:lnTo>
                    <a:pt x="40" y="58"/>
                  </a:lnTo>
                  <a:lnTo>
                    <a:pt x="26" y="58"/>
                  </a:lnTo>
                  <a:lnTo>
                    <a:pt x="14" y="58"/>
                  </a:lnTo>
                  <a:lnTo>
                    <a:pt x="0" y="58"/>
                  </a:lnTo>
                  <a:lnTo>
                    <a:pt x="0" y="42"/>
                  </a:lnTo>
                  <a:lnTo>
                    <a:pt x="0" y="28"/>
                  </a:lnTo>
                  <a:lnTo>
                    <a:pt x="0" y="1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14"/>
                  </a:lnTo>
                  <a:lnTo>
                    <a:pt x="52" y="28"/>
                  </a:lnTo>
                  <a:lnTo>
                    <a:pt x="52" y="42"/>
                  </a:lnTo>
                  <a:lnTo>
                    <a:pt x="52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25"/>
            <p:cNvSpPr/>
            <p:nvPr/>
          </p:nvSpPr>
          <p:spPr>
            <a:xfrm>
              <a:off x="4632325" y="4159250"/>
              <a:ext cx="82550" cy="92075"/>
            </a:xfrm>
            <a:custGeom>
              <a:avLst/>
              <a:gdLst/>
              <a:ahLst/>
              <a:cxnLst/>
              <a:rect l="l" t="t" r="r" b="b"/>
              <a:pathLst>
                <a:path w="52" h="58" extrusionOk="0">
                  <a:moveTo>
                    <a:pt x="52" y="58"/>
                  </a:moveTo>
                  <a:lnTo>
                    <a:pt x="40" y="58"/>
                  </a:lnTo>
                  <a:lnTo>
                    <a:pt x="26" y="58"/>
                  </a:lnTo>
                  <a:lnTo>
                    <a:pt x="14" y="58"/>
                  </a:lnTo>
                  <a:lnTo>
                    <a:pt x="0" y="58"/>
                  </a:lnTo>
                  <a:lnTo>
                    <a:pt x="0" y="42"/>
                  </a:lnTo>
                  <a:lnTo>
                    <a:pt x="0" y="28"/>
                  </a:lnTo>
                  <a:lnTo>
                    <a:pt x="0" y="1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14"/>
                  </a:lnTo>
                  <a:lnTo>
                    <a:pt x="52" y="28"/>
                  </a:lnTo>
                  <a:lnTo>
                    <a:pt x="52" y="42"/>
                  </a:lnTo>
                  <a:lnTo>
                    <a:pt x="52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25"/>
            <p:cNvSpPr/>
            <p:nvPr/>
          </p:nvSpPr>
          <p:spPr>
            <a:xfrm>
              <a:off x="4384675" y="4241800"/>
              <a:ext cx="136525" cy="73025"/>
            </a:xfrm>
            <a:custGeom>
              <a:avLst/>
              <a:gdLst/>
              <a:ahLst/>
              <a:cxnLst/>
              <a:rect l="l" t="t" r="r" b="b"/>
              <a:pathLst>
                <a:path w="86" h="46" extrusionOk="0">
                  <a:moveTo>
                    <a:pt x="24" y="0"/>
                  </a:moveTo>
                  <a:lnTo>
                    <a:pt x="24" y="0"/>
                  </a:lnTo>
                  <a:lnTo>
                    <a:pt x="20" y="2"/>
                  </a:lnTo>
                  <a:lnTo>
                    <a:pt x="12" y="12"/>
                  </a:lnTo>
                  <a:lnTo>
                    <a:pt x="8" y="18"/>
                  </a:lnTo>
                  <a:lnTo>
                    <a:pt x="4" y="26"/>
                  </a:lnTo>
                  <a:lnTo>
                    <a:pt x="0" y="34"/>
                  </a:lnTo>
                  <a:lnTo>
                    <a:pt x="0" y="46"/>
                  </a:lnTo>
                  <a:lnTo>
                    <a:pt x="20" y="46"/>
                  </a:lnTo>
                  <a:lnTo>
                    <a:pt x="42" y="46"/>
                  </a:lnTo>
                  <a:lnTo>
                    <a:pt x="62" y="46"/>
                  </a:lnTo>
                  <a:lnTo>
                    <a:pt x="84" y="46"/>
                  </a:lnTo>
                  <a:lnTo>
                    <a:pt x="86" y="42"/>
                  </a:lnTo>
                  <a:lnTo>
                    <a:pt x="86" y="32"/>
                  </a:lnTo>
                  <a:lnTo>
                    <a:pt x="86" y="18"/>
                  </a:lnTo>
                  <a:lnTo>
                    <a:pt x="82" y="10"/>
                  </a:lnTo>
                  <a:lnTo>
                    <a:pt x="78" y="0"/>
                  </a:lnTo>
                  <a:lnTo>
                    <a:pt x="64" y="0"/>
                  </a:lnTo>
                  <a:lnTo>
                    <a:pt x="50" y="0"/>
                  </a:lnTo>
                  <a:lnTo>
                    <a:pt x="3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25"/>
            <p:cNvSpPr/>
            <p:nvPr/>
          </p:nvSpPr>
          <p:spPr>
            <a:xfrm>
              <a:off x="4419600" y="4216400"/>
              <a:ext cx="69850" cy="31750"/>
            </a:xfrm>
            <a:custGeom>
              <a:avLst/>
              <a:gdLst/>
              <a:ahLst/>
              <a:cxnLst/>
              <a:rect l="l" t="t" r="r" b="b"/>
              <a:pathLst>
                <a:path w="44" h="20" extrusionOk="0">
                  <a:moveTo>
                    <a:pt x="0" y="18"/>
                  </a:moveTo>
                  <a:lnTo>
                    <a:pt x="0" y="1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8" y="2"/>
                  </a:lnTo>
                  <a:lnTo>
                    <a:pt x="40" y="4"/>
                  </a:lnTo>
                  <a:lnTo>
                    <a:pt x="42" y="8"/>
                  </a:lnTo>
                  <a:lnTo>
                    <a:pt x="44" y="14"/>
                  </a:lnTo>
                  <a:lnTo>
                    <a:pt x="42" y="20"/>
                  </a:lnTo>
                  <a:lnTo>
                    <a:pt x="38" y="20"/>
                  </a:lnTo>
                  <a:lnTo>
                    <a:pt x="28" y="20"/>
                  </a:lnTo>
                  <a:lnTo>
                    <a:pt x="1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25"/>
            <p:cNvSpPr/>
            <p:nvPr/>
          </p:nvSpPr>
          <p:spPr>
            <a:xfrm>
              <a:off x="4419600" y="4241800"/>
              <a:ext cx="57150" cy="15875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0" y="2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4" y="4"/>
                  </a:lnTo>
                  <a:lnTo>
                    <a:pt x="12" y="4"/>
                  </a:lnTo>
                  <a:lnTo>
                    <a:pt x="22" y="4"/>
                  </a:lnTo>
                  <a:lnTo>
                    <a:pt x="36" y="10"/>
                  </a:lnTo>
                  <a:lnTo>
                    <a:pt x="36" y="8"/>
                  </a:lnTo>
                  <a:lnTo>
                    <a:pt x="24" y="2"/>
                  </a:lnTo>
                  <a:lnTo>
                    <a:pt x="12" y="0"/>
                  </a:lnTo>
                  <a:lnTo>
                    <a:pt x="4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25"/>
            <p:cNvSpPr/>
            <p:nvPr/>
          </p:nvSpPr>
          <p:spPr>
            <a:xfrm>
              <a:off x="4413250" y="4254500"/>
              <a:ext cx="53975" cy="9525"/>
            </a:xfrm>
            <a:custGeom>
              <a:avLst/>
              <a:gdLst/>
              <a:ahLst/>
              <a:cxnLst/>
              <a:rect l="l" t="t" r="r" b="b"/>
              <a:pathLst>
                <a:path w="34" h="6" extrusionOk="0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2"/>
                  </a:lnTo>
                  <a:lnTo>
                    <a:pt x="12" y="2"/>
                  </a:lnTo>
                  <a:lnTo>
                    <a:pt x="22" y="2"/>
                  </a:lnTo>
                  <a:lnTo>
                    <a:pt x="34" y="6"/>
                  </a:lnTo>
                  <a:lnTo>
                    <a:pt x="34" y="4"/>
                  </a:lnTo>
                  <a:lnTo>
                    <a:pt x="22" y="0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25"/>
            <p:cNvSpPr/>
            <p:nvPr/>
          </p:nvSpPr>
          <p:spPr>
            <a:xfrm>
              <a:off x="4381500" y="4264025"/>
              <a:ext cx="139700" cy="50800"/>
            </a:xfrm>
            <a:custGeom>
              <a:avLst/>
              <a:gdLst/>
              <a:ahLst/>
              <a:cxnLst/>
              <a:rect l="l" t="t" r="r" b="b"/>
              <a:pathLst>
                <a:path w="88" h="32" extrusionOk="0">
                  <a:moveTo>
                    <a:pt x="26" y="0"/>
                  </a:moveTo>
                  <a:lnTo>
                    <a:pt x="26" y="0"/>
                  </a:lnTo>
                  <a:lnTo>
                    <a:pt x="26" y="2"/>
                  </a:lnTo>
                  <a:lnTo>
                    <a:pt x="20" y="8"/>
                  </a:lnTo>
                  <a:lnTo>
                    <a:pt x="14" y="14"/>
                  </a:lnTo>
                  <a:lnTo>
                    <a:pt x="8" y="16"/>
                  </a:lnTo>
                  <a:lnTo>
                    <a:pt x="2" y="16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22" y="32"/>
                  </a:lnTo>
                  <a:lnTo>
                    <a:pt x="44" y="32"/>
                  </a:lnTo>
                  <a:lnTo>
                    <a:pt x="66" y="32"/>
                  </a:lnTo>
                  <a:lnTo>
                    <a:pt x="88" y="32"/>
                  </a:lnTo>
                  <a:lnTo>
                    <a:pt x="88" y="30"/>
                  </a:lnTo>
                  <a:lnTo>
                    <a:pt x="88" y="26"/>
                  </a:lnTo>
                  <a:lnTo>
                    <a:pt x="88" y="22"/>
                  </a:lnTo>
                  <a:lnTo>
                    <a:pt x="88" y="18"/>
                  </a:lnTo>
                  <a:lnTo>
                    <a:pt x="78" y="18"/>
                  </a:lnTo>
                  <a:lnTo>
                    <a:pt x="56" y="16"/>
                  </a:lnTo>
                  <a:lnTo>
                    <a:pt x="44" y="16"/>
                  </a:lnTo>
                  <a:lnTo>
                    <a:pt x="36" y="12"/>
                  </a:lnTo>
                  <a:lnTo>
                    <a:pt x="34" y="10"/>
                  </a:lnTo>
                  <a:lnTo>
                    <a:pt x="32" y="6"/>
                  </a:lnTo>
                  <a:lnTo>
                    <a:pt x="34" y="4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7E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25"/>
            <p:cNvSpPr/>
            <p:nvPr/>
          </p:nvSpPr>
          <p:spPr>
            <a:xfrm>
              <a:off x="4375150" y="4311650"/>
              <a:ext cx="149225" cy="12700"/>
            </a:xfrm>
            <a:custGeom>
              <a:avLst/>
              <a:gdLst/>
              <a:ahLst/>
              <a:cxnLst/>
              <a:rect l="l" t="t" r="r" b="b"/>
              <a:pathLst>
                <a:path w="94" h="8" extrusionOk="0">
                  <a:moveTo>
                    <a:pt x="6" y="0"/>
                  </a:moveTo>
                  <a:lnTo>
                    <a:pt x="26" y="0"/>
                  </a:lnTo>
                  <a:lnTo>
                    <a:pt x="48" y="0"/>
                  </a:lnTo>
                  <a:lnTo>
                    <a:pt x="70" y="0"/>
                  </a:lnTo>
                  <a:lnTo>
                    <a:pt x="92" y="0"/>
                  </a:lnTo>
                  <a:lnTo>
                    <a:pt x="94" y="2"/>
                  </a:lnTo>
                  <a:lnTo>
                    <a:pt x="94" y="4"/>
                  </a:lnTo>
                  <a:lnTo>
                    <a:pt x="94" y="8"/>
                  </a:lnTo>
                  <a:lnTo>
                    <a:pt x="90" y="8"/>
                  </a:lnTo>
                  <a:lnTo>
                    <a:pt x="68" y="8"/>
                  </a:lnTo>
                  <a:lnTo>
                    <a:pt x="46" y="8"/>
                  </a:lnTo>
                  <a:lnTo>
                    <a:pt x="24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25"/>
            <p:cNvSpPr/>
            <p:nvPr/>
          </p:nvSpPr>
          <p:spPr>
            <a:xfrm>
              <a:off x="4616450" y="4241800"/>
              <a:ext cx="139700" cy="73025"/>
            </a:xfrm>
            <a:custGeom>
              <a:avLst/>
              <a:gdLst/>
              <a:ahLst/>
              <a:cxnLst/>
              <a:rect l="l" t="t" r="r" b="b"/>
              <a:pathLst>
                <a:path w="88" h="46" extrusionOk="0">
                  <a:moveTo>
                    <a:pt x="62" y="0"/>
                  </a:moveTo>
                  <a:lnTo>
                    <a:pt x="62" y="0"/>
                  </a:lnTo>
                  <a:lnTo>
                    <a:pt x="66" y="2"/>
                  </a:lnTo>
                  <a:lnTo>
                    <a:pt x="76" y="12"/>
                  </a:lnTo>
                  <a:lnTo>
                    <a:pt x="80" y="18"/>
                  </a:lnTo>
                  <a:lnTo>
                    <a:pt x="84" y="26"/>
                  </a:lnTo>
                  <a:lnTo>
                    <a:pt x="86" y="34"/>
                  </a:lnTo>
                  <a:lnTo>
                    <a:pt x="88" y="46"/>
                  </a:lnTo>
                  <a:lnTo>
                    <a:pt x="66" y="46"/>
                  </a:lnTo>
                  <a:lnTo>
                    <a:pt x="46" y="46"/>
                  </a:lnTo>
                  <a:lnTo>
                    <a:pt x="24" y="46"/>
                  </a:lnTo>
                  <a:lnTo>
                    <a:pt x="2" y="46"/>
                  </a:lnTo>
                  <a:lnTo>
                    <a:pt x="2" y="42"/>
                  </a:lnTo>
                  <a:lnTo>
                    <a:pt x="0" y="32"/>
                  </a:lnTo>
                  <a:lnTo>
                    <a:pt x="2" y="18"/>
                  </a:lnTo>
                  <a:lnTo>
                    <a:pt x="4" y="10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36" y="0"/>
                  </a:lnTo>
                  <a:lnTo>
                    <a:pt x="50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25"/>
            <p:cNvSpPr/>
            <p:nvPr/>
          </p:nvSpPr>
          <p:spPr>
            <a:xfrm>
              <a:off x="4651375" y="4216400"/>
              <a:ext cx="66675" cy="31750"/>
            </a:xfrm>
            <a:custGeom>
              <a:avLst/>
              <a:gdLst/>
              <a:ahLst/>
              <a:cxnLst/>
              <a:rect l="l" t="t" r="r" b="b"/>
              <a:pathLst>
                <a:path w="42" h="20" extrusionOk="0">
                  <a:moveTo>
                    <a:pt x="42" y="18"/>
                  </a:moveTo>
                  <a:lnTo>
                    <a:pt x="42" y="18"/>
                  </a:lnTo>
                  <a:lnTo>
                    <a:pt x="42" y="16"/>
                  </a:lnTo>
                  <a:lnTo>
                    <a:pt x="42" y="8"/>
                  </a:lnTo>
                  <a:lnTo>
                    <a:pt x="42" y="6"/>
                  </a:lnTo>
                  <a:lnTo>
                    <a:pt x="40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4" y="20"/>
                  </a:lnTo>
                  <a:lnTo>
                    <a:pt x="14" y="20"/>
                  </a:lnTo>
                  <a:lnTo>
                    <a:pt x="28" y="18"/>
                  </a:lnTo>
                  <a:lnTo>
                    <a:pt x="42" y="18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25"/>
            <p:cNvSpPr/>
            <p:nvPr/>
          </p:nvSpPr>
          <p:spPr>
            <a:xfrm>
              <a:off x="4660900" y="4241800"/>
              <a:ext cx="57150" cy="15875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0" y="8"/>
                  </a:moveTo>
                  <a:lnTo>
                    <a:pt x="0" y="8"/>
                  </a:lnTo>
                  <a:lnTo>
                    <a:pt x="2" y="8"/>
                  </a:lnTo>
                  <a:lnTo>
                    <a:pt x="2" y="10"/>
                  </a:lnTo>
                  <a:lnTo>
                    <a:pt x="14" y="4"/>
                  </a:lnTo>
                  <a:lnTo>
                    <a:pt x="24" y="4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4" y="2"/>
                  </a:lnTo>
                  <a:lnTo>
                    <a:pt x="24" y="0"/>
                  </a:lnTo>
                  <a:lnTo>
                    <a:pt x="14" y="2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25"/>
            <p:cNvSpPr/>
            <p:nvPr/>
          </p:nvSpPr>
          <p:spPr>
            <a:xfrm>
              <a:off x="4670425" y="4254500"/>
              <a:ext cx="53975" cy="9525"/>
            </a:xfrm>
            <a:custGeom>
              <a:avLst/>
              <a:gdLst/>
              <a:ahLst/>
              <a:cxnLst/>
              <a:rect l="l" t="t" r="r" b="b"/>
              <a:pathLst>
                <a:path w="34" h="6" extrusionOk="0">
                  <a:moveTo>
                    <a:pt x="0" y="4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14" y="2"/>
                  </a:lnTo>
                  <a:lnTo>
                    <a:pt x="24" y="2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34" y="2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25"/>
            <p:cNvSpPr/>
            <p:nvPr/>
          </p:nvSpPr>
          <p:spPr>
            <a:xfrm>
              <a:off x="4616450" y="4264025"/>
              <a:ext cx="139700" cy="50800"/>
            </a:xfrm>
            <a:custGeom>
              <a:avLst/>
              <a:gdLst/>
              <a:ahLst/>
              <a:cxnLst/>
              <a:rect l="l" t="t" r="r" b="b"/>
              <a:pathLst>
                <a:path w="88" h="32" extrusionOk="0">
                  <a:moveTo>
                    <a:pt x="62" y="0"/>
                  </a:moveTo>
                  <a:lnTo>
                    <a:pt x="62" y="0"/>
                  </a:lnTo>
                  <a:lnTo>
                    <a:pt x="64" y="2"/>
                  </a:lnTo>
                  <a:lnTo>
                    <a:pt x="68" y="8"/>
                  </a:lnTo>
                  <a:lnTo>
                    <a:pt x="76" y="14"/>
                  </a:lnTo>
                  <a:lnTo>
                    <a:pt x="80" y="16"/>
                  </a:lnTo>
                  <a:lnTo>
                    <a:pt x="86" y="16"/>
                  </a:lnTo>
                  <a:lnTo>
                    <a:pt x="88" y="20"/>
                  </a:lnTo>
                  <a:lnTo>
                    <a:pt x="88" y="24"/>
                  </a:lnTo>
                  <a:lnTo>
                    <a:pt x="88" y="32"/>
                  </a:lnTo>
                  <a:lnTo>
                    <a:pt x="66" y="32"/>
                  </a:lnTo>
                  <a:lnTo>
                    <a:pt x="46" y="32"/>
                  </a:lnTo>
                  <a:lnTo>
                    <a:pt x="24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12" y="18"/>
                  </a:lnTo>
                  <a:lnTo>
                    <a:pt x="34" y="16"/>
                  </a:lnTo>
                  <a:lnTo>
                    <a:pt x="44" y="16"/>
                  </a:lnTo>
                  <a:lnTo>
                    <a:pt x="52" y="12"/>
                  </a:lnTo>
                  <a:lnTo>
                    <a:pt x="54" y="10"/>
                  </a:lnTo>
                  <a:lnTo>
                    <a:pt x="56" y="6"/>
                  </a:lnTo>
                  <a:lnTo>
                    <a:pt x="56" y="4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7E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25"/>
            <p:cNvSpPr/>
            <p:nvPr/>
          </p:nvSpPr>
          <p:spPr>
            <a:xfrm>
              <a:off x="4613275" y="4311650"/>
              <a:ext cx="149225" cy="12700"/>
            </a:xfrm>
            <a:custGeom>
              <a:avLst/>
              <a:gdLst/>
              <a:ahLst/>
              <a:cxnLst/>
              <a:rect l="l" t="t" r="r" b="b"/>
              <a:pathLst>
                <a:path w="94" h="8" extrusionOk="0">
                  <a:moveTo>
                    <a:pt x="90" y="0"/>
                  </a:moveTo>
                  <a:lnTo>
                    <a:pt x="68" y="0"/>
                  </a:lnTo>
                  <a:lnTo>
                    <a:pt x="46" y="0"/>
                  </a:lnTo>
                  <a:lnTo>
                    <a:pt x="2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8"/>
                  </a:lnTo>
                  <a:lnTo>
                    <a:pt x="4" y="8"/>
                  </a:lnTo>
                  <a:lnTo>
                    <a:pt x="28" y="8"/>
                  </a:lnTo>
                  <a:lnTo>
                    <a:pt x="50" y="8"/>
                  </a:lnTo>
                  <a:lnTo>
                    <a:pt x="72" y="8"/>
                  </a:lnTo>
                  <a:lnTo>
                    <a:pt x="94" y="8"/>
                  </a:lnTo>
                  <a:lnTo>
                    <a:pt x="94" y="6"/>
                  </a:lnTo>
                  <a:lnTo>
                    <a:pt x="94" y="4"/>
                  </a:lnTo>
                  <a:lnTo>
                    <a:pt x="94" y="2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25"/>
            <p:cNvSpPr/>
            <p:nvPr/>
          </p:nvSpPr>
          <p:spPr>
            <a:xfrm>
              <a:off x="4121150" y="2860675"/>
              <a:ext cx="895350" cy="822325"/>
            </a:xfrm>
            <a:custGeom>
              <a:avLst/>
              <a:gdLst/>
              <a:ahLst/>
              <a:cxnLst/>
              <a:rect l="l" t="t" r="r" b="b"/>
              <a:pathLst>
                <a:path w="564" h="518" extrusionOk="0">
                  <a:moveTo>
                    <a:pt x="282" y="0"/>
                  </a:moveTo>
                  <a:lnTo>
                    <a:pt x="282" y="0"/>
                  </a:lnTo>
                  <a:lnTo>
                    <a:pt x="258" y="0"/>
                  </a:lnTo>
                  <a:lnTo>
                    <a:pt x="234" y="4"/>
                  </a:lnTo>
                  <a:lnTo>
                    <a:pt x="212" y="8"/>
                  </a:lnTo>
                  <a:lnTo>
                    <a:pt x="188" y="14"/>
                  </a:lnTo>
                  <a:lnTo>
                    <a:pt x="164" y="24"/>
                  </a:lnTo>
                  <a:lnTo>
                    <a:pt x="140" y="34"/>
                  </a:lnTo>
                  <a:lnTo>
                    <a:pt x="118" y="46"/>
                  </a:lnTo>
                  <a:lnTo>
                    <a:pt x="96" y="62"/>
                  </a:lnTo>
                  <a:lnTo>
                    <a:pt x="76" y="78"/>
                  </a:lnTo>
                  <a:lnTo>
                    <a:pt x="58" y="96"/>
                  </a:lnTo>
                  <a:lnTo>
                    <a:pt x="42" y="118"/>
                  </a:lnTo>
                  <a:lnTo>
                    <a:pt x="28" y="140"/>
                  </a:lnTo>
                  <a:lnTo>
                    <a:pt x="16" y="164"/>
                  </a:lnTo>
                  <a:lnTo>
                    <a:pt x="8" y="190"/>
                  </a:lnTo>
                  <a:lnTo>
                    <a:pt x="2" y="220"/>
                  </a:lnTo>
                  <a:lnTo>
                    <a:pt x="0" y="250"/>
                  </a:lnTo>
                  <a:lnTo>
                    <a:pt x="2" y="280"/>
                  </a:lnTo>
                  <a:lnTo>
                    <a:pt x="6" y="310"/>
                  </a:lnTo>
                  <a:lnTo>
                    <a:pt x="12" y="336"/>
                  </a:lnTo>
                  <a:lnTo>
                    <a:pt x="22" y="362"/>
                  </a:lnTo>
                  <a:lnTo>
                    <a:pt x="34" y="386"/>
                  </a:lnTo>
                  <a:lnTo>
                    <a:pt x="48" y="408"/>
                  </a:lnTo>
                  <a:lnTo>
                    <a:pt x="64" y="428"/>
                  </a:lnTo>
                  <a:lnTo>
                    <a:pt x="82" y="446"/>
                  </a:lnTo>
                  <a:lnTo>
                    <a:pt x="102" y="464"/>
                  </a:lnTo>
                  <a:lnTo>
                    <a:pt x="122" y="478"/>
                  </a:lnTo>
                  <a:lnTo>
                    <a:pt x="146" y="490"/>
                  </a:lnTo>
                  <a:lnTo>
                    <a:pt x="170" y="500"/>
                  </a:lnTo>
                  <a:lnTo>
                    <a:pt x="196" y="508"/>
                  </a:lnTo>
                  <a:lnTo>
                    <a:pt x="224" y="514"/>
                  </a:lnTo>
                  <a:lnTo>
                    <a:pt x="252" y="518"/>
                  </a:lnTo>
                  <a:lnTo>
                    <a:pt x="282" y="518"/>
                  </a:lnTo>
                  <a:lnTo>
                    <a:pt x="314" y="518"/>
                  </a:lnTo>
                  <a:lnTo>
                    <a:pt x="344" y="514"/>
                  </a:lnTo>
                  <a:lnTo>
                    <a:pt x="374" y="508"/>
                  </a:lnTo>
                  <a:lnTo>
                    <a:pt x="400" y="500"/>
                  </a:lnTo>
                  <a:lnTo>
                    <a:pt x="426" y="490"/>
                  </a:lnTo>
                  <a:lnTo>
                    <a:pt x="448" y="478"/>
                  </a:lnTo>
                  <a:lnTo>
                    <a:pt x="470" y="464"/>
                  </a:lnTo>
                  <a:lnTo>
                    <a:pt x="488" y="446"/>
                  </a:lnTo>
                  <a:lnTo>
                    <a:pt x="506" y="428"/>
                  </a:lnTo>
                  <a:lnTo>
                    <a:pt x="520" y="408"/>
                  </a:lnTo>
                  <a:lnTo>
                    <a:pt x="534" y="386"/>
                  </a:lnTo>
                  <a:lnTo>
                    <a:pt x="544" y="362"/>
                  </a:lnTo>
                  <a:lnTo>
                    <a:pt x="552" y="336"/>
                  </a:lnTo>
                  <a:lnTo>
                    <a:pt x="558" y="310"/>
                  </a:lnTo>
                  <a:lnTo>
                    <a:pt x="562" y="280"/>
                  </a:lnTo>
                  <a:lnTo>
                    <a:pt x="564" y="250"/>
                  </a:lnTo>
                  <a:lnTo>
                    <a:pt x="562" y="220"/>
                  </a:lnTo>
                  <a:lnTo>
                    <a:pt x="556" y="190"/>
                  </a:lnTo>
                  <a:lnTo>
                    <a:pt x="548" y="164"/>
                  </a:lnTo>
                  <a:lnTo>
                    <a:pt x="536" y="140"/>
                  </a:lnTo>
                  <a:lnTo>
                    <a:pt x="522" y="118"/>
                  </a:lnTo>
                  <a:lnTo>
                    <a:pt x="506" y="96"/>
                  </a:lnTo>
                  <a:lnTo>
                    <a:pt x="488" y="78"/>
                  </a:lnTo>
                  <a:lnTo>
                    <a:pt x="466" y="62"/>
                  </a:lnTo>
                  <a:lnTo>
                    <a:pt x="446" y="46"/>
                  </a:lnTo>
                  <a:lnTo>
                    <a:pt x="422" y="34"/>
                  </a:lnTo>
                  <a:lnTo>
                    <a:pt x="400" y="24"/>
                  </a:lnTo>
                  <a:lnTo>
                    <a:pt x="376" y="14"/>
                  </a:lnTo>
                  <a:lnTo>
                    <a:pt x="352" y="8"/>
                  </a:lnTo>
                  <a:lnTo>
                    <a:pt x="328" y="4"/>
                  </a:lnTo>
                  <a:lnTo>
                    <a:pt x="304" y="0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25"/>
            <p:cNvSpPr/>
            <p:nvPr/>
          </p:nvSpPr>
          <p:spPr>
            <a:xfrm>
              <a:off x="4559300" y="3457575"/>
              <a:ext cx="28575" cy="25400"/>
            </a:xfrm>
            <a:custGeom>
              <a:avLst/>
              <a:gdLst/>
              <a:ahLst/>
              <a:cxnLst/>
              <a:rect l="l" t="t" r="r" b="b"/>
              <a:pathLst>
                <a:path w="18" h="16" extrusionOk="0">
                  <a:moveTo>
                    <a:pt x="18" y="8"/>
                  </a:moveTo>
                  <a:lnTo>
                    <a:pt x="18" y="8"/>
                  </a:lnTo>
                  <a:lnTo>
                    <a:pt x="16" y="10"/>
                  </a:lnTo>
                  <a:lnTo>
                    <a:pt x="16" y="14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4" y="14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8" y="8"/>
                  </a:lnTo>
                  <a:close/>
                </a:path>
              </a:pathLst>
            </a:custGeom>
            <a:solidFill>
              <a:srgbClr val="F8AA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25"/>
            <p:cNvSpPr/>
            <p:nvPr/>
          </p:nvSpPr>
          <p:spPr>
            <a:xfrm>
              <a:off x="4400550" y="3381375"/>
              <a:ext cx="98425" cy="101600"/>
            </a:xfrm>
            <a:custGeom>
              <a:avLst/>
              <a:gdLst/>
              <a:ahLst/>
              <a:cxnLst/>
              <a:rect l="l" t="t" r="r" b="b"/>
              <a:pathLst>
                <a:path w="62" h="64" extrusionOk="0">
                  <a:moveTo>
                    <a:pt x="62" y="32"/>
                  </a:moveTo>
                  <a:lnTo>
                    <a:pt x="62" y="32"/>
                  </a:lnTo>
                  <a:lnTo>
                    <a:pt x="62" y="38"/>
                  </a:lnTo>
                  <a:lnTo>
                    <a:pt x="60" y="44"/>
                  </a:lnTo>
                  <a:lnTo>
                    <a:pt x="54" y="54"/>
                  </a:lnTo>
                  <a:lnTo>
                    <a:pt x="44" y="60"/>
                  </a:lnTo>
                  <a:lnTo>
                    <a:pt x="38" y="62"/>
                  </a:lnTo>
                  <a:lnTo>
                    <a:pt x="32" y="64"/>
                  </a:lnTo>
                  <a:lnTo>
                    <a:pt x="26" y="62"/>
                  </a:lnTo>
                  <a:lnTo>
                    <a:pt x="20" y="60"/>
                  </a:lnTo>
                  <a:lnTo>
                    <a:pt x="10" y="54"/>
                  </a:lnTo>
                  <a:lnTo>
                    <a:pt x="4" y="44"/>
                  </a:lnTo>
                  <a:lnTo>
                    <a:pt x="2" y="38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4" y="20"/>
                  </a:lnTo>
                  <a:lnTo>
                    <a:pt x="10" y="10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54" y="10"/>
                  </a:lnTo>
                  <a:lnTo>
                    <a:pt x="60" y="20"/>
                  </a:lnTo>
                  <a:lnTo>
                    <a:pt x="62" y="26"/>
                  </a:lnTo>
                  <a:lnTo>
                    <a:pt x="62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25"/>
            <p:cNvSpPr/>
            <p:nvPr/>
          </p:nvSpPr>
          <p:spPr>
            <a:xfrm>
              <a:off x="4432300" y="3416300"/>
              <a:ext cx="34925" cy="34925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2" y="10"/>
                  </a:moveTo>
                  <a:lnTo>
                    <a:pt x="22" y="10"/>
                  </a:lnTo>
                  <a:lnTo>
                    <a:pt x="22" y="14"/>
                  </a:lnTo>
                  <a:lnTo>
                    <a:pt x="20" y="18"/>
                  </a:lnTo>
                  <a:lnTo>
                    <a:pt x="16" y="20"/>
                  </a:lnTo>
                  <a:lnTo>
                    <a:pt x="12" y="22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2" y="6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A14F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25"/>
            <p:cNvSpPr/>
            <p:nvPr/>
          </p:nvSpPr>
          <p:spPr>
            <a:xfrm>
              <a:off x="4648200" y="3381375"/>
              <a:ext cx="98425" cy="101600"/>
            </a:xfrm>
            <a:custGeom>
              <a:avLst/>
              <a:gdLst/>
              <a:ahLst/>
              <a:cxnLst/>
              <a:rect l="l" t="t" r="r" b="b"/>
              <a:pathLst>
                <a:path w="62" h="64" extrusionOk="0">
                  <a:moveTo>
                    <a:pt x="0" y="32"/>
                  </a:moveTo>
                  <a:lnTo>
                    <a:pt x="0" y="32"/>
                  </a:lnTo>
                  <a:lnTo>
                    <a:pt x="0" y="38"/>
                  </a:lnTo>
                  <a:lnTo>
                    <a:pt x="2" y="44"/>
                  </a:lnTo>
                  <a:lnTo>
                    <a:pt x="8" y="54"/>
                  </a:lnTo>
                  <a:lnTo>
                    <a:pt x="18" y="60"/>
                  </a:lnTo>
                  <a:lnTo>
                    <a:pt x="24" y="62"/>
                  </a:lnTo>
                  <a:lnTo>
                    <a:pt x="30" y="64"/>
                  </a:lnTo>
                  <a:lnTo>
                    <a:pt x="36" y="62"/>
                  </a:lnTo>
                  <a:lnTo>
                    <a:pt x="42" y="60"/>
                  </a:lnTo>
                  <a:lnTo>
                    <a:pt x="52" y="54"/>
                  </a:lnTo>
                  <a:lnTo>
                    <a:pt x="60" y="44"/>
                  </a:lnTo>
                  <a:lnTo>
                    <a:pt x="60" y="38"/>
                  </a:lnTo>
                  <a:lnTo>
                    <a:pt x="62" y="32"/>
                  </a:lnTo>
                  <a:lnTo>
                    <a:pt x="60" y="26"/>
                  </a:lnTo>
                  <a:lnTo>
                    <a:pt x="60" y="20"/>
                  </a:lnTo>
                  <a:lnTo>
                    <a:pt x="52" y="10"/>
                  </a:lnTo>
                  <a:lnTo>
                    <a:pt x="42" y="4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24" y="2"/>
                  </a:lnTo>
                  <a:lnTo>
                    <a:pt x="18" y="4"/>
                  </a:lnTo>
                  <a:lnTo>
                    <a:pt x="8" y="10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25"/>
            <p:cNvSpPr/>
            <p:nvPr/>
          </p:nvSpPr>
          <p:spPr>
            <a:xfrm>
              <a:off x="4679950" y="3416300"/>
              <a:ext cx="34925" cy="34925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0" y="10"/>
                  </a:moveTo>
                  <a:lnTo>
                    <a:pt x="0" y="10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6" y="20"/>
                  </a:lnTo>
                  <a:lnTo>
                    <a:pt x="10" y="22"/>
                  </a:lnTo>
                  <a:lnTo>
                    <a:pt x="14" y="20"/>
                  </a:lnTo>
                  <a:lnTo>
                    <a:pt x="18" y="18"/>
                  </a:lnTo>
                  <a:lnTo>
                    <a:pt x="20" y="14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A14F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25"/>
            <p:cNvSpPr/>
            <p:nvPr/>
          </p:nvSpPr>
          <p:spPr>
            <a:xfrm>
              <a:off x="4530725" y="3568700"/>
              <a:ext cx="92075" cy="25400"/>
            </a:xfrm>
            <a:custGeom>
              <a:avLst/>
              <a:gdLst/>
              <a:ahLst/>
              <a:cxnLst/>
              <a:rect l="l" t="t" r="r" b="b"/>
              <a:pathLst>
                <a:path w="58" h="16" extrusionOk="0">
                  <a:moveTo>
                    <a:pt x="2" y="12"/>
                  </a:moveTo>
                  <a:lnTo>
                    <a:pt x="2" y="12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6" y="8"/>
                  </a:lnTo>
                  <a:lnTo>
                    <a:pt x="22" y="4"/>
                  </a:lnTo>
                  <a:lnTo>
                    <a:pt x="30" y="4"/>
                  </a:lnTo>
                  <a:lnTo>
                    <a:pt x="36" y="4"/>
                  </a:lnTo>
                  <a:lnTo>
                    <a:pt x="42" y="6"/>
                  </a:lnTo>
                  <a:lnTo>
                    <a:pt x="48" y="10"/>
                  </a:lnTo>
                  <a:lnTo>
                    <a:pt x="54" y="14"/>
                  </a:lnTo>
                  <a:lnTo>
                    <a:pt x="54" y="16"/>
                  </a:lnTo>
                  <a:lnTo>
                    <a:pt x="56" y="16"/>
                  </a:lnTo>
                  <a:lnTo>
                    <a:pt x="56" y="14"/>
                  </a:lnTo>
                  <a:lnTo>
                    <a:pt x="58" y="14"/>
                  </a:lnTo>
                  <a:lnTo>
                    <a:pt x="58" y="12"/>
                  </a:lnTo>
                  <a:lnTo>
                    <a:pt x="56" y="12"/>
                  </a:lnTo>
                  <a:lnTo>
                    <a:pt x="50" y="6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8" y="6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F7A79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25"/>
            <p:cNvSpPr/>
            <p:nvPr/>
          </p:nvSpPr>
          <p:spPr>
            <a:xfrm>
              <a:off x="4038600" y="2533650"/>
              <a:ext cx="1066800" cy="1114425"/>
            </a:xfrm>
            <a:custGeom>
              <a:avLst/>
              <a:gdLst/>
              <a:ahLst/>
              <a:cxnLst/>
              <a:rect l="l" t="t" r="r" b="b"/>
              <a:pathLst>
                <a:path w="672" h="702" extrusionOk="0">
                  <a:moveTo>
                    <a:pt x="668" y="382"/>
                  </a:moveTo>
                  <a:lnTo>
                    <a:pt x="668" y="382"/>
                  </a:lnTo>
                  <a:lnTo>
                    <a:pt x="662" y="360"/>
                  </a:lnTo>
                  <a:lnTo>
                    <a:pt x="654" y="334"/>
                  </a:lnTo>
                  <a:lnTo>
                    <a:pt x="640" y="304"/>
                  </a:lnTo>
                  <a:lnTo>
                    <a:pt x="630" y="286"/>
                  </a:lnTo>
                  <a:lnTo>
                    <a:pt x="618" y="268"/>
                  </a:lnTo>
                  <a:lnTo>
                    <a:pt x="606" y="250"/>
                  </a:lnTo>
                  <a:lnTo>
                    <a:pt x="590" y="232"/>
                  </a:lnTo>
                  <a:lnTo>
                    <a:pt x="574" y="212"/>
                  </a:lnTo>
                  <a:lnTo>
                    <a:pt x="554" y="194"/>
                  </a:lnTo>
                  <a:lnTo>
                    <a:pt x="532" y="178"/>
                  </a:lnTo>
                  <a:lnTo>
                    <a:pt x="508" y="160"/>
                  </a:lnTo>
                  <a:lnTo>
                    <a:pt x="482" y="144"/>
                  </a:lnTo>
                  <a:lnTo>
                    <a:pt x="456" y="128"/>
                  </a:lnTo>
                  <a:lnTo>
                    <a:pt x="424" y="106"/>
                  </a:lnTo>
                  <a:lnTo>
                    <a:pt x="394" y="82"/>
                  </a:lnTo>
                  <a:lnTo>
                    <a:pt x="366" y="56"/>
                  </a:lnTo>
                  <a:lnTo>
                    <a:pt x="354" y="42"/>
                  </a:lnTo>
                  <a:lnTo>
                    <a:pt x="344" y="30"/>
                  </a:lnTo>
                  <a:lnTo>
                    <a:pt x="338" y="18"/>
                  </a:lnTo>
                  <a:lnTo>
                    <a:pt x="332" y="6"/>
                  </a:lnTo>
                  <a:lnTo>
                    <a:pt x="332" y="4"/>
                  </a:lnTo>
                  <a:lnTo>
                    <a:pt x="332" y="2"/>
                  </a:lnTo>
                  <a:lnTo>
                    <a:pt x="332" y="0"/>
                  </a:lnTo>
                  <a:lnTo>
                    <a:pt x="332" y="2"/>
                  </a:lnTo>
                  <a:lnTo>
                    <a:pt x="332" y="4"/>
                  </a:lnTo>
                  <a:lnTo>
                    <a:pt x="332" y="2"/>
                  </a:lnTo>
                  <a:lnTo>
                    <a:pt x="332" y="0"/>
                  </a:lnTo>
                  <a:lnTo>
                    <a:pt x="332" y="2"/>
                  </a:lnTo>
                  <a:lnTo>
                    <a:pt x="332" y="4"/>
                  </a:lnTo>
                  <a:lnTo>
                    <a:pt x="332" y="6"/>
                  </a:lnTo>
                  <a:lnTo>
                    <a:pt x="328" y="16"/>
                  </a:lnTo>
                  <a:lnTo>
                    <a:pt x="322" y="28"/>
                  </a:lnTo>
                  <a:lnTo>
                    <a:pt x="312" y="42"/>
                  </a:lnTo>
                  <a:lnTo>
                    <a:pt x="300" y="54"/>
                  </a:lnTo>
                  <a:lnTo>
                    <a:pt x="274" y="80"/>
                  </a:lnTo>
                  <a:lnTo>
                    <a:pt x="244" y="106"/>
                  </a:lnTo>
                  <a:lnTo>
                    <a:pt x="214" y="128"/>
                  </a:lnTo>
                  <a:lnTo>
                    <a:pt x="190" y="144"/>
                  </a:lnTo>
                  <a:lnTo>
                    <a:pt x="164" y="160"/>
                  </a:lnTo>
                  <a:lnTo>
                    <a:pt x="140" y="178"/>
                  </a:lnTo>
                  <a:lnTo>
                    <a:pt x="118" y="194"/>
                  </a:lnTo>
                  <a:lnTo>
                    <a:pt x="98" y="212"/>
                  </a:lnTo>
                  <a:lnTo>
                    <a:pt x="82" y="232"/>
                  </a:lnTo>
                  <a:lnTo>
                    <a:pt x="66" y="250"/>
                  </a:lnTo>
                  <a:lnTo>
                    <a:pt x="54" y="268"/>
                  </a:lnTo>
                  <a:lnTo>
                    <a:pt x="42" y="286"/>
                  </a:lnTo>
                  <a:lnTo>
                    <a:pt x="32" y="304"/>
                  </a:lnTo>
                  <a:lnTo>
                    <a:pt x="18" y="334"/>
                  </a:lnTo>
                  <a:lnTo>
                    <a:pt x="10" y="360"/>
                  </a:lnTo>
                  <a:lnTo>
                    <a:pt x="4" y="382"/>
                  </a:lnTo>
                  <a:lnTo>
                    <a:pt x="2" y="404"/>
                  </a:lnTo>
                  <a:lnTo>
                    <a:pt x="0" y="426"/>
                  </a:lnTo>
                  <a:lnTo>
                    <a:pt x="0" y="446"/>
                  </a:lnTo>
                  <a:lnTo>
                    <a:pt x="2" y="464"/>
                  </a:lnTo>
                  <a:lnTo>
                    <a:pt x="6" y="482"/>
                  </a:lnTo>
                  <a:lnTo>
                    <a:pt x="10" y="500"/>
                  </a:lnTo>
                  <a:lnTo>
                    <a:pt x="16" y="516"/>
                  </a:lnTo>
                  <a:lnTo>
                    <a:pt x="22" y="532"/>
                  </a:lnTo>
                  <a:lnTo>
                    <a:pt x="36" y="562"/>
                  </a:lnTo>
                  <a:lnTo>
                    <a:pt x="54" y="588"/>
                  </a:lnTo>
                  <a:lnTo>
                    <a:pt x="74" y="610"/>
                  </a:lnTo>
                  <a:lnTo>
                    <a:pt x="94" y="632"/>
                  </a:lnTo>
                  <a:lnTo>
                    <a:pt x="116" y="648"/>
                  </a:lnTo>
                  <a:lnTo>
                    <a:pt x="136" y="664"/>
                  </a:lnTo>
                  <a:lnTo>
                    <a:pt x="156" y="676"/>
                  </a:lnTo>
                  <a:lnTo>
                    <a:pt x="174" y="686"/>
                  </a:lnTo>
                  <a:lnTo>
                    <a:pt x="202" y="698"/>
                  </a:lnTo>
                  <a:lnTo>
                    <a:pt x="212" y="702"/>
                  </a:lnTo>
                  <a:lnTo>
                    <a:pt x="194" y="684"/>
                  </a:lnTo>
                  <a:lnTo>
                    <a:pt x="180" y="666"/>
                  </a:lnTo>
                  <a:lnTo>
                    <a:pt x="170" y="648"/>
                  </a:lnTo>
                  <a:lnTo>
                    <a:pt x="162" y="630"/>
                  </a:lnTo>
                  <a:lnTo>
                    <a:pt x="156" y="614"/>
                  </a:lnTo>
                  <a:lnTo>
                    <a:pt x="152" y="596"/>
                  </a:lnTo>
                  <a:lnTo>
                    <a:pt x="150" y="580"/>
                  </a:lnTo>
                  <a:lnTo>
                    <a:pt x="148" y="564"/>
                  </a:lnTo>
                  <a:lnTo>
                    <a:pt x="150" y="538"/>
                  </a:lnTo>
                  <a:lnTo>
                    <a:pt x="156" y="516"/>
                  </a:lnTo>
                  <a:lnTo>
                    <a:pt x="162" y="498"/>
                  </a:lnTo>
                  <a:lnTo>
                    <a:pt x="174" y="480"/>
                  </a:lnTo>
                  <a:lnTo>
                    <a:pt x="186" y="468"/>
                  </a:lnTo>
                  <a:lnTo>
                    <a:pt x="200" y="458"/>
                  </a:lnTo>
                  <a:lnTo>
                    <a:pt x="214" y="450"/>
                  </a:lnTo>
                  <a:lnTo>
                    <a:pt x="228" y="446"/>
                  </a:lnTo>
                  <a:lnTo>
                    <a:pt x="242" y="444"/>
                  </a:lnTo>
                  <a:lnTo>
                    <a:pt x="256" y="444"/>
                  </a:lnTo>
                  <a:lnTo>
                    <a:pt x="270" y="446"/>
                  </a:lnTo>
                  <a:lnTo>
                    <a:pt x="296" y="454"/>
                  </a:lnTo>
                  <a:lnTo>
                    <a:pt x="316" y="462"/>
                  </a:lnTo>
                  <a:lnTo>
                    <a:pt x="330" y="470"/>
                  </a:lnTo>
                  <a:lnTo>
                    <a:pt x="336" y="474"/>
                  </a:lnTo>
                  <a:lnTo>
                    <a:pt x="342" y="470"/>
                  </a:lnTo>
                  <a:lnTo>
                    <a:pt x="358" y="462"/>
                  </a:lnTo>
                  <a:lnTo>
                    <a:pt x="378" y="454"/>
                  </a:lnTo>
                  <a:lnTo>
                    <a:pt x="402" y="446"/>
                  </a:lnTo>
                  <a:lnTo>
                    <a:pt x="416" y="444"/>
                  </a:lnTo>
                  <a:lnTo>
                    <a:pt x="430" y="444"/>
                  </a:lnTo>
                  <a:lnTo>
                    <a:pt x="444" y="446"/>
                  </a:lnTo>
                  <a:lnTo>
                    <a:pt x="458" y="450"/>
                  </a:lnTo>
                  <a:lnTo>
                    <a:pt x="472" y="458"/>
                  </a:lnTo>
                  <a:lnTo>
                    <a:pt x="486" y="468"/>
                  </a:lnTo>
                  <a:lnTo>
                    <a:pt x="498" y="480"/>
                  </a:lnTo>
                  <a:lnTo>
                    <a:pt x="510" y="498"/>
                  </a:lnTo>
                  <a:lnTo>
                    <a:pt x="516" y="516"/>
                  </a:lnTo>
                  <a:lnTo>
                    <a:pt x="522" y="538"/>
                  </a:lnTo>
                  <a:lnTo>
                    <a:pt x="524" y="564"/>
                  </a:lnTo>
                  <a:lnTo>
                    <a:pt x="522" y="580"/>
                  </a:lnTo>
                  <a:lnTo>
                    <a:pt x="520" y="596"/>
                  </a:lnTo>
                  <a:lnTo>
                    <a:pt x="516" y="614"/>
                  </a:lnTo>
                  <a:lnTo>
                    <a:pt x="510" y="630"/>
                  </a:lnTo>
                  <a:lnTo>
                    <a:pt x="502" y="648"/>
                  </a:lnTo>
                  <a:lnTo>
                    <a:pt x="492" y="666"/>
                  </a:lnTo>
                  <a:lnTo>
                    <a:pt x="478" y="684"/>
                  </a:lnTo>
                  <a:lnTo>
                    <a:pt x="460" y="702"/>
                  </a:lnTo>
                  <a:lnTo>
                    <a:pt x="470" y="698"/>
                  </a:lnTo>
                  <a:lnTo>
                    <a:pt x="498" y="686"/>
                  </a:lnTo>
                  <a:lnTo>
                    <a:pt x="516" y="676"/>
                  </a:lnTo>
                  <a:lnTo>
                    <a:pt x="536" y="664"/>
                  </a:lnTo>
                  <a:lnTo>
                    <a:pt x="556" y="648"/>
                  </a:lnTo>
                  <a:lnTo>
                    <a:pt x="578" y="632"/>
                  </a:lnTo>
                  <a:lnTo>
                    <a:pt x="598" y="610"/>
                  </a:lnTo>
                  <a:lnTo>
                    <a:pt x="618" y="588"/>
                  </a:lnTo>
                  <a:lnTo>
                    <a:pt x="636" y="562"/>
                  </a:lnTo>
                  <a:lnTo>
                    <a:pt x="650" y="532"/>
                  </a:lnTo>
                  <a:lnTo>
                    <a:pt x="656" y="516"/>
                  </a:lnTo>
                  <a:lnTo>
                    <a:pt x="662" y="500"/>
                  </a:lnTo>
                  <a:lnTo>
                    <a:pt x="666" y="482"/>
                  </a:lnTo>
                  <a:lnTo>
                    <a:pt x="670" y="464"/>
                  </a:lnTo>
                  <a:lnTo>
                    <a:pt x="672" y="446"/>
                  </a:lnTo>
                  <a:lnTo>
                    <a:pt x="672" y="426"/>
                  </a:lnTo>
                  <a:lnTo>
                    <a:pt x="670" y="404"/>
                  </a:lnTo>
                  <a:lnTo>
                    <a:pt x="668" y="382"/>
                  </a:lnTo>
                  <a:close/>
                </a:path>
              </a:pathLst>
            </a:custGeom>
            <a:solidFill>
              <a:srgbClr val="F2EB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25"/>
            <p:cNvSpPr/>
            <p:nvPr/>
          </p:nvSpPr>
          <p:spPr>
            <a:xfrm>
              <a:off x="4060825" y="3324225"/>
              <a:ext cx="111125" cy="165100"/>
            </a:xfrm>
            <a:custGeom>
              <a:avLst/>
              <a:gdLst/>
              <a:ahLst/>
              <a:cxnLst/>
              <a:rect l="l" t="t" r="r" b="b"/>
              <a:pathLst>
                <a:path w="70" h="104" extrusionOk="0">
                  <a:moveTo>
                    <a:pt x="48" y="8"/>
                  </a:moveTo>
                  <a:lnTo>
                    <a:pt x="48" y="8"/>
                  </a:lnTo>
                  <a:lnTo>
                    <a:pt x="48" y="6"/>
                  </a:lnTo>
                  <a:lnTo>
                    <a:pt x="48" y="4"/>
                  </a:lnTo>
                  <a:lnTo>
                    <a:pt x="48" y="2"/>
                  </a:lnTo>
                  <a:lnTo>
                    <a:pt x="48" y="0"/>
                  </a:lnTo>
                  <a:lnTo>
                    <a:pt x="38" y="2"/>
                  </a:lnTo>
                  <a:lnTo>
                    <a:pt x="30" y="6"/>
                  </a:lnTo>
                  <a:lnTo>
                    <a:pt x="22" y="12"/>
                  </a:lnTo>
                  <a:lnTo>
                    <a:pt x="14" y="18"/>
                  </a:lnTo>
                  <a:lnTo>
                    <a:pt x="8" y="24"/>
                  </a:lnTo>
                  <a:lnTo>
                    <a:pt x="4" y="34"/>
                  </a:lnTo>
                  <a:lnTo>
                    <a:pt x="2" y="42"/>
                  </a:lnTo>
                  <a:lnTo>
                    <a:pt x="0" y="52"/>
                  </a:lnTo>
                  <a:lnTo>
                    <a:pt x="2" y="62"/>
                  </a:lnTo>
                  <a:lnTo>
                    <a:pt x="4" y="72"/>
                  </a:lnTo>
                  <a:lnTo>
                    <a:pt x="10" y="80"/>
                  </a:lnTo>
                  <a:lnTo>
                    <a:pt x="16" y="88"/>
                  </a:lnTo>
                  <a:lnTo>
                    <a:pt x="24" y="94"/>
                  </a:lnTo>
                  <a:lnTo>
                    <a:pt x="34" y="100"/>
                  </a:lnTo>
                  <a:lnTo>
                    <a:pt x="44" y="102"/>
                  </a:lnTo>
                  <a:lnTo>
                    <a:pt x="56" y="104"/>
                  </a:lnTo>
                  <a:lnTo>
                    <a:pt x="58" y="104"/>
                  </a:lnTo>
                  <a:lnTo>
                    <a:pt x="62" y="102"/>
                  </a:lnTo>
                  <a:lnTo>
                    <a:pt x="66" y="102"/>
                  </a:lnTo>
                  <a:lnTo>
                    <a:pt x="70" y="102"/>
                  </a:lnTo>
                  <a:lnTo>
                    <a:pt x="60" y="82"/>
                  </a:lnTo>
                  <a:lnTo>
                    <a:pt x="54" y="58"/>
                  </a:lnTo>
                  <a:lnTo>
                    <a:pt x="50" y="34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25"/>
            <p:cNvSpPr/>
            <p:nvPr/>
          </p:nvSpPr>
          <p:spPr>
            <a:xfrm>
              <a:off x="4978400" y="3324225"/>
              <a:ext cx="107950" cy="165100"/>
            </a:xfrm>
            <a:custGeom>
              <a:avLst/>
              <a:gdLst/>
              <a:ahLst/>
              <a:cxnLst/>
              <a:rect l="l" t="t" r="r" b="b"/>
              <a:pathLst>
                <a:path w="68" h="104" extrusionOk="0">
                  <a:moveTo>
                    <a:pt x="20" y="8"/>
                  </a:moveTo>
                  <a:lnTo>
                    <a:pt x="20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30" y="2"/>
                  </a:lnTo>
                  <a:lnTo>
                    <a:pt x="38" y="6"/>
                  </a:lnTo>
                  <a:lnTo>
                    <a:pt x="48" y="12"/>
                  </a:lnTo>
                  <a:lnTo>
                    <a:pt x="54" y="18"/>
                  </a:lnTo>
                  <a:lnTo>
                    <a:pt x="60" y="24"/>
                  </a:lnTo>
                  <a:lnTo>
                    <a:pt x="64" y="34"/>
                  </a:lnTo>
                  <a:lnTo>
                    <a:pt x="68" y="42"/>
                  </a:lnTo>
                  <a:lnTo>
                    <a:pt x="68" y="52"/>
                  </a:lnTo>
                  <a:lnTo>
                    <a:pt x="68" y="62"/>
                  </a:lnTo>
                  <a:lnTo>
                    <a:pt x="64" y="72"/>
                  </a:lnTo>
                  <a:lnTo>
                    <a:pt x="58" y="80"/>
                  </a:lnTo>
                  <a:lnTo>
                    <a:pt x="52" y="88"/>
                  </a:lnTo>
                  <a:lnTo>
                    <a:pt x="44" y="94"/>
                  </a:lnTo>
                  <a:lnTo>
                    <a:pt x="34" y="100"/>
                  </a:lnTo>
                  <a:lnTo>
                    <a:pt x="24" y="102"/>
                  </a:lnTo>
                  <a:lnTo>
                    <a:pt x="14" y="104"/>
                  </a:lnTo>
                  <a:lnTo>
                    <a:pt x="10" y="104"/>
                  </a:lnTo>
                  <a:lnTo>
                    <a:pt x="6" y="102"/>
                  </a:lnTo>
                  <a:lnTo>
                    <a:pt x="2" y="102"/>
                  </a:lnTo>
                  <a:lnTo>
                    <a:pt x="0" y="102"/>
                  </a:lnTo>
                  <a:lnTo>
                    <a:pt x="8" y="82"/>
                  </a:lnTo>
                  <a:lnTo>
                    <a:pt x="14" y="58"/>
                  </a:lnTo>
                  <a:lnTo>
                    <a:pt x="18" y="34"/>
                  </a:lnTo>
                  <a:lnTo>
                    <a:pt x="20" y="8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25"/>
            <p:cNvSpPr/>
            <p:nvPr/>
          </p:nvSpPr>
          <p:spPr>
            <a:xfrm>
              <a:off x="4270375" y="3454400"/>
              <a:ext cx="165100" cy="161925"/>
            </a:xfrm>
            <a:custGeom>
              <a:avLst/>
              <a:gdLst/>
              <a:ahLst/>
              <a:cxnLst/>
              <a:rect l="l" t="t" r="r" b="b"/>
              <a:pathLst>
                <a:path w="104" h="102" extrusionOk="0">
                  <a:moveTo>
                    <a:pt x="4" y="0"/>
                  </a:moveTo>
                  <a:lnTo>
                    <a:pt x="4" y="0"/>
                  </a:lnTo>
                  <a:lnTo>
                    <a:pt x="6" y="12"/>
                  </a:lnTo>
                  <a:lnTo>
                    <a:pt x="10" y="22"/>
                  </a:lnTo>
                  <a:lnTo>
                    <a:pt x="16" y="34"/>
                  </a:lnTo>
                  <a:lnTo>
                    <a:pt x="26" y="46"/>
                  </a:lnTo>
                  <a:lnTo>
                    <a:pt x="40" y="56"/>
                  </a:lnTo>
                  <a:lnTo>
                    <a:pt x="48" y="60"/>
                  </a:lnTo>
                  <a:lnTo>
                    <a:pt x="58" y="62"/>
                  </a:lnTo>
                  <a:lnTo>
                    <a:pt x="68" y="64"/>
                  </a:lnTo>
                  <a:lnTo>
                    <a:pt x="80" y="64"/>
                  </a:lnTo>
                  <a:lnTo>
                    <a:pt x="76" y="66"/>
                  </a:lnTo>
                  <a:lnTo>
                    <a:pt x="66" y="68"/>
                  </a:lnTo>
                  <a:lnTo>
                    <a:pt x="52" y="68"/>
                  </a:lnTo>
                  <a:lnTo>
                    <a:pt x="44" y="68"/>
                  </a:lnTo>
                  <a:lnTo>
                    <a:pt x="36" y="66"/>
                  </a:lnTo>
                  <a:lnTo>
                    <a:pt x="40" y="68"/>
                  </a:lnTo>
                  <a:lnTo>
                    <a:pt x="50" y="72"/>
                  </a:lnTo>
                  <a:lnTo>
                    <a:pt x="58" y="74"/>
                  </a:lnTo>
                  <a:lnTo>
                    <a:pt x="68" y="76"/>
                  </a:lnTo>
                  <a:lnTo>
                    <a:pt x="78" y="74"/>
                  </a:lnTo>
                  <a:lnTo>
                    <a:pt x="90" y="70"/>
                  </a:lnTo>
                  <a:lnTo>
                    <a:pt x="88" y="74"/>
                  </a:lnTo>
                  <a:lnTo>
                    <a:pt x="78" y="78"/>
                  </a:lnTo>
                  <a:lnTo>
                    <a:pt x="64" y="84"/>
                  </a:lnTo>
                  <a:lnTo>
                    <a:pt x="56" y="86"/>
                  </a:lnTo>
                  <a:lnTo>
                    <a:pt x="48" y="86"/>
                  </a:lnTo>
                  <a:lnTo>
                    <a:pt x="54" y="88"/>
                  </a:lnTo>
                  <a:lnTo>
                    <a:pt x="68" y="88"/>
                  </a:lnTo>
                  <a:lnTo>
                    <a:pt x="76" y="88"/>
                  </a:lnTo>
                  <a:lnTo>
                    <a:pt x="86" y="86"/>
                  </a:lnTo>
                  <a:lnTo>
                    <a:pt x="96" y="82"/>
                  </a:lnTo>
                  <a:lnTo>
                    <a:pt x="104" y="74"/>
                  </a:lnTo>
                  <a:lnTo>
                    <a:pt x="98" y="82"/>
                  </a:lnTo>
                  <a:lnTo>
                    <a:pt x="90" y="88"/>
                  </a:lnTo>
                  <a:lnTo>
                    <a:pt x="80" y="94"/>
                  </a:lnTo>
                  <a:lnTo>
                    <a:pt x="66" y="100"/>
                  </a:lnTo>
                  <a:lnTo>
                    <a:pt x="50" y="102"/>
                  </a:lnTo>
                  <a:lnTo>
                    <a:pt x="40" y="102"/>
                  </a:lnTo>
                  <a:lnTo>
                    <a:pt x="30" y="100"/>
                  </a:lnTo>
                  <a:lnTo>
                    <a:pt x="20" y="98"/>
                  </a:lnTo>
                  <a:lnTo>
                    <a:pt x="8" y="92"/>
                  </a:lnTo>
                  <a:lnTo>
                    <a:pt x="6" y="82"/>
                  </a:lnTo>
                  <a:lnTo>
                    <a:pt x="2" y="60"/>
                  </a:lnTo>
                  <a:lnTo>
                    <a:pt x="0" y="30"/>
                  </a:lnTo>
                  <a:lnTo>
                    <a:pt x="0" y="1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2EB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25"/>
            <p:cNvSpPr/>
            <p:nvPr/>
          </p:nvSpPr>
          <p:spPr>
            <a:xfrm>
              <a:off x="4708525" y="3454400"/>
              <a:ext cx="165100" cy="161925"/>
            </a:xfrm>
            <a:custGeom>
              <a:avLst/>
              <a:gdLst/>
              <a:ahLst/>
              <a:cxnLst/>
              <a:rect l="l" t="t" r="r" b="b"/>
              <a:pathLst>
                <a:path w="104" h="102" extrusionOk="0">
                  <a:moveTo>
                    <a:pt x="100" y="0"/>
                  </a:moveTo>
                  <a:lnTo>
                    <a:pt x="100" y="0"/>
                  </a:lnTo>
                  <a:lnTo>
                    <a:pt x="98" y="12"/>
                  </a:lnTo>
                  <a:lnTo>
                    <a:pt x="94" y="22"/>
                  </a:lnTo>
                  <a:lnTo>
                    <a:pt x="88" y="34"/>
                  </a:lnTo>
                  <a:lnTo>
                    <a:pt x="78" y="46"/>
                  </a:lnTo>
                  <a:lnTo>
                    <a:pt x="64" y="56"/>
                  </a:lnTo>
                  <a:lnTo>
                    <a:pt x="56" y="60"/>
                  </a:lnTo>
                  <a:lnTo>
                    <a:pt x="46" y="62"/>
                  </a:lnTo>
                  <a:lnTo>
                    <a:pt x="36" y="64"/>
                  </a:lnTo>
                  <a:lnTo>
                    <a:pt x="24" y="64"/>
                  </a:lnTo>
                  <a:lnTo>
                    <a:pt x="28" y="66"/>
                  </a:lnTo>
                  <a:lnTo>
                    <a:pt x="38" y="68"/>
                  </a:lnTo>
                  <a:lnTo>
                    <a:pt x="52" y="68"/>
                  </a:lnTo>
                  <a:lnTo>
                    <a:pt x="60" y="68"/>
                  </a:lnTo>
                  <a:lnTo>
                    <a:pt x="66" y="66"/>
                  </a:lnTo>
                  <a:lnTo>
                    <a:pt x="62" y="68"/>
                  </a:lnTo>
                  <a:lnTo>
                    <a:pt x="52" y="72"/>
                  </a:lnTo>
                  <a:lnTo>
                    <a:pt x="46" y="74"/>
                  </a:lnTo>
                  <a:lnTo>
                    <a:pt x="36" y="76"/>
                  </a:lnTo>
                  <a:lnTo>
                    <a:pt x="26" y="74"/>
                  </a:lnTo>
                  <a:lnTo>
                    <a:pt x="14" y="70"/>
                  </a:lnTo>
                  <a:lnTo>
                    <a:pt x="16" y="74"/>
                  </a:lnTo>
                  <a:lnTo>
                    <a:pt x="26" y="78"/>
                  </a:lnTo>
                  <a:lnTo>
                    <a:pt x="38" y="84"/>
                  </a:lnTo>
                  <a:lnTo>
                    <a:pt x="46" y="86"/>
                  </a:lnTo>
                  <a:lnTo>
                    <a:pt x="56" y="86"/>
                  </a:lnTo>
                  <a:lnTo>
                    <a:pt x="50" y="88"/>
                  </a:lnTo>
                  <a:lnTo>
                    <a:pt x="36" y="88"/>
                  </a:lnTo>
                  <a:lnTo>
                    <a:pt x="26" y="88"/>
                  </a:lnTo>
                  <a:lnTo>
                    <a:pt x="18" y="86"/>
                  </a:lnTo>
                  <a:lnTo>
                    <a:pt x="8" y="82"/>
                  </a:lnTo>
                  <a:lnTo>
                    <a:pt x="0" y="74"/>
                  </a:lnTo>
                  <a:lnTo>
                    <a:pt x="6" y="82"/>
                  </a:lnTo>
                  <a:lnTo>
                    <a:pt x="14" y="88"/>
                  </a:lnTo>
                  <a:lnTo>
                    <a:pt x="24" y="94"/>
                  </a:lnTo>
                  <a:lnTo>
                    <a:pt x="36" y="100"/>
                  </a:lnTo>
                  <a:lnTo>
                    <a:pt x="54" y="102"/>
                  </a:lnTo>
                  <a:lnTo>
                    <a:pt x="62" y="102"/>
                  </a:lnTo>
                  <a:lnTo>
                    <a:pt x="72" y="100"/>
                  </a:lnTo>
                  <a:lnTo>
                    <a:pt x="84" y="98"/>
                  </a:lnTo>
                  <a:lnTo>
                    <a:pt x="96" y="92"/>
                  </a:lnTo>
                  <a:lnTo>
                    <a:pt x="98" y="82"/>
                  </a:lnTo>
                  <a:lnTo>
                    <a:pt x="102" y="60"/>
                  </a:lnTo>
                  <a:lnTo>
                    <a:pt x="104" y="30"/>
                  </a:lnTo>
                  <a:lnTo>
                    <a:pt x="104" y="14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2EB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25"/>
            <p:cNvSpPr/>
            <p:nvPr/>
          </p:nvSpPr>
          <p:spPr>
            <a:xfrm>
              <a:off x="4403725" y="3302000"/>
              <a:ext cx="339725" cy="41275"/>
            </a:xfrm>
            <a:custGeom>
              <a:avLst/>
              <a:gdLst/>
              <a:ahLst/>
              <a:cxnLst/>
              <a:rect l="l" t="t" r="r" b="b"/>
              <a:pathLst>
                <a:path w="214" h="26" extrusionOk="0">
                  <a:moveTo>
                    <a:pt x="2" y="2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0" y="12"/>
                  </a:lnTo>
                  <a:lnTo>
                    <a:pt x="42" y="18"/>
                  </a:lnTo>
                  <a:lnTo>
                    <a:pt x="70" y="24"/>
                  </a:lnTo>
                  <a:lnTo>
                    <a:pt x="102" y="26"/>
                  </a:lnTo>
                  <a:lnTo>
                    <a:pt x="120" y="26"/>
                  </a:lnTo>
                  <a:lnTo>
                    <a:pt x="138" y="24"/>
                  </a:lnTo>
                  <a:lnTo>
                    <a:pt x="156" y="22"/>
                  </a:lnTo>
                  <a:lnTo>
                    <a:pt x="176" y="18"/>
                  </a:lnTo>
                  <a:lnTo>
                    <a:pt x="194" y="12"/>
                  </a:lnTo>
                  <a:lnTo>
                    <a:pt x="214" y="4"/>
                  </a:lnTo>
                  <a:lnTo>
                    <a:pt x="214" y="2"/>
                  </a:lnTo>
                  <a:lnTo>
                    <a:pt x="212" y="2"/>
                  </a:lnTo>
                  <a:lnTo>
                    <a:pt x="212" y="0"/>
                  </a:lnTo>
                  <a:lnTo>
                    <a:pt x="194" y="8"/>
                  </a:lnTo>
                  <a:lnTo>
                    <a:pt x="174" y="14"/>
                  </a:lnTo>
                  <a:lnTo>
                    <a:pt x="156" y="18"/>
                  </a:lnTo>
                  <a:lnTo>
                    <a:pt x="136" y="20"/>
                  </a:lnTo>
                  <a:lnTo>
                    <a:pt x="118" y="22"/>
                  </a:lnTo>
                  <a:lnTo>
                    <a:pt x="102" y="22"/>
                  </a:lnTo>
                  <a:lnTo>
                    <a:pt x="70" y="18"/>
                  </a:lnTo>
                  <a:lnTo>
                    <a:pt x="42" y="14"/>
                  </a:lnTo>
                  <a:lnTo>
                    <a:pt x="20" y="8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2EBB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25"/>
            <p:cNvSpPr/>
            <p:nvPr/>
          </p:nvSpPr>
          <p:spPr>
            <a:xfrm>
              <a:off x="4403725" y="3327400"/>
              <a:ext cx="339725" cy="41275"/>
            </a:xfrm>
            <a:custGeom>
              <a:avLst/>
              <a:gdLst/>
              <a:ahLst/>
              <a:cxnLst/>
              <a:rect l="l" t="t" r="r" b="b"/>
              <a:pathLst>
                <a:path w="214" h="26" extrusionOk="0">
                  <a:moveTo>
                    <a:pt x="2" y="2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20" y="14"/>
                  </a:lnTo>
                  <a:lnTo>
                    <a:pt x="42" y="20"/>
                  </a:lnTo>
                  <a:lnTo>
                    <a:pt x="70" y="24"/>
                  </a:lnTo>
                  <a:lnTo>
                    <a:pt x="102" y="26"/>
                  </a:lnTo>
                  <a:lnTo>
                    <a:pt x="120" y="26"/>
                  </a:lnTo>
                  <a:lnTo>
                    <a:pt x="138" y="26"/>
                  </a:lnTo>
                  <a:lnTo>
                    <a:pt x="156" y="24"/>
                  </a:lnTo>
                  <a:lnTo>
                    <a:pt x="176" y="18"/>
                  </a:lnTo>
                  <a:lnTo>
                    <a:pt x="194" y="12"/>
                  </a:lnTo>
                  <a:lnTo>
                    <a:pt x="214" y="4"/>
                  </a:lnTo>
                  <a:lnTo>
                    <a:pt x="212" y="2"/>
                  </a:lnTo>
                  <a:lnTo>
                    <a:pt x="212" y="0"/>
                  </a:lnTo>
                  <a:lnTo>
                    <a:pt x="194" y="8"/>
                  </a:lnTo>
                  <a:lnTo>
                    <a:pt x="174" y="14"/>
                  </a:lnTo>
                  <a:lnTo>
                    <a:pt x="156" y="18"/>
                  </a:lnTo>
                  <a:lnTo>
                    <a:pt x="136" y="22"/>
                  </a:lnTo>
                  <a:lnTo>
                    <a:pt x="118" y="22"/>
                  </a:lnTo>
                  <a:lnTo>
                    <a:pt x="102" y="22"/>
                  </a:lnTo>
                  <a:lnTo>
                    <a:pt x="70" y="20"/>
                  </a:lnTo>
                  <a:lnTo>
                    <a:pt x="42" y="16"/>
                  </a:lnTo>
                  <a:lnTo>
                    <a:pt x="20" y="1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2EBB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9" name="Google Shape;749;p25"/>
          <p:cNvGrpSpPr/>
          <p:nvPr/>
        </p:nvGrpSpPr>
        <p:grpSpPr>
          <a:xfrm>
            <a:off x="7772399" y="304800"/>
            <a:ext cx="1295400" cy="1200150"/>
            <a:chOff x="0" y="0"/>
            <a:chExt cx="2147483647" cy="2147483646"/>
          </a:xfrm>
        </p:grpSpPr>
        <p:pic>
          <p:nvPicPr>
            <p:cNvPr id="750" name="Google Shape;750;p25" descr="C:\Users\mcase\AppData\Local\Microsoft\Windows\Temporary Internet Files\Content.IE5\G1IGSMDU\MC900339826[1].wmf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2147483647" cy="21474836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1" name="Google Shape;751;p25"/>
            <p:cNvSpPr txBox="1"/>
            <p:nvPr/>
          </p:nvSpPr>
          <p:spPr>
            <a:xfrm>
              <a:off x="734936489" y="599855601"/>
              <a:ext cx="918669865" cy="9691423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Schoolbell"/>
                <a:buNone/>
              </a:pPr>
              <a:r>
                <a:rPr lang="en-US" sz="1800" b="0" i="0" u="none">
                  <a:solidFill>
                    <a:schemeClr val="dk1"/>
                  </a:solidFill>
                  <a:latin typeface="Schoolbell"/>
                  <a:ea typeface="Schoolbell"/>
                  <a:cs typeface="Schoolbell"/>
                  <a:sym typeface="Schoolbell"/>
                </a:rPr>
                <a:t>??</a:t>
              </a:r>
              <a:endParaRPr/>
            </a:p>
          </p:txBody>
        </p: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26"/>
          <p:cNvSpPr txBox="1"/>
          <p:nvPr/>
        </p:nvSpPr>
        <p:spPr>
          <a:xfrm>
            <a:off x="152400" y="228600"/>
            <a:ext cx="6629400" cy="120015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Schoolbell"/>
              <a:buNone/>
            </a:pPr>
            <a:r>
              <a:rPr lang="en-US" sz="7200" b="0" i="0" u="none">
                <a:solidFill>
                  <a:srgbClr val="FFFFFF"/>
                </a:solidFill>
                <a:latin typeface="Schoolbell"/>
                <a:ea typeface="Schoolbell"/>
                <a:cs typeface="Schoolbell"/>
                <a:sym typeface="Schoolbell"/>
              </a:rPr>
              <a:t>  My name is…</a:t>
            </a:r>
            <a:endParaRPr/>
          </a:p>
        </p:txBody>
      </p:sp>
      <p:sp>
        <p:nvSpPr>
          <p:cNvPr id="757" name="Google Shape;757;p26"/>
          <p:cNvSpPr/>
          <p:nvPr/>
        </p:nvSpPr>
        <p:spPr>
          <a:xfrm>
            <a:off x="685800" y="2057400"/>
            <a:ext cx="3429000" cy="1524000"/>
          </a:xfrm>
          <a:prstGeom prst="wedgeRoundRectCallout">
            <a:avLst>
              <a:gd name="adj1" fmla="val 25020"/>
              <a:gd name="adj2" fmla="val 25718"/>
              <a:gd name="adj3" fmla="val 0"/>
            </a:avLst>
          </a:prstGeom>
          <a:gradFill>
            <a:gsLst>
              <a:gs pos="0">
                <a:srgbClr val="FFA2A1"/>
              </a:gs>
              <a:gs pos="35000">
                <a:srgbClr val="FFBEBD"/>
              </a:gs>
              <a:gs pos="100000">
                <a:srgbClr val="FFE5E5"/>
              </a:gs>
            </a:gsLst>
            <a:lin ang="16200000" scaled="0"/>
          </a:gradFill>
          <a:ln w="9525" cap="flat" cmpd="sng">
            <a:solidFill>
              <a:srgbClr val="BE4B4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choolbell"/>
              <a:buNone/>
            </a:pPr>
            <a:r>
              <a:rPr lang="en-US" sz="3600" b="0" i="0" u="none">
                <a:solidFill>
                  <a:srgbClr val="000000"/>
                </a:solidFill>
                <a:latin typeface="Schoolbell"/>
                <a:ea typeface="Schoolbell"/>
                <a:cs typeface="Schoolbell"/>
                <a:sym typeface="Schoolbell"/>
              </a:rPr>
              <a:t>Me llamo Paco. </a:t>
            </a:r>
            <a:endParaRPr/>
          </a:p>
        </p:txBody>
      </p:sp>
      <p:sp>
        <p:nvSpPr>
          <p:cNvPr id="758" name="Google Shape;758;p26"/>
          <p:cNvSpPr/>
          <p:nvPr/>
        </p:nvSpPr>
        <p:spPr>
          <a:xfrm>
            <a:off x="4038600" y="2590800"/>
            <a:ext cx="274320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26"/>
          <p:cNvSpPr/>
          <p:nvPr/>
        </p:nvSpPr>
        <p:spPr>
          <a:xfrm>
            <a:off x="6176962" y="3617912"/>
            <a:ext cx="274637" cy="1404937"/>
          </a:xfrm>
          <a:custGeom>
            <a:avLst/>
            <a:gdLst/>
            <a:ahLst/>
            <a:cxnLst/>
            <a:rect l="l" t="t" r="r" b="b"/>
            <a:pathLst>
              <a:path w="90" h="460" extrusionOk="0">
                <a:moveTo>
                  <a:pt x="0" y="406"/>
                </a:moveTo>
                <a:lnTo>
                  <a:pt x="0" y="406"/>
                </a:lnTo>
                <a:lnTo>
                  <a:pt x="0" y="400"/>
                </a:lnTo>
                <a:lnTo>
                  <a:pt x="2" y="386"/>
                </a:lnTo>
                <a:lnTo>
                  <a:pt x="6" y="372"/>
                </a:lnTo>
                <a:lnTo>
                  <a:pt x="12" y="362"/>
                </a:lnTo>
                <a:lnTo>
                  <a:pt x="18" y="350"/>
                </a:lnTo>
                <a:lnTo>
                  <a:pt x="30" y="328"/>
                </a:lnTo>
                <a:lnTo>
                  <a:pt x="36" y="318"/>
                </a:lnTo>
                <a:lnTo>
                  <a:pt x="40" y="306"/>
                </a:lnTo>
                <a:lnTo>
                  <a:pt x="44" y="294"/>
                </a:lnTo>
                <a:lnTo>
                  <a:pt x="44" y="280"/>
                </a:lnTo>
                <a:lnTo>
                  <a:pt x="44" y="262"/>
                </a:lnTo>
                <a:lnTo>
                  <a:pt x="42" y="244"/>
                </a:lnTo>
                <a:lnTo>
                  <a:pt x="40" y="226"/>
                </a:lnTo>
                <a:lnTo>
                  <a:pt x="38" y="208"/>
                </a:lnTo>
                <a:lnTo>
                  <a:pt x="38" y="204"/>
                </a:lnTo>
                <a:lnTo>
                  <a:pt x="40" y="188"/>
                </a:lnTo>
                <a:lnTo>
                  <a:pt x="44" y="176"/>
                </a:lnTo>
                <a:lnTo>
                  <a:pt x="48" y="164"/>
                </a:lnTo>
                <a:lnTo>
                  <a:pt x="54" y="152"/>
                </a:lnTo>
                <a:lnTo>
                  <a:pt x="66" y="128"/>
                </a:lnTo>
                <a:lnTo>
                  <a:pt x="78" y="104"/>
                </a:lnTo>
                <a:lnTo>
                  <a:pt x="84" y="86"/>
                </a:lnTo>
                <a:lnTo>
                  <a:pt x="86" y="68"/>
                </a:lnTo>
                <a:lnTo>
                  <a:pt x="86" y="52"/>
                </a:lnTo>
                <a:lnTo>
                  <a:pt x="80" y="36"/>
                </a:lnTo>
                <a:lnTo>
                  <a:pt x="74" y="20"/>
                </a:lnTo>
                <a:lnTo>
                  <a:pt x="66" y="2"/>
                </a:lnTo>
                <a:lnTo>
                  <a:pt x="70" y="0"/>
                </a:lnTo>
                <a:lnTo>
                  <a:pt x="78" y="18"/>
                </a:lnTo>
                <a:lnTo>
                  <a:pt x="84" y="34"/>
                </a:lnTo>
                <a:lnTo>
                  <a:pt x="88" y="50"/>
                </a:lnTo>
                <a:lnTo>
                  <a:pt x="90" y="68"/>
                </a:lnTo>
                <a:lnTo>
                  <a:pt x="88" y="86"/>
                </a:lnTo>
                <a:lnTo>
                  <a:pt x="82" y="106"/>
                </a:lnTo>
                <a:lnTo>
                  <a:pt x="68" y="130"/>
                </a:lnTo>
                <a:lnTo>
                  <a:pt x="56" y="152"/>
                </a:lnTo>
                <a:lnTo>
                  <a:pt x="48" y="176"/>
                </a:lnTo>
                <a:lnTo>
                  <a:pt x="44" y="190"/>
                </a:lnTo>
                <a:lnTo>
                  <a:pt x="42" y="204"/>
                </a:lnTo>
                <a:lnTo>
                  <a:pt x="42" y="208"/>
                </a:lnTo>
                <a:lnTo>
                  <a:pt x="44" y="226"/>
                </a:lnTo>
                <a:lnTo>
                  <a:pt x="44" y="244"/>
                </a:lnTo>
                <a:lnTo>
                  <a:pt x="46" y="262"/>
                </a:lnTo>
                <a:lnTo>
                  <a:pt x="48" y="280"/>
                </a:lnTo>
                <a:lnTo>
                  <a:pt x="46" y="294"/>
                </a:lnTo>
                <a:lnTo>
                  <a:pt x="44" y="308"/>
                </a:lnTo>
                <a:lnTo>
                  <a:pt x="40" y="320"/>
                </a:lnTo>
                <a:lnTo>
                  <a:pt x="34" y="330"/>
                </a:lnTo>
                <a:lnTo>
                  <a:pt x="20" y="352"/>
                </a:lnTo>
                <a:lnTo>
                  <a:pt x="14" y="362"/>
                </a:lnTo>
                <a:lnTo>
                  <a:pt x="10" y="374"/>
                </a:lnTo>
                <a:lnTo>
                  <a:pt x="6" y="386"/>
                </a:lnTo>
                <a:lnTo>
                  <a:pt x="4" y="400"/>
                </a:lnTo>
                <a:lnTo>
                  <a:pt x="4" y="406"/>
                </a:lnTo>
                <a:lnTo>
                  <a:pt x="4" y="420"/>
                </a:lnTo>
                <a:lnTo>
                  <a:pt x="8" y="434"/>
                </a:lnTo>
                <a:lnTo>
                  <a:pt x="14" y="446"/>
                </a:lnTo>
                <a:lnTo>
                  <a:pt x="24" y="456"/>
                </a:lnTo>
                <a:lnTo>
                  <a:pt x="22" y="460"/>
                </a:lnTo>
                <a:lnTo>
                  <a:pt x="12" y="448"/>
                </a:lnTo>
                <a:lnTo>
                  <a:pt x="4" y="436"/>
                </a:lnTo>
                <a:lnTo>
                  <a:pt x="0" y="422"/>
                </a:lnTo>
                <a:lnTo>
                  <a:pt x="0" y="406"/>
                </a:lnTo>
                <a:close/>
              </a:path>
            </a:pathLst>
          </a:custGeom>
          <a:solidFill>
            <a:srgbClr val="D7D5D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0" name="Google Shape;760;p26"/>
          <p:cNvGrpSpPr/>
          <p:nvPr/>
        </p:nvGrpSpPr>
        <p:grpSpPr>
          <a:xfrm>
            <a:off x="4876800" y="1981200"/>
            <a:ext cx="2362200" cy="4465637"/>
            <a:chOff x="1517650" y="495300"/>
            <a:chExt cx="927100" cy="1752600"/>
          </a:xfrm>
        </p:grpSpPr>
        <p:sp>
          <p:nvSpPr>
            <p:cNvPr id="761" name="Google Shape;761;p26"/>
            <p:cNvSpPr/>
            <p:nvPr/>
          </p:nvSpPr>
          <p:spPr>
            <a:xfrm>
              <a:off x="1520825" y="1222375"/>
              <a:ext cx="920750" cy="841375"/>
            </a:xfrm>
            <a:custGeom>
              <a:avLst/>
              <a:gdLst/>
              <a:ahLst/>
              <a:cxnLst/>
              <a:rect l="l" t="t" r="r" b="b"/>
              <a:pathLst>
                <a:path w="580" h="530" extrusionOk="0">
                  <a:moveTo>
                    <a:pt x="470" y="56"/>
                  </a:moveTo>
                  <a:lnTo>
                    <a:pt x="470" y="56"/>
                  </a:lnTo>
                  <a:lnTo>
                    <a:pt x="490" y="74"/>
                  </a:lnTo>
                  <a:lnTo>
                    <a:pt x="510" y="94"/>
                  </a:lnTo>
                  <a:lnTo>
                    <a:pt x="528" y="122"/>
                  </a:lnTo>
                  <a:lnTo>
                    <a:pt x="544" y="152"/>
                  </a:lnTo>
                  <a:lnTo>
                    <a:pt x="558" y="186"/>
                  </a:lnTo>
                  <a:lnTo>
                    <a:pt x="564" y="204"/>
                  </a:lnTo>
                  <a:lnTo>
                    <a:pt x="570" y="224"/>
                  </a:lnTo>
                  <a:lnTo>
                    <a:pt x="574" y="246"/>
                  </a:lnTo>
                  <a:lnTo>
                    <a:pt x="578" y="268"/>
                  </a:lnTo>
                  <a:lnTo>
                    <a:pt x="580" y="292"/>
                  </a:lnTo>
                  <a:lnTo>
                    <a:pt x="580" y="316"/>
                  </a:lnTo>
                  <a:lnTo>
                    <a:pt x="580" y="324"/>
                  </a:lnTo>
                  <a:lnTo>
                    <a:pt x="578" y="330"/>
                  </a:lnTo>
                  <a:lnTo>
                    <a:pt x="574" y="336"/>
                  </a:lnTo>
                  <a:lnTo>
                    <a:pt x="570" y="340"/>
                  </a:lnTo>
                  <a:lnTo>
                    <a:pt x="566" y="344"/>
                  </a:lnTo>
                  <a:lnTo>
                    <a:pt x="560" y="348"/>
                  </a:lnTo>
                  <a:lnTo>
                    <a:pt x="554" y="350"/>
                  </a:lnTo>
                  <a:lnTo>
                    <a:pt x="546" y="350"/>
                  </a:lnTo>
                  <a:lnTo>
                    <a:pt x="540" y="350"/>
                  </a:lnTo>
                  <a:lnTo>
                    <a:pt x="534" y="348"/>
                  </a:lnTo>
                  <a:lnTo>
                    <a:pt x="528" y="344"/>
                  </a:lnTo>
                  <a:lnTo>
                    <a:pt x="522" y="340"/>
                  </a:lnTo>
                  <a:lnTo>
                    <a:pt x="518" y="336"/>
                  </a:lnTo>
                  <a:lnTo>
                    <a:pt x="516" y="330"/>
                  </a:lnTo>
                  <a:lnTo>
                    <a:pt x="514" y="324"/>
                  </a:lnTo>
                  <a:lnTo>
                    <a:pt x="512" y="316"/>
                  </a:lnTo>
                  <a:lnTo>
                    <a:pt x="512" y="314"/>
                  </a:lnTo>
                  <a:lnTo>
                    <a:pt x="512" y="310"/>
                  </a:lnTo>
                  <a:lnTo>
                    <a:pt x="512" y="306"/>
                  </a:lnTo>
                  <a:lnTo>
                    <a:pt x="510" y="306"/>
                  </a:lnTo>
                  <a:lnTo>
                    <a:pt x="508" y="306"/>
                  </a:lnTo>
                  <a:lnTo>
                    <a:pt x="500" y="304"/>
                  </a:lnTo>
                  <a:lnTo>
                    <a:pt x="492" y="300"/>
                  </a:lnTo>
                  <a:lnTo>
                    <a:pt x="486" y="292"/>
                  </a:lnTo>
                  <a:lnTo>
                    <a:pt x="484" y="284"/>
                  </a:lnTo>
                  <a:lnTo>
                    <a:pt x="486" y="276"/>
                  </a:lnTo>
                  <a:lnTo>
                    <a:pt x="492" y="270"/>
                  </a:lnTo>
                  <a:lnTo>
                    <a:pt x="500" y="264"/>
                  </a:lnTo>
                  <a:lnTo>
                    <a:pt x="508" y="262"/>
                  </a:lnTo>
                  <a:lnTo>
                    <a:pt x="510" y="262"/>
                  </a:lnTo>
                  <a:lnTo>
                    <a:pt x="502" y="230"/>
                  </a:lnTo>
                  <a:lnTo>
                    <a:pt x="492" y="200"/>
                  </a:lnTo>
                  <a:lnTo>
                    <a:pt x="482" y="176"/>
                  </a:lnTo>
                  <a:lnTo>
                    <a:pt x="470" y="156"/>
                  </a:lnTo>
                  <a:lnTo>
                    <a:pt x="458" y="140"/>
                  </a:lnTo>
                  <a:lnTo>
                    <a:pt x="444" y="126"/>
                  </a:lnTo>
                  <a:lnTo>
                    <a:pt x="430" y="114"/>
                  </a:lnTo>
                  <a:lnTo>
                    <a:pt x="418" y="106"/>
                  </a:lnTo>
                  <a:lnTo>
                    <a:pt x="418" y="216"/>
                  </a:lnTo>
                  <a:lnTo>
                    <a:pt x="420" y="342"/>
                  </a:lnTo>
                  <a:lnTo>
                    <a:pt x="420" y="446"/>
                  </a:lnTo>
                  <a:lnTo>
                    <a:pt x="420" y="490"/>
                  </a:lnTo>
                  <a:lnTo>
                    <a:pt x="420" y="492"/>
                  </a:lnTo>
                  <a:lnTo>
                    <a:pt x="420" y="500"/>
                  </a:lnTo>
                  <a:lnTo>
                    <a:pt x="418" y="506"/>
                  </a:lnTo>
                  <a:lnTo>
                    <a:pt x="414" y="512"/>
                  </a:lnTo>
                  <a:lnTo>
                    <a:pt x="410" y="520"/>
                  </a:lnTo>
                  <a:lnTo>
                    <a:pt x="404" y="524"/>
                  </a:lnTo>
                  <a:lnTo>
                    <a:pt x="398" y="526"/>
                  </a:lnTo>
                  <a:lnTo>
                    <a:pt x="392" y="528"/>
                  </a:lnTo>
                  <a:lnTo>
                    <a:pt x="386" y="530"/>
                  </a:lnTo>
                  <a:lnTo>
                    <a:pt x="378" y="528"/>
                  </a:lnTo>
                  <a:lnTo>
                    <a:pt x="372" y="526"/>
                  </a:lnTo>
                  <a:lnTo>
                    <a:pt x="366" y="524"/>
                  </a:lnTo>
                  <a:lnTo>
                    <a:pt x="360" y="520"/>
                  </a:lnTo>
                  <a:lnTo>
                    <a:pt x="356" y="512"/>
                  </a:lnTo>
                  <a:lnTo>
                    <a:pt x="354" y="506"/>
                  </a:lnTo>
                  <a:lnTo>
                    <a:pt x="352" y="500"/>
                  </a:lnTo>
                  <a:lnTo>
                    <a:pt x="350" y="494"/>
                  </a:lnTo>
                  <a:lnTo>
                    <a:pt x="350" y="474"/>
                  </a:lnTo>
                  <a:lnTo>
                    <a:pt x="350" y="452"/>
                  </a:lnTo>
                  <a:lnTo>
                    <a:pt x="350" y="432"/>
                  </a:lnTo>
                  <a:lnTo>
                    <a:pt x="350" y="412"/>
                  </a:lnTo>
                  <a:lnTo>
                    <a:pt x="348" y="400"/>
                  </a:lnTo>
                  <a:lnTo>
                    <a:pt x="344" y="388"/>
                  </a:lnTo>
                  <a:lnTo>
                    <a:pt x="338" y="378"/>
                  </a:lnTo>
                  <a:lnTo>
                    <a:pt x="332" y="368"/>
                  </a:lnTo>
                  <a:lnTo>
                    <a:pt x="322" y="362"/>
                  </a:lnTo>
                  <a:lnTo>
                    <a:pt x="312" y="356"/>
                  </a:lnTo>
                  <a:lnTo>
                    <a:pt x="300" y="352"/>
                  </a:lnTo>
                  <a:lnTo>
                    <a:pt x="288" y="352"/>
                  </a:lnTo>
                  <a:lnTo>
                    <a:pt x="276" y="352"/>
                  </a:lnTo>
                  <a:lnTo>
                    <a:pt x="264" y="356"/>
                  </a:lnTo>
                  <a:lnTo>
                    <a:pt x="254" y="360"/>
                  </a:lnTo>
                  <a:lnTo>
                    <a:pt x="246" y="368"/>
                  </a:lnTo>
                  <a:lnTo>
                    <a:pt x="238" y="376"/>
                  </a:lnTo>
                  <a:lnTo>
                    <a:pt x="232" y="386"/>
                  </a:lnTo>
                  <a:lnTo>
                    <a:pt x="228" y="396"/>
                  </a:lnTo>
                  <a:lnTo>
                    <a:pt x="226" y="408"/>
                  </a:lnTo>
                  <a:lnTo>
                    <a:pt x="226" y="430"/>
                  </a:lnTo>
                  <a:lnTo>
                    <a:pt x="226" y="450"/>
                  </a:lnTo>
                  <a:lnTo>
                    <a:pt x="226" y="472"/>
                  </a:lnTo>
                  <a:lnTo>
                    <a:pt x="226" y="494"/>
                  </a:lnTo>
                  <a:lnTo>
                    <a:pt x="224" y="500"/>
                  </a:lnTo>
                  <a:lnTo>
                    <a:pt x="222" y="506"/>
                  </a:lnTo>
                  <a:lnTo>
                    <a:pt x="218" y="512"/>
                  </a:lnTo>
                  <a:lnTo>
                    <a:pt x="214" y="520"/>
                  </a:lnTo>
                  <a:lnTo>
                    <a:pt x="210" y="524"/>
                  </a:lnTo>
                  <a:lnTo>
                    <a:pt x="204" y="526"/>
                  </a:lnTo>
                  <a:lnTo>
                    <a:pt x="198" y="528"/>
                  </a:lnTo>
                  <a:lnTo>
                    <a:pt x="190" y="530"/>
                  </a:lnTo>
                  <a:lnTo>
                    <a:pt x="184" y="528"/>
                  </a:lnTo>
                  <a:lnTo>
                    <a:pt x="176" y="526"/>
                  </a:lnTo>
                  <a:lnTo>
                    <a:pt x="170" y="524"/>
                  </a:lnTo>
                  <a:lnTo>
                    <a:pt x="166" y="520"/>
                  </a:lnTo>
                  <a:lnTo>
                    <a:pt x="162" y="512"/>
                  </a:lnTo>
                  <a:lnTo>
                    <a:pt x="158" y="506"/>
                  </a:lnTo>
                  <a:lnTo>
                    <a:pt x="156" y="500"/>
                  </a:lnTo>
                  <a:lnTo>
                    <a:pt x="156" y="492"/>
                  </a:lnTo>
                  <a:lnTo>
                    <a:pt x="156" y="490"/>
                  </a:lnTo>
                  <a:lnTo>
                    <a:pt x="156" y="440"/>
                  </a:lnTo>
                  <a:lnTo>
                    <a:pt x="156" y="328"/>
                  </a:lnTo>
                  <a:lnTo>
                    <a:pt x="158" y="198"/>
                  </a:lnTo>
                  <a:lnTo>
                    <a:pt x="160" y="102"/>
                  </a:lnTo>
                  <a:lnTo>
                    <a:pt x="146" y="112"/>
                  </a:lnTo>
                  <a:lnTo>
                    <a:pt x="134" y="124"/>
                  </a:lnTo>
                  <a:lnTo>
                    <a:pt x="120" y="136"/>
                  </a:lnTo>
                  <a:lnTo>
                    <a:pt x="108" y="154"/>
                  </a:lnTo>
                  <a:lnTo>
                    <a:pt x="96" y="174"/>
                  </a:lnTo>
                  <a:lnTo>
                    <a:pt x="86" y="198"/>
                  </a:lnTo>
                  <a:lnTo>
                    <a:pt x="76" y="228"/>
                  </a:lnTo>
                  <a:lnTo>
                    <a:pt x="70" y="262"/>
                  </a:lnTo>
                  <a:lnTo>
                    <a:pt x="72" y="262"/>
                  </a:lnTo>
                  <a:lnTo>
                    <a:pt x="80" y="264"/>
                  </a:lnTo>
                  <a:lnTo>
                    <a:pt x="88" y="270"/>
                  </a:lnTo>
                  <a:lnTo>
                    <a:pt x="94" y="276"/>
                  </a:lnTo>
                  <a:lnTo>
                    <a:pt x="94" y="284"/>
                  </a:lnTo>
                  <a:lnTo>
                    <a:pt x="94" y="292"/>
                  </a:lnTo>
                  <a:lnTo>
                    <a:pt x="88" y="300"/>
                  </a:lnTo>
                  <a:lnTo>
                    <a:pt x="80" y="304"/>
                  </a:lnTo>
                  <a:lnTo>
                    <a:pt x="72" y="306"/>
                  </a:lnTo>
                  <a:lnTo>
                    <a:pt x="70" y="306"/>
                  </a:lnTo>
                  <a:lnTo>
                    <a:pt x="68" y="306"/>
                  </a:lnTo>
                  <a:lnTo>
                    <a:pt x="66" y="310"/>
                  </a:lnTo>
                  <a:lnTo>
                    <a:pt x="66" y="314"/>
                  </a:lnTo>
                  <a:lnTo>
                    <a:pt x="66" y="316"/>
                  </a:lnTo>
                  <a:lnTo>
                    <a:pt x="66" y="324"/>
                  </a:lnTo>
                  <a:lnTo>
                    <a:pt x="64" y="330"/>
                  </a:lnTo>
                  <a:lnTo>
                    <a:pt x="62" y="336"/>
                  </a:lnTo>
                  <a:lnTo>
                    <a:pt x="56" y="340"/>
                  </a:lnTo>
                  <a:lnTo>
                    <a:pt x="52" y="344"/>
                  </a:lnTo>
                  <a:lnTo>
                    <a:pt x="46" y="348"/>
                  </a:lnTo>
                  <a:lnTo>
                    <a:pt x="40" y="350"/>
                  </a:lnTo>
                  <a:lnTo>
                    <a:pt x="34" y="350"/>
                  </a:lnTo>
                  <a:lnTo>
                    <a:pt x="26" y="350"/>
                  </a:lnTo>
                  <a:lnTo>
                    <a:pt x="20" y="348"/>
                  </a:lnTo>
                  <a:lnTo>
                    <a:pt x="14" y="344"/>
                  </a:lnTo>
                  <a:lnTo>
                    <a:pt x="10" y="340"/>
                  </a:lnTo>
                  <a:lnTo>
                    <a:pt x="6" y="336"/>
                  </a:lnTo>
                  <a:lnTo>
                    <a:pt x="2" y="330"/>
                  </a:lnTo>
                  <a:lnTo>
                    <a:pt x="0" y="324"/>
                  </a:lnTo>
                  <a:lnTo>
                    <a:pt x="0" y="316"/>
                  </a:lnTo>
                  <a:lnTo>
                    <a:pt x="0" y="292"/>
                  </a:lnTo>
                  <a:lnTo>
                    <a:pt x="2" y="268"/>
                  </a:lnTo>
                  <a:lnTo>
                    <a:pt x="8" y="224"/>
                  </a:lnTo>
                  <a:lnTo>
                    <a:pt x="18" y="186"/>
                  </a:lnTo>
                  <a:lnTo>
                    <a:pt x="32" y="152"/>
                  </a:lnTo>
                  <a:lnTo>
                    <a:pt x="46" y="124"/>
                  </a:lnTo>
                  <a:lnTo>
                    <a:pt x="64" y="100"/>
                  </a:lnTo>
                  <a:lnTo>
                    <a:pt x="82" y="76"/>
                  </a:lnTo>
                  <a:lnTo>
                    <a:pt x="100" y="60"/>
                  </a:lnTo>
                  <a:lnTo>
                    <a:pt x="114" y="50"/>
                  </a:lnTo>
                  <a:lnTo>
                    <a:pt x="128" y="42"/>
                  </a:lnTo>
                  <a:lnTo>
                    <a:pt x="148" y="30"/>
                  </a:lnTo>
                  <a:lnTo>
                    <a:pt x="174" y="20"/>
                  </a:lnTo>
                  <a:lnTo>
                    <a:pt x="204" y="10"/>
                  </a:lnTo>
                  <a:lnTo>
                    <a:pt x="238" y="4"/>
                  </a:lnTo>
                  <a:lnTo>
                    <a:pt x="256" y="2"/>
                  </a:lnTo>
                  <a:lnTo>
                    <a:pt x="274" y="0"/>
                  </a:lnTo>
                  <a:lnTo>
                    <a:pt x="296" y="2"/>
                  </a:lnTo>
                  <a:lnTo>
                    <a:pt x="318" y="2"/>
                  </a:lnTo>
                  <a:lnTo>
                    <a:pt x="346" y="6"/>
                  </a:lnTo>
                  <a:lnTo>
                    <a:pt x="376" y="12"/>
                  </a:lnTo>
                  <a:lnTo>
                    <a:pt x="410" y="22"/>
                  </a:lnTo>
                  <a:lnTo>
                    <a:pt x="426" y="30"/>
                  </a:lnTo>
                  <a:lnTo>
                    <a:pt x="442" y="38"/>
                  </a:lnTo>
                  <a:lnTo>
                    <a:pt x="456" y="46"/>
                  </a:lnTo>
                  <a:lnTo>
                    <a:pt x="470" y="56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26"/>
            <p:cNvSpPr/>
            <p:nvPr/>
          </p:nvSpPr>
          <p:spPr>
            <a:xfrm>
              <a:off x="1517650" y="1222375"/>
              <a:ext cx="927100" cy="844550"/>
            </a:xfrm>
            <a:custGeom>
              <a:avLst/>
              <a:gdLst/>
              <a:ahLst/>
              <a:cxnLst/>
              <a:rect l="l" t="t" r="r" b="b"/>
              <a:pathLst>
                <a:path w="584" h="532" extrusionOk="0">
                  <a:moveTo>
                    <a:pt x="276" y="0"/>
                  </a:moveTo>
                  <a:lnTo>
                    <a:pt x="276" y="0"/>
                  </a:lnTo>
                  <a:lnTo>
                    <a:pt x="258" y="0"/>
                  </a:lnTo>
                  <a:lnTo>
                    <a:pt x="240" y="2"/>
                  </a:lnTo>
                  <a:lnTo>
                    <a:pt x="206" y="8"/>
                  </a:lnTo>
                  <a:lnTo>
                    <a:pt x="176" y="18"/>
                  </a:lnTo>
                  <a:lnTo>
                    <a:pt x="150" y="28"/>
                  </a:lnTo>
                  <a:lnTo>
                    <a:pt x="130" y="40"/>
                  </a:lnTo>
                  <a:lnTo>
                    <a:pt x="114" y="48"/>
                  </a:lnTo>
                  <a:lnTo>
                    <a:pt x="102" y="58"/>
                  </a:lnTo>
                  <a:lnTo>
                    <a:pt x="82" y="74"/>
                  </a:lnTo>
                  <a:lnTo>
                    <a:pt x="64" y="98"/>
                  </a:lnTo>
                  <a:lnTo>
                    <a:pt x="48" y="122"/>
                  </a:lnTo>
                  <a:lnTo>
                    <a:pt x="32" y="150"/>
                  </a:lnTo>
                  <a:lnTo>
                    <a:pt x="20" y="184"/>
                  </a:lnTo>
                  <a:lnTo>
                    <a:pt x="8" y="222"/>
                  </a:lnTo>
                  <a:lnTo>
                    <a:pt x="4" y="244"/>
                  </a:lnTo>
                  <a:lnTo>
                    <a:pt x="2" y="266"/>
                  </a:lnTo>
                  <a:lnTo>
                    <a:pt x="0" y="290"/>
                  </a:lnTo>
                  <a:lnTo>
                    <a:pt x="0" y="316"/>
                  </a:lnTo>
                  <a:lnTo>
                    <a:pt x="0" y="324"/>
                  </a:lnTo>
                  <a:lnTo>
                    <a:pt x="2" y="330"/>
                  </a:lnTo>
                  <a:lnTo>
                    <a:pt x="6" y="336"/>
                  </a:lnTo>
                  <a:lnTo>
                    <a:pt x="10" y="342"/>
                  </a:lnTo>
                  <a:lnTo>
                    <a:pt x="16" y="346"/>
                  </a:lnTo>
                  <a:lnTo>
                    <a:pt x="22" y="350"/>
                  </a:lnTo>
                  <a:lnTo>
                    <a:pt x="28" y="352"/>
                  </a:lnTo>
                  <a:lnTo>
                    <a:pt x="36" y="352"/>
                  </a:lnTo>
                  <a:lnTo>
                    <a:pt x="42" y="352"/>
                  </a:lnTo>
                  <a:lnTo>
                    <a:pt x="48" y="350"/>
                  </a:lnTo>
                  <a:lnTo>
                    <a:pt x="54" y="346"/>
                  </a:lnTo>
                  <a:lnTo>
                    <a:pt x="60" y="342"/>
                  </a:lnTo>
                  <a:lnTo>
                    <a:pt x="64" y="336"/>
                  </a:lnTo>
                  <a:lnTo>
                    <a:pt x="68" y="330"/>
                  </a:lnTo>
                  <a:lnTo>
                    <a:pt x="70" y="324"/>
                  </a:lnTo>
                  <a:lnTo>
                    <a:pt x="70" y="316"/>
                  </a:lnTo>
                  <a:lnTo>
                    <a:pt x="70" y="314"/>
                  </a:lnTo>
                  <a:lnTo>
                    <a:pt x="70" y="310"/>
                  </a:lnTo>
                  <a:lnTo>
                    <a:pt x="70" y="308"/>
                  </a:lnTo>
                  <a:lnTo>
                    <a:pt x="72" y="308"/>
                  </a:lnTo>
                  <a:lnTo>
                    <a:pt x="74" y="308"/>
                  </a:lnTo>
                  <a:lnTo>
                    <a:pt x="82" y="306"/>
                  </a:lnTo>
                  <a:lnTo>
                    <a:pt x="92" y="300"/>
                  </a:lnTo>
                  <a:lnTo>
                    <a:pt x="96" y="294"/>
                  </a:lnTo>
                  <a:lnTo>
                    <a:pt x="98" y="284"/>
                  </a:lnTo>
                  <a:lnTo>
                    <a:pt x="96" y="276"/>
                  </a:lnTo>
                  <a:lnTo>
                    <a:pt x="92" y="268"/>
                  </a:lnTo>
                  <a:lnTo>
                    <a:pt x="84" y="264"/>
                  </a:lnTo>
                  <a:lnTo>
                    <a:pt x="74" y="262"/>
                  </a:lnTo>
                  <a:lnTo>
                    <a:pt x="82" y="228"/>
                  </a:lnTo>
                  <a:lnTo>
                    <a:pt x="90" y="200"/>
                  </a:lnTo>
                  <a:lnTo>
                    <a:pt x="100" y="178"/>
                  </a:lnTo>
                  <a:lnTo>
                    <a:pt x="110" y="158"/>
                  </a:lnTo>
                  <a:lnTo>
                    <a:pt x="122" y="142"/>
                  </a:lnTo>
                  <a:lnTo>
                    <a:pt x="134" y="128"/>
                  </a:lnTo>
                  <a:lnTo>
                    <a:pt x="146" y="116"/>
                  </a:lnTo>
                  <a:lnTo>
                    <a:pt x="160" y="106"/>
                  </a:lnTo>
                  <a:lnTo>
                    <a:pt x="158" y="202"/>
                  </a:lnTo>
                  <a:lnTo>
                    <a:pt x="156" y="330"/>
                  </a:lnTo>
                  <a:lnTo>
                    <a:pt x="156" y="440"/>
                  </a:lnTo>
                  <a:lnTo>
                    <a:pt x="156" y="490"/>
                  </a:lnTo>
                  <a:lnTo>
                    <a:pt x="156" y="492"/>
                  </a:lnTo>
                  <a:lnTo>
                    <a:pt x="156" y="500"/>
                  </a:lnTo>
                  <a:lnTo>
                    <a:pt x="158" y="506"/>
                  </a:lnTo>
                  <a:lnTo>
                    <a:pt x="162" y="514"/>
                  </a:lnTo>
                  <a:lnTo>
                    <a:pt x="166" y="520"/>
                  </a:lnTo>
                  <a:lnTo>
                    <a:pt x="172" y="526"/>
                  </a:lnTo>
                  <a:lnTo>
                    <a:pt x="178" y="528"/>
                  </a:lnTo>
                  <a:lnTo>
                    <a:pt x="186" y="530"/>
                  </a:lnTo>
                  <a:lnTo>
                    <a:pt x="192" y="532"/>
                  </a:lnTo>
                  <a:lnTo>
                    <a:pt x="200" y="530"/>
                  </a:lnTo>
                  <a:lnTo>
                    <a:pt x="206" y="528"/>
                  </a:lnTo>
                  <a:lnTo>
                    <a:pt x="212" y="526"/>
                  </a:lnTo>
                  <a:lnTo>
                    <a:pt x="218" y="520"/>
                  </a:lnTo>
                  <a:lnTo>
                    <a:pt x="222" y="514"/>
                  </a:lnTo>
                  <a:lnTo>
                    <a:pt x="226" y="508"/>
                  </a:lnTo>
                  <a:lnTo>
                    <a:pt x="228" y="500"/>
                  </a:lnTo>
                  <a:lnTo>
                    <a:pt x="228" y="494"/>
                  </a:lnTo>
                  <a:lnTo>
                    <a:pt x="228" y="472"/>
                  </a:lnTo>
                  <a:lnTo>
                    <a:pt x="228" y="450"/>
                  </a:lnTo>
                  <a:lnTo>
                    <a:pt x="228" y="430"/>
                  </a:lnTo>
                  <a:lnTo>
                    <a:pt x="230" y="408"/>
                  </a:lnTo>
                  <a:lnTo>
                    <a:pt x="232" y="396"/>
                  </a:lnTo>
                  <a:lnTo>
                    <a:pt x="236" y="386"/>
                  </a:lnTo>
                  <a:lnTo>
                    <a:pt x="242" y="378"/>
                  </a:lnTo>
                  <a:lnTo>
                    <a:pt x="248" y="368"/>
                  </a:lnTo>
                  <a:lnTo>
                    <a:pt x="258" y="362"/>
                  </a:lnTo>
                  <a:lnTo>
                    <a:pt x="268" y="358"/>
                  </a:lnTo>
                  <a:lnTo>
                    <a:pt x="278" y="354"/>
                  </a:lnTo>
                  <a:lnTo>
                    <a:pt x="290" y="354"/>
                  </a:lnTo>
                  <a:lnTo>
                    <a:pt x="302" y="354"/>
                  </a:lnTo>
                  <a:lnTo>
                    <a:pt x="312" y="358"/>
                  </a:lnTo>
                  <a:lnTo>
                    <a:pt x="324" y="364"/>
                  </a:lnTo>
                  <a:lnTo>
                    <a:pt x="332" y="370"/>
                  </a:lnTo>
                  <a:lnTo>
                    <a:pt x="340" y="378"/>
                  </a:lnTo>
                  <a:lnTo>
                    <a:pt x="346" y="388"/>
                  </a:lnTo>
                  <a:lnTo>
                    <a:pt x="348" y="400"/>
                  </a:lnTo>
                  <a:lnTo>
                    <a:pt x="350" y="412"/>
                  </a:lnTo>
                  <a:lnTo>
                    <a:pt x="350" y="432"/>
                  </a:lnTo>
                  <a:lnTo>
                    <a:pt x="350" y="452"/>
                  </a:lnTo>
                  <a:lnTo>
                    <a:pt x="350" y="474"/>
                  </a:lnTo>
                  <a:lnTo>
                    <a:pt x="350" y="494"/>
                  </a:lnTo>
                  <a:lnTo>
                    <a:pt x="352" y="500"/>
                  </a:lnTo>
                  <a:lnTo>
                    <a:pt x="354" y="508"/>
                  </a:lnTo>
                  <a:lnTo>
                    <a:pt x="358" y="514"/>
                  </a:lnTo>
                  <a:lnTo>
                    <a:pt x="362" y="520"/>
                  </a:lnTo>
                  <a:lnTo>
                    <a:pt x="368" y="526"/>
                  </a:lnTo>
                  <a:lnTo>
                    <a:pt x="374" y="528"/>
                  </a:lnTo>
                  <a:lnTo>
                    <a:pt x="380" y="530"/>
                  </a:lnTo>
                  <a:lnTo>
                    <a:pt x="388" y="532"/>
                  </a:lnTo>
                  <a:lnTo>
                    <a:pt x="394" y="530"/>
                  </a:lnTo>
                  <a:lnTo>
                    <a:pt x="402" y="528"/>
                  </a:lnTo>
                  <a:lnTo>
                    <a:pt x="408" y="526"/>
                  </a:lnTo>
                  <a:lnTo>
                    <a:pt x="412" y="520"/>
                  </a:lnTo>
                  <a:lnTo>
                    <a:pt x="418" y="514"/>
                  </a:lnTo>
                  <a:lnTo>
                    <a:pt x="420" y="506"/>
                  </a:lnTo>
                  <a:lnTo>
                    <a:pt x="422" y="500"/>
                  </a:lnTo>
                  <a:lnTo>
                    <a:pt x="424" y="492"/>
                  </a:lnTo>
                  <a:lnTo>
                    <a:pt x="424" y="490"/>
                  </a:lnTo>
                  <a:lnTo>
                    <a:pt x="424" y="446"/>
                  </a:lnTo>
                  <a:lnTo>
                    <a:pt x="424" y="344"/>
                  </a:lnTo>
                  <a:lnTo>
                    <a:pt x="422" y="220"/>
                  </a:lnTo>
                  <a:lnTo>
                    <a:pt x="422" y="110"/>
                  </a:lnTo>
                  <a:lnTo>
                    <a:pt x="436" y="120"/>
                  </a:lnTo>
                  <a:lnTo>
                    <a:pt x="448" y="132"/>
                  </a:lnTo>
                  <a:lnTo>
                    <a:pt x="462" y="146"/>
                  </a:lnTo>
                  <a:lnTo>
                    <a:pt x="474" y="162"/>
                  </a:lnTo>
                  <a:lnTo>
                    <a:pt x="484" y="180"/>
                  </a:lnTo>
                  <a:lnTo>
                    <a:pt x="494" y="204"/>
                  </a:lnTo>
                  <a:lnTo>
                    <a:pt x="502" y="230"/>
                  </a:lnTo>
                  <a:lnTo>
                    <a:pt x="510" y="262"/>
                  </a:lnTo>
                  <a:lnTo>
                    <a:pt x="498" y="264"/>
                  </a:lnTo>
                  <a:lnTo>
                    <a:pt x="492" y="268"/>
                  </a:lnTo>
                  <a:lnTo>
                    <a:pt x="486" y="276"/>
                  </a:lnTo>
                  <a:lnTo>
                    <a:pt x="484" y="284"/>
                  </a:lnTo>
                  <a:lnTo>
                    <a:pt x="486" y="294"/>
                  </a:lnTo>
                  <a:lnTo>
                    <a:pt x="492" y="300"/>
                  </a:lnTo>
                  <a:lnTo>
                    <a:pt x="502" y="306"/>
                  </a:lnTo>
                  <a:lnTo>
                    <a:pt x="510" y="308"/>
                  </a:lnTo>
                  <a:lnTo>
                    <a:pt x="512" y="308"/>
                  </a:lnTo>
                  <a:lnTo>
                    <a:pt x="512" y="310"/>
                  </a:lnTo>
                  <a:lnTo>
                    <a:pt x="512" y="312"/>
                  </a:lnTo>
                  <a:lnTo>
                    <a:pt x="512" y="316"/>
                  </a:lnTo>
                  <a:lnTo>
                    <a:pt x="514" y="316"/>
                  </a:lnTo>
                  <a:lnTo>
                    <a:pt x="514" y="324"/>
                  </a:lnTo>
                  <a:lnTo>
                    <a:pt x="516" y="330"/>
                  </a:lnTo>
                  <a:lnTo>
                    <a:pt x="520" y="336"/>
                  </a:lnTo>
                  <a:lnTo>
                    <a:pt x="524" y="342"/>
                  </a:lnTo>
                  <a:lnTo>
                    <a:pt x="528" y="346"/>
                  </a:lnTo>
                  <a:lnTo>
                    <a:pt x="534" y="350"/>
                  </a:lnTo>
                  <a:lnTo>
                    <a:pt x="542" y="352"/>
                  </a:lnTo>
                  <a:lnTo>
                    <a:pt x="548" y="352"/>
                  </a:lnTo>
                  <a:lnTo>
                    <a:pt x="556" y="352"/>
                  </a:lnTo>
                  <a:lnTo>
                    <a:pt x="562" y="350"/>
                  </a:lnTo>
                  <a:lnTo>
                    <a:pt x="568" y="346"/>
                  </a:lnTo>
                  <a:lnTo>
                    <a:pt x="574" y="342"/>
                  </a:lnTo>
                  <a:lnTo>
                    <a:pt x="578" y="336"/>
                  </a:lnTo>
                  <a:lnTo>
                    <a:pt x="582" y="330"/>
                  </a:lnTo>
                  <a:lnTo>
                    <a:pt x="584" y="324"/>
                  </a:lnTo>
                  <a:lnTo>
                    <a:pt x="584" y="316"/>
                  </a:lnTo>
                  <a:lnTo>
                    <a:pt x="584" y="292"/>
                  </a:lnTo>
                  <a:lnTo>
                    <a:pt x="582" y="268"/>
                  </a:lnTo>
                  <a:lnTo>
                    <a:pt x="578" y="246"/>
                  </a:lnTo>
                  <a:lnTo>
                    <a:pt x="574" y="224"/>
                  </a:lnTo>
                  <a:lnTo>
                    <a:pt x="570" y="204"/>
                  </a:lnTo>
                  <a:lnTo>
                    <a:pt x="564" y="186"/>
                  </a:lnTo>
                  <a:lnTo>
                    <a:pt x="548" y="152"/>
                  </a:lnTo>
                  <a:lnTo>
                    <a:pt x="532" y="122"/>
                  </a:lnTo>
                  <a:lnTo>
                    <a:pt x="514" y="94"/>
                  </a:lnTo>
                  <a:lnTo>
                    <a:pt x="492" y="74"/>
                  </a:lnTo>
                  <a:lnTo>
                    <a:pt x="474" y="56"/>
                  </a:lnTo>
                  <a:lnTo>
                    <a:pt x="460" y="46"/>
                  </a:lnTo>
                  <a:lnTo>
                    <a:pt x="444" y="36"/>
                  </a:lnTo>
                  <a:lnTo>
                    <a:pt x="428" y="28"/>
                  </a:lnTo>
                  <a:lnTo>
                    <a:pt x="412" y="22"/>
                  </a:lnTo>
                  <a:lnTo>
                    <a:pt x="380" y="12"/>
                  </a:lnTo>
                  <a:lnTo>
                    <a:pt x="348" y="4"/>
                  </a:lnTo>
                  <a:lnTo>
                    <a:pt x="320" y="2"/>
                  </a:lnTo>
                  <a:lnTo>
                    <a:pt x="298" y="0"/>
                  </a:lnTo>
                  <a:lnTo>
                    <a:pt x="276" y="0"/>
                  </a:lnTo>
                  <a:close/>
                  <a:moveTo>
                    <a:pt x="4" y="316"/>
                  </a:moveTo>
                  <a:lnTo>
                    <a:pt x="4" y="316"/>
                  </a:lnTo>
                  <a:lnTo>
                    <a:pt x="4" y="292"/>
                  </a:lnTo>
                  <a:lnTo>
                    <a:pt x="6" y="268"/>
                  </a:lnTo>
                  <a:lnTo>
                    <a:pt x="8" y="244"/>
                  </a:lnTo>
                  <a:lnTo>
                    <a:pt x="12" y="224"/>
                  </a:lnTo>
                  <a:lnTo>
                    <a:pt x="22" y="186"/>
                  </a:lnTo>
                  <a:lnTo>
                    <a:pt x="36" y="152"/>
                  </a:lnTo>
                  <a:lnTo>
                    <a:pt x="50" y="124"/>
                  </a:lnTo>
                  <a:lnTo>
                    <a:pt x="68" y="100"/>
                  </a:lnTo>
                  <a:lnTo>
                    <a:pt x="84" y="78"/>
                  </a:lnTo>
                  <a:lnTo>
                    <a:pt x="104" y="62"/>
                  </a:lnTo>
                  <a:lnTo>
                    <a:pt x="116" y="52"/>
                  </a:lnTo>
                  <a:lnTo>
                    <a:pt x="132" y="42"/>
                  </a:lnTo>
                  <a:lnTo>
                    <a:pt x="152" y="32"/>
                  </a:lnTo>
                  <a:lnTo>
                    <a:pt x="178" y="22"/>
                  </a:lnTo>
                  <a:lnTo>
                    <a:pt x="206" y="12"/>
                  </a:lnTo>
                  <a:lnTo>
                    <a:pt x="240" y="6"/>
                  </a:lnTo>
                  <a:lnTo>
                    <a:pt x="258" y="4"/>
                  </a:lnTo>
                  <a:lnTo>
                    <a:pt x="276" y="2"/>
                  </a:lnTo>
                  <a:lnTo>
                    <a:pt x="298" y="4"/>
                  </a:lnTo>
                  <a:lnTo>
                    <a:pt x="320" y="4"/>
                  </a:lnTo>
                  <a:lnTo>
                    <a:pt x="348" y="8"/>
                  </a:lnTo>
                  <a:lnTo>
                    <a:pt x="378" y="14"/>
                  </a:lnTo>
                  <a:lnTo>
                    <a:pt x="412" y="24"/>
                  </a:lnTo>
                  <a:lnTo>
                    <a:pt x="428" y="32"/>
                  </a:lnTo>
                  <a:lnTo>
                    <a:pt x="442" y="40"/>
                  </a:lnTo>
                  <a:lnTo>
                    <a:pt x="458" y="48"/>
                  </a:lnTo>
                  <a:lnTo>
                    <a:pt x="472" y="58"/>
                  </a:lnTo>
                  <a:lnTo>
                    <a:pt x="490" y="76"/>
                  </a:lnTo>
                  <a:lnTo>
                    <a:pt x="512" y="98"/>
                  </a:lnTo>
                  <a:lnTo>
                    <a:pt x="528" y="124"/>
                  </a:lnTo>
                  <a:lnTo>
                    <a:pt x="546" y="154"/>
                  </a:lnTo>
                  <a:lnTo>
                    <a:pt x="560" y="186"/>
                  </a:lnTo>
                  <a:lnTo>
                    <a:pt x="570" y="226"/>
                  </a:lnTo>
                  <a:lnTo>
                    <a:pt x="574" y="246"/>
                  </a:lnTo>
                  <a:lnTo>
                    <a:pt x="578" y="268"/>
                  </a:lnTo>
                  <a:lnTo>
                    <a:pt x="580" y="292"/>
                  </a:lnTo>
                  <a:lnTo>
                    <a:pt x="580" y="316"/>
                  </a:lnTo>
                  <a:lnTo>
                    <a:pt x="580" y="322"/>
                  </a:lnTo>
                  <a:lnTo>
                    <a:pt x="578" y="328"/>
                  </a:lnTo>
                  <a:lnTo>
                    <a:pt x="572" y="340"/>
                  </a:lnTo>
                  <a:lnTo>
                    <a:pt x="560" y="346"/>
                  </a:lnTo>
                  <a:lnTo>
                    <a:pt x="554" y="348"/>
                  </a:lnTo>
                  <a:lnTo>
                    <a:pt x="548" y="348"/>
                  </a:lnTo>
                  <a:lnTo>
                    <a:pt x="542" y="348"/>
                  </a:lnTo>
                  <a:lnTo>
                    <a:pt x="536" y="346"/>
                  </a:lnTo>
                  <a:lnTo>
                    <a:pt x="526" y="340"/>
                  </a:lnTo>
                  <a:lnTo>
                    <a:pt x="520" y="328"/>
                  </a:lnTo>
                  <a:lnTo>
                    <a:pt x="518" y="322"/>
                  </a:lnTo>
                  <a:lnTo>
                    <a:pt x="516" y="316"/>
                  </a:lnTo>
                  <a:lnTo>
                    <a:pt x="516" y="314"/>
                  </a:lnTo>
                  <a:lnTo>
                    <a:pt x="516" y="310"/>
                  </a:lnTo>
                  <a:lnTo>
                    <a:pt x="516" y="306"/>
                  </a:lnTo>
                  <a:lnTo>
                    <a:pt x="516" y="304"/>
                  </a:lnTo>
                  <a:lnTo>
                    <a:pt x="514" y="304"/>
                  </a:lnTo>
                  <a:lnTo>
                    <a:pt x="512" y="304"/>
                  </a:lnTo>
                  <a:lnTo>
                    <a:pt x="510" y="304"/>
                  </a:lnTo>
                  <a:lnTo>
                    <a:pt x="502" y="302"/>
                  </a:lnTo>
                  <a:lnTo>
                    <a:pt x="494" y="298"/>
                  </a:lnTo>
                  <a:lnTo>
                    <a:pt x="490" y="292"/>
                  </a:lnTo>
                  <a:lnTo>
                    <a:pt x="488" y="284"/>
                  </a:lnTo>
                  <a:lnTo>
                    <a:pt x="490" y="276"/>
                  </a:lnTo>
                  <a:lnTo>
                    <a:pt x="494" y="270"/>
                  </a:lnTo>
                  <a:lnTo>
                    <a:pt x="502" y="266"/>
                  </a:lnTo>
                  <a:lnTo>
                    <a:pt x="510" y="264"/>
                  </a:lnTo>
                  <a:lnTo>
                    <a:pt x="512" y="264"/>
                  </a:lnTo>
                  <a:lnTo>
                    <a:pt x="514" y="264"/>
                  </a:lnTo>
                  <a:lnTo>
                    <a:pt x="514" y="262"/>
                  </a:lnTo>
                  <a:lnTo>
                    <a:pt x="508" y="230"/>
                  </a:lnTo>
                  <a:lnTo>
                    <a:pt x="498" y="202"/>
                  </a:lnTo>
                  <a:lnTo>
                    <a:pt x="488" y="178"/>
                  </a:lnTo>
                  <a:lnTo>
                    <a:pt x="476" y="158"/>
                  </a:lnTo>
                  <a:lnTo>
                    <a:pt x="462" y="142"/>
                  </a:lnTo>
                  <a:lnTo>
                    <a:pt x="450" y="126"/>
                  </a:lnTo>
                  <a:lnTo>
                    <a:pt x="436" y="114"/>
                  </a:lnTo>
                  <a:lnTo>
                    <a:pt x="422" y="104"/>
                  </a:lnTo>
                  <a:lnTo>
                    <a:pt x="420" y="104"/>
                  </a:lnTo>
                  <a:lnTo>
                    <a:pt x="420" y="102"/>
                  </a:lnTo>
                  <a:lnTo>
                    <a:pt x="418" y="102"/>
                  </a:lnTo>
                  <a:lnTo>
                    <a:pt x="418" y="104"/>
                  </a:lnTo>
                  <a:lnTo>
                    <a:pt x="418" y="106"/>
                  </a:lnTo>
                  <a:lnTo>
                    <a:pt x="418" y="216"/>
                  </a:lnTo>
                  <a:lnTo>
                    <a:pt x="420" y="340"/>
                  </a:lnTo>
                  <a:lnTo>
                    <a:pt x="420" y="444"/>
                  </a:lnTo>
                  <a:lnTo>
                    <a:pt x="420" y="490"/>
                  </a:lnTo>
                  <a:lnTo>
                    <a:pt x="420" y="492"/>
                  </a:lnTo>
                  <a:lnTo>
                    <a:pt x="420" y="500"/>
                  </a:lnTo>
                  <a:lnTo>
                    <a:pt x="418" y="506"/>
                  </a:lnTo>
                  <a:lnTo>
                    <a:pt x="414" y="512"/>
                  </a:lnTo>
                  <a:lnTo>
                    <a:pt x="410" y="518"/>
                  </a:lnTo>
                  <a:lnTo>
                    <a:pt x="406" y="520"/>
                  </a:lnTo>
                  <a:lnTo>
                    <a:pt x="400" y="526"/>
                  </a:lnTo>
                  <a:lnTo>
                    <a:pt x="394" y="526"/>
                  </a:lnTo>
                  <a:lnTo>
                    <a:pt x="388" y="528"/>
                  </a:lnTo>
                  <a:lnTo>
                    <a:pt x="380" y="526"/>
                  </a:lnTo>
                  <a:lnTo>
                    <a:pt x="374" y="526"/>
                  </a:lnTo>
                  <a:lnTo>
                    <a:pt x="364" y="518"/>
                  </a:lnTo>
                  <a:lnTo>
                    <a:pt x="358" y="506"/>
                  </a:lnTo>
                  <a:lnTo>
                    <a:pt x="356" y="500"/>
                  </a:lnTo>
                  <a:lnTo>
                    <a:pt x="354" y="494"/>
                  </a:lnTo>
                  <a:lnTo>
                    <a:pt x="354" y="474"/>
                  </a:lnTo>
                  <a:lnTo>
                    <a:pt x="354" y="452"/>
                  </a:lnTo>
                  <a:lnTo>
                    <a:pt x="354" y="432"/>
                  </a:lnTo>
                  <a:lnTo>
                    <a:pt x="354" y="412"/>
                  </a:lnTo>
                  <a:lnTo>
                    <a:pt x="352" y="400"/>
                  </a:lnTo>
                  <a:lnTo>
                    <a:pt x="348" y="388"/>
                  </a:lnTo>
                  <a:lnTo>
                    <a:pt x="342" y="376"/>
                  </a:lnTo>
                  <a:lnTo>
                    <a:pt x="334" y="368"/>
                  </a:lnTo>
                  <a:lnTo>
                    <a:pt x="326" y="360"/>
                  </a:lnTo>
                  <a:lnTo>
                    <a:pt x="314" y="354"/>
                  </a:lnTo>
                  <a:lnTo>
                    <a:pt x="302" y="350"/>
                  </a:lnTo>
                  <a:lnTo>
                    <a:pt x="290" y="350"/>
                  </a:lnTo>
                  <a:lnTo>
                    <a:pt x="278" y="350"/>
                  </a:lnTo>
                  <a:lnTo>
                    <a:pt x="266" y="354"/>
                  </a:lnTo>
                  <a:lnTo>
                    <a:pt x="256" y="360"/>
                  </a:lnTo>
                  <a:lnTo>
                    <a:pt x="246" y="366"/>
                  </a:lnTo>
                  <a:lnTo>
                    <a:pt x="238" y="374"/>
                  </a:lnTo>
                  <a:lnTo>
                    <a:pt x="232" y="384"/>
                  </a:lnTo>
                  <a:lnTo>
                    <a:pt x="228" y="396"/>
                  </a:lnTo>
                  <a:lnTo>
                    <a:pt x="226" y="408"/>
                  </a:lnTo>
                  <a:lnTo>
                    <a:pt x="226" y="430"/>
                  </a:lnTo>
                  <a:lnTo>
                    <a:pt x="226" y="450"/>
                  </a:lnTo>
                  <a:lnTo>
                    <a:pt x="226" y="472"/>
                  </a:lnTo>
                  <a:lnTo>
                    <a:pt x="226" y="494"/>
                  </a:lnTo>
                  <a:lnTo>
                    <a:pt x="224" y="500"/>
                  </a:lnTo>
                  <a:lnTo>
                    <a:pt x="222" y="506"/>
                  </a:lnTo>
                  <a:lnTo>
                    <a:pt x="216" y="518"/>
                  </a:lnTo>
                  <a:lnTo>
                    <a:pt x="204" y="526"/>
                  </a:lnTo>
                  <a:lnTo>
                    <a:pt x="198" y="526"/>
                  </a:lnTo>
                  <a:lnTo>
                    <a:pt x="192" y="528"/>
                  </a:lnTo>
                  <a:lnTo>
                    <a:pt x="186" y="526"/>
                  </a:lnTo>
                  <a:lnTo>
                    <a:pt x="180" y="526"/>
                  </a:lnTo>
                  <a:lnTo>
                    <a:pt x="174" y="520"/>
                  </a:lnTo>
                  <a:lnTo>
                    <a:pt x="170" y="518"/>
                  </a:lnTo>
                  <a:lnTo>
                    <a:pt x="166" y="512"/>
                  </a:lnTo>
                  <a:lnTo>
                    <a:pt x="162" y="506"/>
                  </a:lnTo>
                  <a:lnTo>
                    <a:pt x="160" y="500"/>
                  </a:lnTo>
                  <a:lnTo>
                    <a:pt x="160" y="492"/>
                  </a:lnTo>
                  <a:lnTo>
                    <a:pt x="160" y="490"/>
                  </a:lnTo>
                  <a:lnTo>
                    <a:pt x="160" y="440"/>
                  </a:lnTo>
                  <a:lnTo>
                    <a:pt x="160" y="326"/>
                  </a:lnTo>
                  <a:lnTo>
                    <a:pt x="162" y="198"/>
                  </a:lnTo>
                  <a:lnTo>
                    <a:pt x="164" y="102"/>
                  </a:lnTo>
                  <a:lnTo>
                    <a:pt x="164" y="100"/>
                  </a:lnTo>
                  <a:lnTo>
                    <a:pt x="162" y="100"/>
                  </a:lnTo>
                  <a:lnTo>
                    <a:pt x="160" y="100"/>
                  </a:lnTo>
                  <a:lnTo>
                    <a:pt x="160" y="102"/>
                  </a:lnTo>
                  <a:lnTo>
                    <a:pt x="146" y="112"/>
                  </a:lnTo>
                  <a:lnTo>
                    <a:pt x="134" y="124"/>
                  </a:lnTo>
                  <a:lnTo>
                    <a:pt x="120" y="138"/>
                  </a:lnTo>
                  <a:lnTo>
                    <a:pt x="108" y="154"/>
                  </a:lnTo>
                  <a:lnTo>
                    <a:pt x="96" y="174"/>
                  </a:lnTo>
                  <a:lnTo>
                    <a:pt x="84" y="198"/>
                  </a:lnTo>
                  <a:lnTo>
                    <a:pt x="76" y="228"/>
                  </a:lnTo>
                  <a:lnTo>
                    <a:pt x="70" y="262"/>
                  </a:lnTo>
                  <a:lnTo>
                    <a:pt x="70" y="264"/>
                  </a:lnTo>
                  <a:lnTo>
                    <a:pt x="72" y="264"/>
                  </a:lnTo>
                  <a:lnTo>
                    <a:pt x="74" y="264"/>
                  </a:lnTo>
                  <a:lnTo>
                    <a:pt x="82" y="266"/>
                  </a:lnTo>
                  <a:lnTo>
                    <a:pt x="90" y="270"/>
                  </a:lnTo>
                  <a:lnTo>
                    <a:pt x="94" y="276"/>
                  </a:lnTo>
                  <a:lnTo>
                    <a:pt x="94" y="284"/>
                  </a:lnTo>
                  <a:lnTo>
                    <a:pt x="94" y="292"/>
                  </a:lnTo>
                  <a:lnTo>
                    <a:pt x="90" y="298"/>
                  </a:lnTo>
                  <a:lnTo>
                    <a:pt x="82" y="302"/>
                  </a:lnTo>
                  <a:lnTo>
                    <a:pt x="74" y="304"/>
                  </a:lnTo>
                  <a:lnTo>
                    <a:pt x="72" y="304"/>
                  </a:lnTo>
                  <a:lnTo>
                    <a:pt x="70" y="304"/>
                  </a:lnTo>
                  <a:lnTo>
                    <a:pt x="68" y="304"/>
                  </a:lnTo>
                  <a:lnTo>
                    <a:pt x="68" y="306"/>
                  </a:lnTo>
                  <a:lnTo>
                    <a:pt x="68" y="310"/>
                  </a:lnTo>
                  <a:lnTo>
                    <a:pt x="68" y="314"/>
                  </a:lnTo>
                  <a:lnTo>
                    <a:pt x="66" y="316"/>
                  </a:lnTo>
                  <a:lnTo>
                    <a:pt x="66" y="322"/>
                  </a:lnTo>
                  <a:lnTo>
                    <a:pt x="64" y="328"/>
                  </a:lnTo>
                  <a:lnTo>
                    <a:pt x="62" y="334"/>
                  </a:lnTo>
                  <a:lnTo>
                    <a:pt x="58" y="340"/>
                  </a:lnTo>
                  <a:lnTo>
                    <a:pt x="48" y="346"/>
                  </a:lnTo>
                  <a:lnTo>
                    <a:pt x="42" y="348"/>
                  </a:lnTo>
                  <a:lnTo>
                    <a:pt x="36" y="348"/>
                  </a:lnTo>
                  <a:lnTo>
                    <a:pt x="28" y="348"/>
                  </a:lnTo>
                  <a:lnTo>
                    <a:pt x="22" y="346"/>
                  </a:lnTo>
                  <a:lnTo>
                    <a:pt x="12" y="340"/>
                  </a:lnTo>
                  <a:lnTo>
                    <a:pt x="6" y="328"/>
                  </a:lnTo>
                  <a:lnTo>
                    <a:pt x="4" y="322"/>
                  </a:lnTo>
                  <a:lnTo>
                    <a:pt x="4" y="316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26"/>
            <p:cNvSpPr/>
            <p:nvPr/>
          </p:nvSpPr>
          <p:spPr>
            <a:xfrm>
              <a:off x="1520825" y="1619250"/>
              <a:ext cx="149225" cy="158750"/>
            </a:xfrm>
            <a:custGeom>
              <a:avLst/>
              <a:gdLst/>
              <a:ahLst/>
              <a:cxnLst/>
              <a:rect l="l" t="t" r="r" b="b"/>
              <a:pathLst>
                <a:path w="94" h="100" extrusionOk="0">
                  <a:moveTo>
                    <a:pt x="72" y="12"/>
                  </a:moveTo>
                  <a:lnTo>
                    <a:pt x="72" y="12"/>
                  </a:lnTo>
                  <a:lnTo>
                    <a:pt x="70" y="12"/>
                  </a:lnTo>
                  <a:lnTo>
                    <a:pt x="70" y="10"/>
                  </a:lnTo>
                  <a:lnTo>
                    <a:pt x="70" y="8"/>
                  </a:lnTo>
                  <a:lnTo>
                    <a:pt x="72" y="8"/>
                  </a:lnTo>
                  <a:lnTo>
                    <a:pt x="54" y="6"/>
                  </a:lnTo>
                  <a:lnTo>
                    <a:pt x="38" y="4"/>
                  </a:lnTo>
                  <a:lnTo>
                    <a:pt x="20" y="2"/>
                  </a:lnTo>
                  <a:lnTo>
                    <a:pt x="4" y="0"/>
                  </a:lnTo>
                  <a:lnTo>
                    <a:pt x="2" y="16"/>
                  </a:lnTo>
                  <a:lnTo>
                    <a:pt x="0" y="32"/>
                  </a:lnTo>
                  <a:lnTo>
                    <a:pt x="0" y="50"/>
                  </a:lnTo>
                  <a:lnTo>
                    <a:pt x="0" y="66"/>
                  </a:lnTo>
                  <a:lnTo>
                    <a:pt x="0" y="74"/>
                  </a:lnTo>
                  <a:lnTo>
                    <a:pt x="2" y="80"/>
                  </a:lnTo>
                  <a:lnTo>
                    <a:pt x="6" y="86"/>
                  </a:lnTo>
                  <a:lnTo>
                    <a:pt x="10" y="90"/>
                  </a:lnTo>
                  <a:lnTo>
                    <a:pt x="14" y="94"/>
                  </a:lnTo>
                  <a:lnTo>
                    <a:pt x="20" y="98"/>
                  </a:lnTo>
                  <a:lnTo>
                    <a:pt x="26" y="100"/>
                  </a:lnTo>
                  <a:lnTo>
                    <a:pt x="34" y="100"/>
                  </a:lnTo>
                  <a:lnTo>
                    <a:pt x="40" y="100"/>
                  </a:lnTo>
                  <a:lnTo>
                    <a:pt x="46" y="98"/>
                  </a:lnTo>
                  <a:lnTo>
                    <a:pt x="52" y="94"/>
                  </a:lnTo>
                  <a:lnTo>
                    <a:pt x="56" y="90"/>
                  </a:lnTo>
                  <a:lnTo>
                    <a:pt x="62" y="86"/>
                  </a:lnTo>
                  <a:lnTo>
                    <a:pt x="64" y="80"/>
                  </a:lnTo>
                  <a:lnTo>
                    <a:pt x="66" y="74"/>
                  </a:lnTo>
                  <a:lnTo>
                    <a:pt x="66" y="66"/>
                  </a:lnTo>
                  <a:lnTo>
                    <a:pt x="66" y="64"/>
                  </a:lnTo>
                  <a:lnTo>
                    <a:pt x="66" y="60"/>
                  </a:lnTo>
                  <a:lnTo>
                    <a:pt x="68" y="56"/>
                  </a:lnTo>
                  <a:lnTo>
                    <a:pt x="70" y="56"/>
                  </a:lnTo>
                  <a:lnTo>
                    <a:pt x="72" y="56"/>
                  </a:lnTo>
                  <a:lnTo>
                    <a:pt x="80" y="54"/>
                  </a:lnTo>
                  <a:lnTo>
                    <a:pt x="88" y="50"/>
                  </a:lnTo>
                  <a:lnTo>
                    <a:pt x="94" y="42"/>
                  </a:lnTo>
                  <a:lnTo>
                    <a:pt x="94" y="34"/>
                  </a:lnTo>
                  <a:lnTo>
                    <a:pt x="94" y="26"/>
                  </a:lnTo>
                  <a:lnTo>
                    <a:pt x="88" y="20"/>
                  </a:lnTo>
                  <a:lnTo>
                    <a:pt x="80" y="14"/>
                  </a:lnTo>
                  <a:lnTo>
                    <a:pt x="72" y="12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26"/>
            <p:cNvSpPr/>
            <p:nvPr/>
          </p:nvSpPr>
          <p:spPr>
            <a:xfrm>
              <a:off x="1517650" y="1616075"/>
              <a:ext cx="155575" cy="165100"/>
            </a:xfrm>
            <a:custGeom>
              <a:avLst/>
              <a:gdLst/>
              <a:ahLst/>
              <a:cxnLst/>
              <a:rect l="l" t="t" r="r" b="b"/>
              <a:pathLst>
                <a:path w="98" h="104" extrusionOk="0">
                  <a:moveTo>
                    <a:pt x="4" y="2"/>
                  </a:moveTo>
                  <a:lnTo>
                    <a:pt x="4" y="2"/>
                  </a:lnTo>
                  <a:lnTo>
                    <a:pt x="2" y="18"/>
                  </a:lnTo>
                  <a:lnTo>
                    <a:pt x="0" y="36"/>
                  </a:lnTo>
                  <a:lnTo>
                    <a:pt x="0" y="52"/>
                  </a:lnTo>
                  <a:lnTo>
                    <a:pt x="0" y="68"/>
                  </a:lnTo>
                  <a:lnTo>
                    <a:pt x="0" y="76"/>
                  </a:lnTo>
                  <a:lnTo>
                    <a:pt x="2" y="82"/>
                  </a:lnTo>
                  <a:lnTo>
                    <a:pt x="6" y="88"/>
                  </a:lnTo>
                  <a:lnTo>
                    <a:pt x="10" y="94"/>
                  </a:lnTo>
                  <a:lnTo>
                    <a:pt x="16" y="98"/>
                  </a:lnTo>
                  <a:lnTo>
                    <a:pt x="22" y="102"/>
                  </a:lnTo>
                  <a:lnTo>
                    <a:pt x="28" y="104"/>
                  </a:lnTo>
                  <a:lnTo>
                    <a:pt x="36" y="104"/>
                  </a:lnTo>
                  <a:lnTo>
                    <a:pt x="42" y="104"/>
                  </a:lnTo>
                  <a:lnTo>
                    <a:pt x="48" y="102"/>
                  </a:lnTo>
                  <a:lnTo>
                    <a:pt x="54" y="98"/>
                  </a:lnTo>
                  <a:lnTo>
                    <a:pt x="60" y="94"/>
                  </a:lnTo>
                  <a:lnTo>
                    <a:pt x="64" y="88"/>
                  </a:lnTo>
                  <a:lnTo>
                    <a:pt x="68" y="82"/>
                  </a:lnTo>
                  <a:lnTo>
                    <a:pt x="70" y="76"/>
                  </a:lnTo>
                  <a:lnTo>
                    <a:pt x="70" y="68"/>
                  </a:lnTo>
                  <a:lnTo>
                    <a:pt x="70" y="64"/>
                  </a:lnTo>
                  <a:lnTo>
                    <a:pt x="70" y="62"/>
                  </a:lnTo>
                  <a:lnTo>
                    <a:pt x="70" y="60"/>
                  </a:lnTo>
                  <a:lnTo>
                    <a:pt x="72" y="60"/>
                  </a:lnTo>
                  <a:lnTo>
                    <a:pt x="74" y="60"/>
                  </a:lnTo>
                  <a:lnTo>
                    <a:pt x="82" y="58"/>
                  </a:lnTo>
                  <a:lnTo>
                    <a:pt x="92" y="52"/>
                  </a:lnTo>
                  <a:lnTo>
                    <a:pt x="96" y="46"/>
                  </a:lnTo>
                  <a:lnTo>
                    <a:pt x="98" y="36"/>
                  </a:lnTo>
                  <a:lnTo>
                    <a:pt x="96" y="28"/>
                  </a:lnTo>
                  <a:lnTo>
                    <a:pt x="92" y="20"/>
                  </a:lnTo>
                  <a:lnTo>
                    <a:pt x="82" y="16"/>
                  </a:lnTo>
                  <a:lnTo>
                    <a:pt x="74" y="14"/>
                  </a:lnTo>
                  <a:lnTo>
                    <a:pt x="74" y="12"/>
                  </a:lnTo>
                  <a:lnTo>
                    <a:pt x="74" y="10"/>
                  </a:lnTo>
                  <a:lnTo>
                    <a:pt x="74" y="8"/>
                  </a:lnTo>
                  <a:lnTo>
                    <a:pt x="56" y="6"/>
                  </a:lnTo>
                  <a:lnTo>
                    <a:pt x="38" y="4"/>
                  </a:lnTo>
                  <a:lnTo>
                    <a:pt x="22" y="2"/>
                  </a:lnTo>
                  <a:lnTo>
                    <a:pt x="4" y="0"/>
                  </a:lnTo>
                  <a:lnTo>
                    <a:pt x="4" y="2"/>
                  </a:lnTo>
                  <a:close/>
                  <a:moveTo>
                    <a:pt x="2" y="68"/>
                  </a:moveTo>
                  <a:lnTo>
                    <a:pt x="2" y="68"/>
                  </a:lnTo>
                  <a:lnTo>
                    <a:pt x="4" y="52"/>
                  </a:lnTo>
                  <a:lnTo>
                    <a:pt x="4" y="36"/>
                  </a:lnTo>
                  <a:lnTo>
                    <a:pt x="6" y="20"/>
                  </a:lnTo>
                  <a:lnTo>
                    <a:pt x="8" y="4"/>
                  </a:lnTo>
                  <a:lnTo>
                    <a:pt x="18" y="6"/>
                  </a:lnTo>
                  <a:lnTo>
                    <a:pt x="40" y="8"/>
                  </a:lnTo>
                  <a:lnTo>
                    <a:pt x="60" y="10"/>
                  </a:lnTo>
                  <a:lnTo>
                    <a:pt x="72" y="10"/>
                  </a:lnTo>
                  <a:lnTo>
                    <a:pt x="72" y="12"/>
                  </a:lnTo>
                  <a:lnTo>
                    <a:pt x="70" y="14"/>
                  </a:lnTo>
                  <a:lnTo>
                    <a:pt x="70" y="16"/>
                  </a:lnTo>
                  <a:lnTo>
                    <a:pt x="72" y="16"/>
                  </a:lnTo>
                  <a:lnTo>
                    <a:pt x="74" y="16"/>
                  </a:lnTo>
                  <a:lnTo>
                    <a:pt x="82" y="18"/>
                  </a:lnTo>
                  <a:lnTo>
                    <a:pt x="90" y="22"/>
                  </a:lnTo>
                  <a:lnTo>
                    <a:pt x="94" y="28"/>
                  </a:lnTo>
                  <a:lnTo>
                    <a:pt x="96" y="36"/>
                  </a:lnTo>
                  <a:lnTo>
                    <a:pt x="94" y="44"/>
                  </a:lnTo>
                  <a:lnTo>
                    <a:pt x="90" y="50"/>
                  </a:lnTo>
                  <a:lnTo>
                    <a:pt x="82" y="54"/>
                  </a:lnTo>
                  <a:lnTo>
                    <a:pt x="74" y="56"/>
                  </a:lnTo>
                  <a:lnTo>
                    <a:pt x="72" y="56"/>
                  </a:lnTo>
                  <a:lnTo>
                    <a:pt x="70" y="56"/>
                  </a:lnTo>
                  <a:lnTo>
                    <a:pt x="68" y="56"/>
                  </a:lnTo>
                  <a:lnTo>
                    <a:pt x="68" y="60"/>
                  </a:lnTo>
                  <a:lnTo>
                    <a:pt x="68" y="62"/>
                  </a:lnTo>
                  <a:lnTo>
                    <a:pt x="68" y="66"/>
                  </a:lnTo>
                  <a:lnTo>
                    <a:pt x="68" y="68"/>
                  </a:lnTo>
                  <a:lnTo>
                    <a:pt x="66" y="76"/>
                  </a:lnTo>
                  <a:lnTo>
                    <a:pt x="64" y="82"/>
                  </a:lnTo>
                  <a:lnTo>
                    <a:pt x="62" y="86"/>
                  </a:lnTo>
                  <a:lnTo>
                    <a:pt x="58" y="92"/>
                  </a:lnTo>
                  <a:lnTo>
                    <a:pt x="54" y="96"/>
                  </a:lnTo>
                  <a:lnTo>
                    <a:pt x="48" y="98"/>
                  </a:lnTo>
                  <a:lnTo>
                    <a:pt x="42" y="100"/>
                  </a:lnTo>
                  <a:lnTo>
                    <a:pt x="36" y="100"/>
                  </a:lnTo>
                  <a:lnTo>
                    <a:pt x="28" y="100"/>
                  </a:lnTo>
                  <a:lnTo>
                    <a:pt x="22" y="98"/>
                  </a:lnTo>
                  <a:lnTo>
                    <a:pt x="18" y="96"/>
                  </a:lnTo>
                  <a:lnTo>
                    <a:pt x="12" y="92"/>
                  </a:lnTo>
                  <a:lnTo>
                    <a:pt x="8" y="86"/>
                  </a:lnTo>
                  <a:lnTo>
                    <a:pt x="6" y="82"/>
                  </a:lnTo>
                  <a:lnTo>
                    <a:pt x="4" y="76"/>
                  </a:lnTo>
                  <a:lnTo>
                    <a:pt x="2" y="68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26"/>
            <p:cNvSpPr/>
            <p:nvPr/>
          </p:nvSpPr>
          <p:spPr>
            <a:xfrm>
              <a:off x="2289175" y="1619250"/>
              <a:ext cx="152400" cy="158750"/>
            </a:xfrm>
            <a:custGeom>
              <a:avLst/>
              <a:gdLst/>
              <a:ahLst/>
              <a:cxnLst/>
              <a:rect l="l" t="t" r="r" b="b"/>
              <a:pathLst>
                <a:path w="96" h="100" extrusionOk="0">
                  <a:moveTo>
                    <a:pt x="24" y="12"/>
                  </a:moveTo>
                  <a:lnTo>
                    <a:pt x="24" y="12"/>
                  </a:lnTo>
                  <a:lnTo>
                    <a:pt x="24" y="10"/>
                  </a:lnTo>
                  <a:lnTo>
                    <a:pt x="24" y="8"/>
                  </a:lnTo>
                  <a:lnTo>
                    <a:pt x="40" y="6"/>
                  </a:lnTo>
                  <a:lnTo>
                    <a:pt x="58" y="4"/>
                  </a:lnTo>
                  <a:lnTo>
                    <a:pt x="74" y="2"/>
                  </a:lnTo>
                  <a:lnTo>
                    <a:pt x="92" y="0"/>
                  </a:lnTo>
                  <a:lnTo>
                    <a:pt x="94" y="16"/>
                  </a:lnTo>
                  <a:lnTo>
                    <a:pt x="94" y="32"/>
                  </a:lnTo>
                  <a:lnTo>
                    <a:pt x="96" y="50"/>
                  </a:lnTo>
                  <a:lnTo>
                    <a:pt x="96" y="66"/>
                  </a:lnTo>
                  <a:lnTo>
                    <a:pt x="96" y="74"/>
                  </a:lnTo>
                  <a:lnTo>
                    <a:pt x="94" y="80"/>
                  </a:lnTo>
                  <a:lnTo>
                    <a:pt x="90" y="86"/>
                  </a:lnTo>
                  <a:lnTo>
                    <a:pt x="86" y="90"/>
                  </a:lnTo>
                  <a:lnTo>
                    <a:pt x="80" y="94"/>
                  </a:lnTo>
                  <a:lnTo>
                    <a:pt x="76" y="98"/>
                  </a:lnTo>
                  <a:lnTo>
                    <a:pt x="68" y="100"/>
                  </a:lnTo>
                  <a:lnTo>
                    <a:pt x="62" y="100"/>
                  </a:lnTo>
                  <a:lnTo>
                    <a:pt x="56" y="100"/>
                  </a:lnTo>
                  <a:lnTo>
                    <a:pt x="48" y="98"/>
                  </a:lnTo>
                  <a:lnTo>
                    <a:pt x="44" y="94"/>
                  </a:lnTo>
                  <a:lnTo>
                    <a:pt x="38" y="90"/>
                  </a:lnTo>
                  <a:lnTo>
                    <a:pt x="34" y="86"/>
                  </a:lnTo>
                  <a:lnTo>
                    <a:pt x="32" y="80"/>
                  </a:lnTo>
                  <a:lnTo>
                    <a:pt x="30" y="74"/>
                  </a:lnTo>
                  <a:lnTo>
                    <a:pt x="28" y="66"/>
                  </a:lnTo>
                  <a:lnTo>
                    <a:pt x="28" y="64"/>
                  </a:lnTo>
                  <a:lnTo>
                    <a:pt x="28" y="60"/>
                  </a:lnTo>
                  <a:lnTo>
                    <a:pt x="28" y="56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16" y="54"/>
                  </a:lnTo>
                  <a:lnTo>
                    <a:pt x="6" y="50"/>
                  </a:lnTo>
                  <a:lnTo>
                    <a:pt x="2" y="42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6" y="20"/>
                  </a:lnTo>
                  <a:lnTo>
                    <a:pt x="16" y="14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26"/>
            <p:cNvSpPr/>
            <p:nvPr/>
          </p:nvSpPr>
          <p:spPr>
            <a:xfrm>
              <a:off x="2286000" y="1616075"/>
              <a:ext cx="158750" cy="165100"/>
            </a:xfrm>
            <a:custGeom>
              <a:avLst/>
              <a:gdLst/>
              <a:ahLst/>
              <a:cxnLst/>
              <a:rect l="l" t="t" r="r" b="b"/>
              <a:pathLst>
                <a:path w="100" h="104" extrusionOk="0">
                  <a:moveTo>
                    <a:pt x="24" y="8"/>
                  </a:moveTo>
                  <a:lnTo>
                    <a:pt x="24" y="8"/>
                  </a:lnTo>
                  <a:lnTo>
                    <a:pt x="24" y="10"/>
                  </a:lnTo>
                  <a:lnTo>
                    <a:pt x="24" y="12"/>
                  </a:lnTo>
                  <a:lnTo>
                    <a:pt x="26" y="14"/>
                  </a:lnTo>
                  <a:lnTo>
                    <a:pt x="14" y="16"/>
                  </a:lnTo>
                  <a:lnTo>
                    <a:pt x="8" y="20"/>
                  </a:lnTo>
                  <a:lnTo>
                    <a:pt x="2" y="28"/>
                  </a:lnTo>
                  <a:lnTo>
                    <a:pt x="0" y="36"/>
                  </a:lnTo>
                  <a:lnTo>
                    <a:pt x="2" y="46"/>
                  </a:lnTo>
                  <a:lnTo>
                    <a:pt x="8" y="52"/>
                  </a:lnTo>
                  <a:lnTo>
                    <a:pt x="14" y="58"/>
                  </a:lnTo>
                  <a:lnTo>
                    <a:pt x="26" y="60"/>
                  </a:lnTo>
                  <a:lnTo>
                    <a:pt x="28" y="60"/>
                  </a:lnTo>
                  <a:lnTo>
                    <a:pt x="28" y="62"/>
                  </a:lnTo>
                  <a:lnTo>
                    <a:pt x="28" y="64"/>
                  </a:lnTo>
                  <a:lnTo>
                    <a:pt x="28" y="68"/>
                  </a:lnTo>
                  <a:lnTo>
                    <a:pt x="30" y="76"/>
                  </a:lnTo>
                  <a:lnTo>
                    <a:pt x="32" y="82"/>
                  </a:lnTo>
                  <a:lnTo>
                    <a:pt x="34" y="88"/>
                  </a:lnTo>
                  <a:lnTo>
                    <a:pt x="40" y="94"/>
                  </a:lnTo>
                  <a:lnTo>
                    <a:pt x="44" y="98"/>
                  </a:lnTo>
                  <a:lnTo>
                    <a:pt x="50" y="102"/>
                  </a:lnTo>
                  <a:lnTo>
                    <a:pt x="58" y="104"/>
                  </a:lnTo>
                  <a:lnTo>
                    <a:pt x="64" y="104"/>
                  </a:lnTo>
                  <a:lnTo>
                    <a:pt x="72" y="104"/>
                  </a:lnTo>
                  <a:lnTo>
                    <a:pt x="78" y="102"/>
                  </a:lnTo>
                  <a:lnTo>
                    <a:pt x="84" y="98"/>
                  </a:lnTo>
                  <a:lnTo>
                    <a:pt x="90" y="94"/>
                  </a:lnTo>
                  <a:lnTo>
                    <a:pt x="94" y="88"/>
                  </a:lnTo>
                  <a:lnTo>
                    <a:pt x="96" y="82"/>
                  </a:lnTo>
                  <a:lnTo>
                    <a:pt x="98" y="76"/>
                  </a:lnTo>
                  <a:lnTo>
                    <a:pt x="100" y="68"/>
                  </a:lnTo>
                  <a:lnTo>
                    <a:pt x="100" y="52"/>
                  </a:lnTo>
                  <a:lnTo>
                    <a:pt x="98" y="36"/>
                  </a:lnTo>
                  <a:lnTo>
                    <a:pt x="96" y="18"/>
                  </a:lnTo>
                  <a:lnTo>
                    <a:pt x="94" y="2"/>
                  </a:lnTo>
                  <a:lnTo>
                    <a:pt x="94" y="0"/>
                  </a:lnTo>
                  <a:lnTo>
                    <a:pt x="78" y="2"/>
                  </a:lnTo>
                  <a:lnTo>
                    <a:pt x="60" y="4"/>
                  </a:lnTo>
                  <a:lnTo>
                    <a:pt x="42" y="6"/>
                  </a:lnTo>
                  <a:lnTo>
                    <a:pt x="24" y="8"/>
                  </a:lnTo>
                  <a:close/>
                  <a:moveTo>
                    <a:pt x="92" y="4"/>
                  </a:moveTo>
                  <a:lnTo>
                    <a:pt x="92" y="4"/>
                  </a:lnTo>
                  <a:lnTo>
                    <a:pt x="94" y="20"/>
                  </a:lnTo>
                  <a:lnTo>
                    <a:pt x="96" y="36"/>
                  </a:lnTo>
                  <a:lnTo>
                    <a:pt x="96" y="52"/>
                  </a:lnTo>
                  <a:lnTo>
                    <a:pt x="96" y="68"/>
                  </a:lnTo>
                  <a:lnTo>
                    <a:pt x="96" y="76"/>
                  </a:lnTo>
                  <a:lnTo>
                    <a:pt x="94" y="82"/>
                  </a:lnTo>
                  <a:lnTo>
                    <a:pt x="90" y="86"/>
                  </a:lnTo>
                  <a:lnTo>
                    <a:pt x="86" y="92"/>
                  </a:lnTo>
                  <a:lnTo>
                    <a:pt x="82" y="96"/>
                  </a:lnTo>
                  <a:lnTo>
                    <a:pt x="76" y="98"/>
                  </a:lnTo>
                  <a:lnTo>
                    <a:pt x="70" y="100"/>
                  </a:lnTo>
                  <a:lnTo>
                    <a:pt x="64" y="100"/>
                  </a:lnTo>
                  <a:lnTo>
                    <a:pt x="58" y="100"/>
                  </a:lnTo>
                  <a:lnTo>
                    <a:pt x="52" y="98"/>
                  </a:lnTo>
                  <a:lnTo>
                    <a:pt x="46" y="96"/>
                  </a:lnTo>
                  <a:lnTo>
                    <a:pt x="42" y="92"/>
                  </a:lnTo>
                  <a:lnTo>
                    <a:pt x="38" y="86"/>
                  </a:lnTo>
                  <a:lnTo>
                    <a:pt x="34" y="82"/>
                  </a:lnTo>
                  <a:lnTo>
                    <a:pt x="32" y="76"/>
                  </a:lnTo>
                  <a:lnTo>
                    <a:pt x="32" y="68"/>
                  </a:lnTo>
                  <a:lnTo>
                    <a:pt x="32" y="66"/>
                  </a:lnTo>
                  <a:lnTo>
                    <a:pt x="32" y="62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0" y="56"/>
                  </a:lnTo>
                  <a:lnTo>
                    <a:pt x="28" y="56"/>
                  </a:lnTo>
                  <a:lnTo>
                    <a:pt x="26" y="56"/>
                  </a:lnTo>
                  <a:lnTo>
                    <a:pt x="18" y="54"/>
                  </a:lnTo>
                  <a:lnTo>
                    <a:pt x="10" y="50"/>
                  </a:lnTo>
                  <a:lnTo>
                    <a:pt x="6" y="44"/>
                  </a:lnTo>
                  <a:lnTo>
                    <a:pt x="4" y="36"/>
                  </a:lnTo>
                  <a:lnTo>
                    <a:pt x="6" y="28"/>
                  </a:lnTo>
                  <a:lnTo>
                    <a:pt x="10" y="22"/>
                  </a:lnTo>
                  <a:lnTo>
                    <a:pt x="18" y="18"/>
                  </a:lnTo>
                  <a:lnTo>
                    <a:pt x="26" y="16"/>
                  </a:lnTo>
                  <a:lnTo>
                    <a:pt x="28" y="16"/>
                  </a:lnTo>
                  <a:lnTo>
                    <a:pt x="28" y="14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38" y="10"/>
                  </a:lnTo>
                  <a:lnTo>
                    <a:pt x="60" y="8"/>
                  </a:lnTo>
                  <a:lnTo>
                    <a:pt x="82" y="6"/>
                  </a:lnTo>
                  <a:lnTo>
                    <a:pt x="92" y="4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26"/>
            <p:cNvSpPr/>
            <p:nvPr/>
          </p:nvSpPr>
          <p:spPr>
            <a:xfrm>
              <a:off x="1724025" y="1574800"/>
              <a:ext cx="520700" cy="323850"/>
            </a:xfrm>
            <a:custGeom>
              <a:avLst/>
              <a:gdLst/>
              <a:ahLst/>
              <a:cxnLst/>
              <a:rect l="l" t="t" r="r" b="b"/>
              <a:pathLst>
                <a:path w="328" h="204" extrusionOk="0">
                  <a:moveTo>
                    <a:pt x="24" y="0"/>
                  </a:moveTo>
                  <a:lnTo>
                    <a:pt x="18" y="52"/>
                  </a:lnTo>
                  <a:lnTo>
                    <a:pt x="12" y="102"/>
                  </a:lnTo>
                  <a:lnTo>
                    <a:pt x="6" y="154"/>
                  </a:lnTo>
                  <a:lnTo>
                    <a:pt x="0" y="204"/>
                  </a:lnTo>
                  <a:lnTo>
                    <a:pt x="34" y="204"/>
                  </a:lnTo>
                  <a:lnTo>
                    <a:pt x="68" y="204"/>
                  </a:lnTo>
                  <a:lnTo>
                    <a:pt x="102" y="204"/>
                  </a:lnTo>
                  <a:lnTo>
                    <a:pt x="136" y="204"/>
                  </a:lnTo>
                  <a:lnTo>
                    <a:pt x="136" y="196"/>
                  </a:lnTo>
                  <a:lnTo>
                    <a:pt x="136" y="188"/>
                  </a:lnTo>
                  <a:lnTo>
                    <a:pt x="136" y="180"/>
                  </a:lnTo>
                  <a:lnTo>
                    <a:pt x="136" y="172"/>
                  </a:lnTo>
                  <a:lnTo>
                    <a:pt x="138" y="162"/>
                  </a:lnTo>
                  <a:lnTo>
                    <a:pt x="144" y="154"/>
                  </a:lnTo>
                  <a:lnTo>
                    <a:pt x="152" y="148"/>
                  </a:lnTo>
                  <a:lnTo>
                    <a:pt x="162" y="146"/>
                  </a:lnTo>
                  <a:lnTo>
                    <a:pt x="172" y="148"/>
                  </a:lnTo>
                  <a:lnTo>
                    <a:pt x="180" y="154"/>
                  </a:lnTo>
                  <a:lnTo>
                    <a:pt x="186" y="162"/>
                  </a:lnTo>
                  <a:lnTo>
                    <a:pt x="188" y="172"/>
                  </a:lnTo>
                  <a:lnTo>
                    <a:pt x="188" y="180"/>
                  </a:lnTo>
                  <a:lnTo>
                    <a:pt x="188" y="188"/>
                  </a:lnTo>
                  <a:lnTo>
                    <a:pt x="188" y="196"/>
                  </a:lnTo>
                  <a:lnTo>
                    <a:pt x="188" y="204"/>
                  </a:lnTo>
                  <a:lnTo>
                    <a:pt x="222" y="204"/>
                  </a:lnTo>
                  <a:lnTo>
                    <a:pt x="258" y="204"/>
                  </a:lnTo>
                  <a:lnTo>
                    <a:pt x="292" y="204"/>
                  </a:lnTo>
                  <a:lnTo>
                    <a:pt x="328" y="204"/>
                  </a:lnTo>
                  <a:lnTo>
                    <a:pt x="320" y="154"/>
                  </a:lnTo>
                  <a:lnTo>
                    <a:pt x="312" y="102"/>
                  </a:lnTo>
                  <a:lnTo>
                    <a:pt x="304" y="52"/>
                  </a:lnTo>
                  <a:lnTo>
                    <a:pt x="296" y="0"/>
                  </a:lnTo>
                  <a:lnTo>
                    <a:pt x="228" y="0"/>
                  </a:lnTo>
                  <a:lnTo>
                    <a:pt x="160" y="0"/>
                  </a:lnTo>
                  <a:lnTo>
                    <a:pt x="92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BB4C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26"/>
            <p:cNvSpPr/>
            <p:nvPr/>
          </p:nvSpPr>
          <p:spPr>
            <a:xfrm>
              <a:off x="1558925" y="1200150"/>
              <a:ext cx="838200" cy="374650"/>
            </a:xfrm>
            <a:custGeom>
              <a:avLst/>
              <a:gdLst/>
              <a:ahLst/>
              <a:cxnLst/>
              <a:rect l="l" t="t" r="r" b="b"/>
              <a:pathLst>
                <a:path w="528" h="236" extrusionOk="0">
                  <a:moveTo>
                    <a:pt x="422" y="40"/>
                  </a:moveTo>
                  <a:lnTo>
                    <a:pt x="422" y="40"/>
                  </a:lnTo>
                  <a:lnTo>
                    <a:pt x="434" y="46"/>
                  </a:lnTo>
                  <a:lnTo>
                    <a:pt x="446" y="56"/>
                  </a:lnTo>
                  <a:lnTo>
                    <a:pt x="462" y="68"/>
                  </a:lnTo>
                  <a:lnTo>
                    <a:pt x="482" y="84"/>
                  </a:lnTo>
                  <a:lnTo>
                    <a:pt x="498" y="104"/>
                  </a:lnTo>
                  <a:lnTo>
                    <a:pt x="514" y="132"/>
                  </a:lnTo>
                  <a:lnTo>
                    <a:pt x="522" y="146"/>
                  </a:lnTo>
                  <a:lnTo>
                    <a:pt x="528" y="160"/>
                  </a:lnTo>
                  <a:lnTo>
                    <a:pt x="510" y="168"/>
                  </a:lnTo>
                  <a:lnTo>
                    <a:pt x="492" y="174"/>
                  </a:lnTo>
                  <a:lnTo>
                    <a:pt x="472" y="182"/>
                  </a:lnTo>
                  <a:lnTo>
                    <a:pt x="454" y="190"/>
                  </a:lnTo>
                  <a:lnTo>
                    <a:pt x="450" y="182"/>
                  </a:lnTo>
                  <a:lnTo>
                    <a:pt x="440" y="166"/>
                  </a:lnTo>
                  <a:lnTo>
                    <a:pt x="432" y="156"/>
                  </a:lnTo>
                  <a:lnTo>
                    <a:pt x="424" y="148"/>
                  </a:lnTo>
                  <a:lnTo>
                    <a:pt x="412" y="138"/>
                  </a:lnTo>
                  <a:lnTo>
                    <a:pt x="400" y="132"/>
                  </a:lnTo>
                  <a:lnTo>
                    <a:pt x="400" y="158"/>
                  </a:lnTo>
                  <a:lnTo>
                    <a:pt x="400" y="184"/>
                  </a:lnTo>
                  <a:lnTo>
                    <a:pt x="400" y="210"/>
                  </a:lnTo>
                  <a:lnTo>
                    <a:pt x="400" y="236"/>
                  </a:lnTo>
                  <a:lnTo>
                    <a:pt x="332" y="236"/>
                  </a:lnTo>
                  <a:lnTo>
                    <a:pt x="264" y="236"/>
                  </a:lnTo>
                  <a:lnTo>
                    <a:pt x="198" y="236"/>
                  </a:lnTo>
                  <a:lnTo>
                    <a:pt x="130" y="236"/>
                  </a:lnTo>
                  <a:lnTo>
                    <a:pt x="130" y="210"/>
                  </a:lnTo>
                  <a:lnTo>
                    <a:pt x="130" y="184"/>
                  </a:lnTo>
                  <a:lnTo>
                    <a:pt x="130" y="158"/>
                  </a:lnTo>
                  <a:lnTo>
                    <a:pt x="130" y="132"/>
                  </a:lnTo>
                  <a:lnTo>
                    <a:pt x="118" y="138"/>
                  </a:lnTo>
                  <a:lnTo>
                    <a:pt x="106" y="148"/>
                  </a:lnTo>
                  <a:lnTo>
                    <a:pt x="98" y="156"/>
                  </a:lnTo>
                  <a:lnTo>
                    <a:pt x="90" y="166"/>
                  </a:lnTo>
                  <a:lnTo>
                    <a:pt x="80" y="182"/>
                  </a:lnTo>
                  <a:lnTo>
                    <a:pt x="76" y="190"/>
                  </a:lnTo>
                  <a:lnTo>
                    <a:pt x="56" y="182"/>
                  </a:lnTo>
                  <a:lnTo>
                    <a:pt x="38" y="174"/>
                  </a:lnTo>
                  <a:lnTo>
                    <a:pt x="18" y="168"/>
                  </a:lnTo>
                  <a:lnTo>
                    <a:pt x="0" y="160"/>
                  </a:lnTo>
                  <a:lnTo>
                    <a:pt x="2" y="154"/>
                  </a:lnTo>
                  <a:lnTo>
                    <a:pt x="10" y="136"/>
                  </a:lnTo>
                  <a:lnTo>
                    <a:pt x="26" y="108"/>
                  </a:lnTo>
                  <a:lnTo>
                    <a:pt x="36" y="94"/>
                  </a:lnTo>
                  <a:lnTo>
                    <a:pt x="50" y="80"/>
                  </a:lnTo>
                  <a:lnTo>
                    <a:pt x="68" y="64"/>
                  </a:lnTo>
                  <a:lnTo>
                    <a:pt x="86" y="50"/>
                  </a:lnTo>
                  <a:lnTo>
                    <a:pt x="108" y="38"/>
                  </a:lnTo>
                  <a:lnTo>
                    <a:pt x="132" y="26"/>
                  </a:lnTo>
                  <a:lnTo>
                    <a:pt x="160" y="16"/>
                  </a:lnTo>
                  <a:lnTo>
                    <a:pt x="192" y="8"/>
                  </a:lnTo>
                  <a:lnTo>
                    <a:pt x="226" y="2"/>
                  </a:lnTo>
                  <a:lnTo>
                    <a:pt x="266" y="0"/>
                  </a:lnTo>
                  <a:lnTo>
                    <a:pt x="282" y="2"/>
                  </a:lnTo>
                  <a:lnTo>
                    <a:pt x="322" y="6"/>
                  </a:lnTo>
                  <a:lnTo>
                    <a:pt x="346" y="10"/>
                  </a:lnTo>
                  <a:lnTo>
                    <a:pt x="372" y="18"/>
                  </a:lnTo>
                  <a:lnTo>
                    <a:pt x="398" y="28"/>
                  </a:lnTo>
                  <a:lnTo>
                    <a:pt x="422" y="40"/>
                  </a:lnTo>
                  <a:close/>
                </a:path>
              </a:pathLst>
            </a:custGeom>
            <a:solidFill>
              <a:srgbClr val="BB4C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26"/>
            <p:cNvSpPr/>
            <p:nvPr/>
          </p:nvSpPr>
          <p:spPr>
            <a:xfrm>
              <a:off x="1828800" y="1130300"/>
              <a:ext cx="311150" cy="184150"/>
            </a:xfrm>
            <a:custGeom>
              <a:avLst/>
              <a:gdLst/>
              <a:ahLst/>
              <a:cxnLst/>
              <a:rect l="l" t="t" r="r" b="b"/>
              <a:pathLst>
                <a:path w="196" h="116" extrusionOk="0">
                  <a:moveTo>
                    <a:pt x="196" y="54"/>
                  </a:moveTo>
                  <a:lnTo>
                    <a:pt x="196" y="54"/>
                  </a:lnTo>
                  <a:lnTo>
                    <a:pt x="194" y="66"/>
                  </a:lnTo>
                  <a:lnTo>
                    <a:pt x="188" y="76"/>
                  </a:lnTo>
                  <a:lnTo>
                    <a:pt x="178" y="86"/>
                  </a:lnTo>
                  <a:lnTo>
                    <a:pt x="166" y="96"/>
                  </a:lnTo>
                  <a:lnTo>
                    <a:pt x="150" y="104"/>
                  </a:lnTo>
                  <a:lnTo>
                    <a:pt x="132" y="110"/>
                  </a:lnTo>
                  <a:lnTo>
                    <a:pt x="114" y="114"/>
                  </a:lnTo>
                  <a:lnTo>
                    <a:pt x="94" y="116"/>
                  </a:lnTo>
                  <a:lnTo>
                    <a:pt x="74" y="114"/>
                  </a:lnTo>
                  <a:lnTo>
                    <a:pt x="58" y="110"/>
                  </a:lnTo>
                  <a:lnTo>
                    <a:pt x="42" y="104"/>
                  </a:lnTo>
                  <a:lnTo>
                    <a:pt x="28" y="96"/>
                  </a:lnTo>
                  <a:lnTo>
                    <a:pt x="16" y="86"/>
                  </a:lnTo>
                  <a:lnTo>
                    <a:pt x="8" y="76"/>
                  </a:lnTo>
                  <a:lnTo>
                    <a:pt x="2" y="66"/>
                  </a:lnTo>
                  <a:lnTo>
                    <a:pt x="0" y="54"/>
                  </a:lnTo>
                  <a:lnTo>
                    <a:pt x="2" y="44"/>
                  </a:lnTo>
                  <a:lnTo>
                    <a:pt x="8" y="32"/>
                  </a:lnTo>
                  <a:lnTo>
                    <a:pt x="18" y="24"/>
                  </a:lnTo>
                  <a:lnTo>
                    <a:pt x="30" y="16"/>
                  </a:lnTo>
                  <a:lnTo>
                    <a:pt x="44" y="8"/>
                  </a:lnTo>
                  <a:lnTo>
                    <a:pt x="60" y="4"/>
                  </a:lnTo>
                  <a:lnTo>
                    <a:pt x="78" y="0"/>
                  </a:lnTo>
                  <a:lnTo>
                    <a:pt x="98" y="0"/>
                  </a:lnTo>
                  <a:lnTo>
                    <a:pt x="118" y="0"/>
                  </a:lnTo>
                  <a:lnTo>
                    <a:pt x="136" y="4"/>
                  </a:lnTo>
                  <a:lnTo>
                    <a:pt x="152" y="8"/>
                  </a:lnTo>
                  <a:lnTo>
                    <a:pt x="166" y="16"/>
                  </a:lnTo>
                  <a:lnTo>
                    <a:pt x="178" y="24"/>
                  </a:lnTo>
                  <a:lnTo>
                    <a:pt x="188" y="32"/>
                  </a:lnTo>
                  <a:lnTo>
                    <a:pt x="194" y="44"/>
                  </a:lnTo>
                  <a:lnTo>
                    <a:pt x="196" y="54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26"/>
            <p:cNvSpPr/>
            <p:nvPr/>
          </p:nvSpPr>
          <p:spPr>
            <a:xfrm>
              <a:off x="1746250" y="1581150"/>
              <a:ext cx="41275" cy="314325"/>
            </a:xfrm>
            <a:custGeom>
              <a:avLst/>
              <a:gdLst/>
              <a:ahLst/>
              <a:cxnLst/>
              <a:rect l="l" t="t" r="r" b="b"/>
              <a:pathLst>
                <a:path w="26" h="198" extrusionOk="0">
                  <a:moveTo>
                    <a:pt x="20" y="0"/>
                  </a:moveTo>
                  <a:lnTo>
                    <a:pt x="14" y="50"/>
                  </a:lnTo>
                  <a:lnTo>
                    <a:pt x="10" y="100"/>
                  </a:lnTo>
                  <a:lnTo>
                    <a:pt x="6" y="148"/>
                  </a:lnTo>
                  <a:lnTo>
                    <a:pt x="0" y="198"/>
                  </a:lnTo>
                  <a:lnTo>
                    <a:pt x="2" y="198"/>
                  </a:lnTo>
                  <a:lnTo>
                    <a:pt x="4" y="198"/>
                  </a:lnTo>
                  <a:lnTo>
                    <a:pt x="6" y="198"/>
                  </a:lnTo>
                  <a:lnTo>
                    <a:pt x="8" y="198"/>
                  </a:lnTo>
                  <a:lnTo>
                    <a:pt x="12" y="148"/>
                  </a:lnTo>
                  <a:lnTo>
                    <a:pt x="18" y="100"/>
                  </a:lnTo>
                  <a:lnTo>
                    <a:pt x="22" y="5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2EB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26"/>
            <p:cNvSpPr/>
            <p:nvPr/>
          </p:nvSpPr>
          <p:spPr>
            <a:xfrm>
              <a:off x="2171700" y="1581150"/>
              <a:ext cx="57150" cy="314325"/>
            </a:xfrm>
            <a:custGeom>
              <a:avLst/>
              <a:gdLst/>
              <a:ahLst/>
              <a:cxnLst/>
              <a:rect l="l" t="t" r="r" b="b"/>
              <a:pathLst>
                <a:path w="36" h="198" extrusionOk="0">
                  <a:moveTo>
                    <a:pt x="0" y="0"/>
                  </a:moveTo>
                  <a:lnTo>
                    <a:pt x="6" y="50"/>
                  </a:lnTo>
                  <a:lnTo>
                    <a:pt x="14" y="100"/>
                  </a:lnTo>
                  <a:lnTo>
                    <a:pt x="22" y="148"/>
                  </a:lnTo>
                  <a:lnTo>
                    <a:pt x="28" y="198"/>
                  </a:lnTo>
                  <a:lnTo>
                    <a:pt x="30" y="198"/>
                  </a:lnTo>
                  <a:lnTo>
                    <a:pt x="32" y="198"/>
                  </a:lnTo>
                  <a:lnTo>
                    <a:pt x="34" y="198"/>
                  </a:lnTo>
                  <a:lnTo>
                    <a:pt x="36" y="198"/>
                  </a:lnTo>
                  <a:lnTo>
                    <a:pt x="28" y="148"/>
                  </a:lnTo>
                  <a:lnTo>
                    <a:pt x="22" y="100"/>
                  </a:lnTo>
                  <a:lnTo>
                    <a:pt x="14" y="5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B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26"/>
            <p:cNvSpPr/>
            <p:nvPr/>
          </p:nvSpPr>
          <p:spPr>
            <a:xfrm>
              <a:off x="1765300" y="1558925"/>
              <a:ext cx="428625" cy="25400"/>
            </a:xfrm>
            <a:custGeom>
              <a:avLst/>
              <a:gdLst/>
              <a:ahLst/>
              <a:cxnLst/>
              <a:rect l="l" t="t" r="r" b="b"/>
              <a:pathLst>
                <a:path w="270" h="16" extrusionOk="0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68" y="16"/>
                  </a:lnTo>
                  <a:lnTo>
                    <a:pt x="134" y="16"/>
                  </a:lnTo>
                  <a:lnTo>
                    <a:pt x="202" y="16"/>
                  </a:lnTo>
                  <a:lnTo>
                    <a:pt x="270" y="16"/>
                  </a:lnTo>
                  <a:lnTo>
                    <a:pt x="270" y="12"/>
                  </a:lnTo>
                  <a:lnTo>
                    <a:pt x="270" y="8"/>
                  </a:lnTo>
                  <a:lnTo>
                    <a:pt x="270" y="4"/>
                  </a:lnTo>
                  <a:lnTo>
                    <a:pt x="270" y="0"/>
                  </a:lnTo>
                  <a:lnTo>
                    <a:pt x="202" y="0"/>
                  </a:lnTo>
                  <a:lnTo>
                    <a:pt x="134" y="0"/>
                  </a:lnTo>
                  <a:lnTo>
                    <a:pt x="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26"/>
            <p:cNvSpPr/>
            <p:nvPr/>
          </p:nvSpPr>
          <p:spPr>
            <a:xfrm>
              <a:off x="1555750" y="1441450"/>
              <a:ext cx="130175" cy="69850"/>
            </a:xfrm>
            <a:custGeom>
              <a:avLst/>
              <a:gdLst/>
              <a:ahLst/>
              <a:cxnLst/>
              <a:rect l="l" t="t" r="r" b="b"/>
              <a:pathLst>
                <a:path w="82" h="44" extrusionOk="0">
                  <a:moveTo>
                    <a:pt x="0" y="14"/>
                  </a:moveTo>
                  <a:lnTo>
                    <a:pt x="18" y="22"/>
                  </a:lnTo>
                  <a:lnTo>
                    <a:pt x="36" y="30"/>
                  </a:lnTo>
                  <a:lnTo>
                    <a:pt x="58" y="36"/>
                  </a:lnTo>
                  <a:lnTo>
                    <a:pt x="76" y="44"/>
                  </a:lnTo>
                  <a:lnTo>
                    <a:pt x="78" y="40"/>
                  </a:lnTo>
                  <a:lnTo>
                    <a:pt x="78" y="38"/>
                  </a:lnTo>
                  <a:lnTo>
                    <a:pt x="80" y="34"/>
                  </a:lnTo>
                  <a:lnTo>
                    <a:pt x="82" y="30"/>
                  </a:lnTo>
                  <a:lnTo>
                    <a:pt x="60" y="24"/>
                  </a:lnTo>
                  <a:lnTo>
                    <a:pt x="42" y="16"/>
                  </a:lnTo>
                  <a:lnTo>
                    <a:pt x="24" y="8"/>
                  </a:lnTo>
                  <a:lnTo>
                    <a:pt x="4" y="0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26"/>
            <p:cNvSpPr/>
            <p:nvPr/>
          </p:nvSpPr>
          <p:spPr>
            <a:xfrm>
              <a:off x="2273300" y="1444625"/>
              <a:ext cx="130175" cy="66675"/>
            </a:xfrm>
            <a:custGeom>
              <a:avLst/>
              <a:gdLst/>
              <a:ahLst/>
              <a:cxnLst/>
              <a:rect l="l" t="t" r="r" b="b"/>
              <a:pathLst>
                <a:path w="82" h="42" extrusionOk="0">
                  <a:moveTo>
                    <a:pt x="0" y="28"/>
                  </a:moveTo>
                  <a:lnTo>
                    <a:pt x="2" y="32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6" y="42"/>
                  </a:lnTo>
                  <a:lnTo>
                    <a:pt x="26" y="36"/>
                  </a:lnTo>
                  <a:lnTo>
                    <a:pt x="44" y="28"/>
                  </a:lnTo>
                  <a:lnTo>
                    <a:pt x="64" y="20"/>
                  </a:lnTo>
                  <a:lnTo>
                    <a:pt x="82" y="14"/>
                  </a:lnTo>
                  <a:lnTo>
                    <a:pt x="80" y="10"/>
                  </a:lnTo>
                  <a:lnTo>
                    <a:pt x="78" y="6"/>
                  </a:lnTo>
                  <a:lnTo>
                    <a:pt x="78" y="2"/>
                  </a:lnTo>
                  <a:lnTo>
                    <a:pt x="76" y="0"/>
                  </a:lnTo>
                  <a:lnTo>
                    <a:pt x="58" y="6"/>
                  </a:lnTo>
                  <a:lnTo>
                    <a:pt x="40" y="14"/>
                  </a:lnTo>
                  <a:lnTo>
                    <a:pt x="20" y="22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26"/>
            <p:cNvSpPr/>
            <p:nvPr/>
          </p:nvSpPr>
          <p:spPr>
            <a:xfrm>
              <a:off x="1762125" y="1955800"/>
              <a:ext cx="120650" cy="136525"/>
            </a:xfrm>
            <a:custGeom>
              <a:avLst/>
              <a:gdLst/>
              <a:ahLst/>
              <a:cxnLst/>
              <a:rect l="l" t="t" r="r" b="b"/>
              <a:pathLst>
                <a:path w="76" h="86" extrusionOk="0">
                  <a:moveTo>
                    <a:pt x="76" y="86"/>
                  </a:moveTo>
                  <a:lnTo>
                    <a:pt x="56" y="86"/>
                  </a:lnTo>
                  <a:lnTo>
                    <a:pt x="38" y="86"/>
                  </a:lnTo>
                  <a:lnTo>
                    <a:pt x="18" y="86"/>
                  </a:lnTo>
                  <a:lnTo>
                    <a:pt x="0" y="86"/>
                  </a:lnTo>
                  <a:lnTo>
                    <a:pt x="0" y="64"/>
                  </a:lnTo>
                  <a:lnTo>
                    <a:pt x="0" y="42"/>
                  </a:lnTo>
                  <a:lnTo>
                    <a:pt x="0" y="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38" y="0"/>
                  </a:lnTo>
                  <a:lnTo>
                    <a:pt x="56" y="0"/>
                  </a:lnTo>
                  <a:lnTo>
                    <a:pt x="76" y="0"/>
                  </a:lnTo>
                  <a:lnTo>
                    <a:pt x="76" y="20"/>
                  </a:lnTo>
                  <a:lnTo>
                    <a:pt x="76" y="42"/>
                  </a:lnTo>
                  <a:lnTo>
                    <a:pt x="76" y="64"/>
                  </a:lnTo>
                  <a:lnTo>
                    <a:pt x="76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26"/>
            <p:cNvSpPr/>
            <p:nvPr/>
          </p:nvSpPr>
          <p:spPr>
            <a:xfrm>
              <a:off x="2070100" y="1955800"/>
              <a:ext cx="120650" cy="136525"/>
            </a:xfrm>
            <a:custGeom>
              <a:avLst/>
              <a:gdLst/>
              <a:ahLst/>
              <a:cxnLst/>
              <a:rect l="l" t="t" r="r" b="b"/>
              <a:pathLst>
                <a:path w="76" h="86" extrusionOk="0">
                  <a:moveTo>
                    <a:pt x="76" y="86"/>
                  </a:moveTo>
                  <a:lnTo>
                    <a:pt x="58" y="86"/>
                  </a:lnTo>
                  <a:lnTo>
                    <a:pt x="38" y="86"/>
                  </a:lnTo>
                  <a:lnTo>
                    <a:pt x="20" y="86"/>
                  </a:lnTo>
                  <a:lnTo>
                    <a:pt x="0" y="86"/>
                  </a:lnTo>
                  <a:lnTo>
                    <a:pt x="0" y="64"/>
                  </a:lnTo>
                  <a:lnTo>
                    <a:pt x="0" y="42"/>
                  </a:lnTo>
                  <a:lnTo>
                    <a:pt x="0" y="2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38" y="0"/>
                  </a:lnTo>
                  <a:lnTo>
                    <a:pt x="58" y="0"/>
                  </a:lnTo>
                  <a:lnTo>
                    <a:pt x="76" y="0"/>
                  </a:lnTo>
                  <a:lnTo>
                    <a:pt x="76" y="20"/>
                  </a:lnTo>
                  <a:lnTo>
                    <a:pt x="76" y="42"/>
                  </a:lnTo>
                  <a:lnTo>
                    <a:pt x="76" y="64"/>
                  </a:lnTo>
                  <a:lnTo>
                    <a:pt x="76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26"/>
            <p:cNvSpPr/>
            <p:nvPr/>
          </p:nvSpPr>
          <p:spPr>
            <a:xfrm>
              <a:off x="1609725" y="2082800"/>
              <a:ext cx="307975" cy="142875"/>
            </a:xfrm>
            <a:custGeom>
              <a:avLst/>
              <a:gdLst/>
              <a:ahLst/>
              <a:cxnLst/>
              <a:rect l="l" t="t" r="r" b="b"/>
              <a:pathLst>
                <a:path w="194" h="90" extrusionOk="0">
                  <a:moveTo>
                    <a:pt x="70" y="0"/>
                  </a:moveTo>
                  <a:lnTo>
                    <a:pt x="70" y="0"/>
                  </a:lnTo>
                  <a:lnTo>
                    <a:pt x="60" y="6"/>
                  </a:lnTo>
                  <a:lnTo>
                    <a:pt x="48" y="12"/>
                  </a:lnTo>
                  <a:lnTo>
                    <a:pt x="36" y="22"/>
                  </a:lnTo>
                  <a:lnTo>
                    <a:pt x="24" y="36"/>
                  </a:lnTo>
                  <a:lnTo>
                    <a:pt x="10" y="50"/>
                  </a:lnTo>
                  <a:lnTo>
                    <a:pt x="6" y="60"/>
                  </a:lnTo>
                  <a:lnTo>
                    <a:pt x="2" y="70"/>
                  </a:lnTo>
                  <a:lnTo>
                    <a:pt x="0" y="80"/>
                  </a:lnTo>
                  <a:lnTo>
                    <a:pt x="0" y="90"/>
                  </a:lnTo>
                  <a:lnTo>
                    <a:pt x="48" y="90"/>
                  </a:lnTo>
                  <a:lnTo>
                    <a:pt x="96" y="90"/>
                  </a:lnTo>
                  <a:lnTo>
                    <a:pt x="142" y="90"/>
                  </a:lnTo>
                  <a:lnTo>
                    <a:pt x="190" y="90"/>
                  </a:lnTo>
                  <a:lnTo>
                    <a:pt x="192" y="84"/>
                  </a:lnTo>
                  <a:lnTo>
                    <a:pt x="194" y="74"/>
                  </a:lnTo>
                  <a:lnTo>
                    <a:pt x="194" y="64"/>
                  </a:lnTo>
                  <a:lnTo>
                    <a:pt x="194" y="50"/>
                  </a:lnTo>
                  <a:lnTo>
                    <a:pt x="192" y="34"/>
                  </a:lnTo>
                  <a:lnTo>
                    <a:pt x="186" y="18"/>
                  </a:lnTo>
                  <a:lnTo>
                    <a:pt x="178" y="2"/>
                  </a:lnTo>
                  <a:lnTo>
                    <a:pt x="150" y="0"/>
                  </a:lnTo>
                  <a:lnTo>
                    <a:pt x="124" y="0"/>
                  </a:lnTo>
                  <a:lnTo>
                    <a:pt x="96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26"/>
            <p:cNvSpPr/>
            <p:nvPr/>
          </p:nvSpPr>
          <p:spPr>
            <a:xfrm>
              <a:off x="1714500" y="2028825"/>
              <a:ext cx="136525" cy="66675"/>
            </a:xfrm>
            <a:custGeom>
              <a:avLst/>
              <a:gdLst/>
              <a:ahLst/>
              <a:cxnLst/>
              <a:rect l="l" t="t" r="r" b="b"/>
              <a:pathLst>
                <a:path w="86" h="42" extrusionOk="0">
                  <a:moveTo>
                    <a:pt x="0" y="38"/>
                  </a:moveTo>
                  <a:lnTo>
                    <a:pt x="0" y="38"/>
                  </a:lnTo>
                  <a:lnTo>
                    <a:pt x="0" y="32"/>
                  </a:lnTo>
                  <a:lnTo>
                    <a:pt x="0" y="20"/>
                  </a:lnTo>
                  <a:lnTo>
                    <a:pt x="4" y="12"/>
                  </a:lnTo>
                  <a:lnTo>
                    <a:pt x="8" y="6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72" y="2"/>
                  </a:lnTo>
                  <a:lnTo>
                    <a:pt x="76" y="4"/>
                  </a:lnTo>
                  <a:lnTo>
                    <a:pt x="82" y="10"/>
                  </a:lnTo>
                  <a:lnTo>
                    <a:pt x="86" y="18"/>
                  </a:lnTo>
                  <a:lnTo>
                    <a:pt x="86" y="28"/>
                  </a:lnTo>
                  <a:lnTo>
                    <a:pt x="86" y="42"/>
                  </a:lnTo>
                  <a:lnTo>
                    <a:pt x="78" y="42"/>
                  </a:lnTo>
                  <a:lnTo>
                    <a:pt x="56" y="42"/>
                  </a:lnTo>
                  <a:lnTo>
                    <a:pt x="30" y="4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26"/>
            <p:cNvSpPr/>
            <p:nvPr/>
          </p:nvSpPr>
          <p:spPr>
            <a:xfrm>
              <a:off x="1714500" y="2085975"/>
              <a:ext cx="114300" cy="25400"/>
            </a:xfrm>
            <a:custGeom>
              <a:avLst/>
              <a:gdLst/>
              <a:ahLst/>
              <a:cxnLst/>
              <a:rect l="l" t="t" r="r" b="b"/>
              <a:pathLst>
                <a:path w="72" h="16" extrusionOk="0">
                  <a:moveTo>
                    <a:pt x="0" y="2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8" y="6"/>
                  </a:lnTo>
                  <a:lnTo>
                    <a:pt x="24" y="4"/>
                  </a:lnTo>
                  <a:lnTo>
                    <a:pt x="34" y="6"/>
                  </a:lnTo>
                  <a:lnTo>
                    <a:pt x="46" y="8"/>
                  </a:lnTo>
                  <a:lnTo>
                    <a:pt x="58" y="10"/>
                  </a:lnTo>
                  <a:lnTo>
                    <a:pt x="70" y="16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60" y="6"/>
                  </a:lnTo>
                  <a:lnTo>
                    <a:pt x="48" y="2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26"/>
            <p:cNvSpPr/>
            <p:nvPr/>
          </p:nvSpPr>
          <p:spPr>
            <a:xfrm>
              <a:off x="1704975" y="2105025"/>
              <a:ext cx="107950" cy="25400"/>
            </a:xfrm>
            <a:custGeom>
              <a:avLst/>
              <a:gdLst/>
              <a:ahLst/>
              <a:cxnLst/>
              <a:rect l="l" t="t" r="r" b="b"/>
              <a:pathLst>
                <a:path w="68" h="16" extrusionOk="0">
                  <a:moveTo>
                    <a:pt x="0" y="4"/>
                  </a:move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6" y="8"/>
                  </a:lnTo>
                  <a:lnTo>
                    <a:pt x="22" y="6"/>
                  </a:lnTo>
                  <a:lnTo>
                    <a:pt x="30" y="6"/>
                  </a:lnTo>
                  <a:lnTo>
                    <a:pt x="42" y="8"/>
                  </a:lnTo>
                  <a:lnTo>
                    <a:pt x="54" y="10"/>
                  </a:lnTo>
                  <a:lnTo>
                    <a:pt x="64" y="16"/>
                  </a:lnTo>
                  <a:lnTo>
                    <a:pt x="66" y="14"/>
                  </a:lnTo>
                  <a:lnTo>
                    <a:pt x="66" y="12"/>
                  </a:lnTo>
                  <a:lnTo>
                    <a:pt x="68" y="12"/>
                  </a:lnTo>
                  <a:lnTo>
                    <a:pt x="54" y="6"/>
                  </a:lnTo>
                  <a:lnTo>
                    <a:pt x="42" y="2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6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26"/>
            <p:cNvSpPr/>
            <p:nvPr/>
          </p:nvSpPr>
          <p:spPr>
            <a:xfrm>
              <a:off x="1606550" y="2136775"/>
              <a:ext cx="311150" cy="88900"/>
            </a:xfrm>
            <a:custGeom>
              <a:avLst/>
              <a:gdLst/>
              <a:ahLst/>
              <a:cxnLst/>
              <a:rect l="l" t="t" r="r" b="b"/>
              <a:pathLst>
                <a:path w="196" h="56" extrusionOk="0">
                  <a:moveTo>
                    <a:pt x="58" y="0"/>
                  </a:moveTo>
                  <a:lnTo>
                    <a:pt x="58" y="0"/>
                  </a:lnTo>
                  <a:lnTo>
                    <a:pt x="54" y="4"/>
                  </a:lnTo>
                  <a:lnTo>
                    <a:pt x="44" y="14"/>
                  </a:lnTo>
                  <a:lnTo>
                    <a:pt x="36" y="20"/>
                  </a:lnTo>
                  <a:lnTo>
                    <a:pt x="26" y="24"/>
                  </a:lnTo>
                  <a:lnTo>
                    <a:pt x="16" y="26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2" y="32"/>
                  </a:lnTo>
                  <a:lnTo>
                    <a:pt x="0" y="42"/>
                  </a:lnTo>
                  <a:lnTo>
                    <a:pt x="0" y="56"/>
                  </a:lnTo>
                  <a:lnTo>
                    <a:pt x="50" y="56"/>
                  </a:lnTo>
                  <a:lnTo>
                    <a:pt x="98" y="56"/>
                  </a:lnTo>
                  <a:lnTo>
                    <a:pt x="146" y="56"/>
                  </a:lnTo>
                  <a:lnTo>
                    <a:pt x="194" y="56"/>
                  </a:lnTo>
                  <a:lnTo>
                    <a:pt x="194" y="54"/>
                  </a:lnTo>
                  <a:lnTo>
                    <a:pt x="196" y="48"/>
                  </a:lnTo>
                  <a:lnTo>
                    <a:pt x="196" y="38"/>
                  </a:lnTo>
                  <a:lnTo>
                    <a:pt x="196" y="28"/>
                  </a:lnTo>
                  <a:lnTo>
                    <a:pt x="176" y="30"/>
                  </a:lnTo>
                  <a:lnTo>
                    <a:pt x="154" y="30"/>
                  </a:lnTo>
                  <a:lnTo>
                    <a:pt x="130" y="28"/>
                  </a:lnTo>
                  <a:lnTo>
                    <a:pt x="106" y="26"/>
                  </a:lnTo>
                  <a:lnTo>
                    <a:pt x="86" y="20"/>
                  </a:lnTo>
                  <a:lnTo>
                    <a:pt x="80" y="16"/>
                  </a:lnTo>
                  <a:lnTo>
                    <a:pt x="76" y="12"/>
                  </a:lnTo>
                  <a:lnTo>
                    <a:pt x="74" y="6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62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7E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26"/>
            <p:cNvSpPr/>
            <p:nvPr/>
          </p:nvSpPr>
          <p:spPr>
            <a:xfrm>
              <a:off x="1593850" y="2222500"/>
              <a:ext cx="330200" cy="25400"/>
            </a:xfrm>
            <a:custGeom>
              <a:avLst/>
              <a:gdLst/>
              <a:ahLst/>
              <a:cxnLst/>
              <a:rect l="l" t="t" r="r" b="b"/>
              <a:pathLst>
                <a:path w="208" h="16" extrusionOk="0">
                  <a:moveTo>
                    <a:pt x="8" y="0"/>
                  </a:moveTo>
                  <a:lnTo>
                    <a:pt x="60" y="0"/>
                  </a:lnTo>
                  <a:lnTo>
                    <a:pt x="108" y="0"/>
                  </a:lnTo>
                  <a:lnTo>
                    <a:pt x="156" y="0"/>
                  </a:lnTo>
                  <a:lnTo>
                    <a:pt x="204" y="0"/>
                  </a:lnTo>
                  <a:lnTo>
                    <a:pt x="206" y="2"/>
                  </a:lnTo>
                  <a:lnTo>
                    <a:pt x="208" y="8"/>
                  </a:lnTo>
                  <a:lnTo>
                    <a:pt x="208" y="12"/>
                  </a:lnTo>
                  <a:lnTo>
                    <a:pt x="206" y="14"/>
                  </a:lnTo>
                  <a:lnTo>
                    <a:pt x="204" y="16"/>
                  </a:lnTo>
                  <a:lnTo>
                    <a:pt x="200" y="16"/>
                  </a:lnTo>
                  <a:lnTo>
                    <a:pt x="150" y="16"/>
                  </a:lnTo>
                  <a:lnTo>
                    <a:pt x="102" y="16"/>
                  </a:lnTo>
                  <a:lnTo>
                    <a:pt x="52" y="16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26"/>
            <p:cNvSpPr/>
            <p:nvPr/>
          </p:nvSpPr>
          <p:spPr>
            <a:xfrm>
              <a:off x="2032000" y="2082800"/>
              <a:ext cx="307975" cy="142875"/>
            </a:xfrm>
            <a:custGeom>
              <a:avLst/>
              <a:gdLst/>
              <a:ahLst/>
              <a:cxnLst/>
              <a:rect l="l" t="t" r="r" b="b"/>
              <a:pathLst>
                <a:path w="194" h="90" extrusionOk="0">
                  <a:moveTo>
                    <a:pt x="124" y="0"/>
                  </a:moveTo>
                  <a:lnTo>
                    <a:pt x="124" y="0"/>
                  </a:lnTo>
                  <a:lnTo>
                    <a:pt x="134" y="6"/>
                  </a:lnTo>
                  <a:lnTo>
                    <a:pt x="146" y="12"/>
                  </a:lnTo>
                  <a:lnTo>
                    <a:pt x="158" y="22"/>
                  </a:lnTo>
                  <a:lnTo>
                    <a:pt x="170" y="36"/>
                  </a:lnTo>
                  <a:lnTo>
                    <a:pt x="184" y="50"/>
                  </a:lnTo>
                  <a:lnTo>
                    <a:pt x="188" y="60"/>
                  </a:lnTo>
                  <a:lnTo>
                    <a:pt x="192" y="70"/>
                  </a:lnTo>
                  <a:lnTo>
                    <a:pt x="194" y="80"/>
                  </a:lnTo>
                  <a:lnTo>
                    <a:pt x="194" y="90"/>
                  </a:lnTo>
                  <a:lnTo>
                    <a:pt x="146" y="90"/>
                  </a:lnTo>
                  <a:lnTo>
                    <a:pt x="98" y="90"/>
                  </a:lnTo>
                  <a:lnTo>
                    <a:pt x="52" y="90"/>
                  </a:lnTo>
                  <a:lnTo>
                    <a:pt x="4" y="90"/>
                  </a:lnTo>
                  <a:lnTo>
                    <a:pt x="2" y="84"/>
                  </a:lnTo>
                  <a:lnTo>
                    <a:pt x="0" y="74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2" y="34"/>
                  </a:lnTo>
                  <a:lnTo>
                    <a:pt x="8" y="18"/>
                  </a:lnTo>
                  <a:lnTo>
                    <a:pt x="16" y="2"/>
                  </a:lnTo>
                  <a:lnTo>
                    <a:pt x="44" y="0"/>
                  </a:lnTo>
                  <a:lnTo>
                    <a:pt x="70" y="0"/>
                  </a:lnTo>
                  <a:lnTo>
                    <a:pt x="96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26"/>
            <p:cNvSpPr/>
            <p:nvPr/>
          </p:nvSpPr>
          <p:spPr>
            <a:xfrm>
              <a:off x="2095500" y="2028825"/>
              <a:ext cx="139700" cy="66675"/>
            </a:xfrm>
            <a:custGeom>
              <a:avLst/>
              <a:gdLst/>
              <a:ahLst/>
              <a:cxnLst/>
              <a:rect l="l" t="t" r="r" b="b"/>
              <a:pathLst>
                <a:path w="88" h="42" extrusionOk="0">
                  <a:moveTo>
                    <a:pt x="86" y="38"/>
                  </a:moveTo>
                  <a:lnTo>
                    <a:pt x="86" y="38"/>
                  </a:lnTo>
                  <a:lnTo>
                    <a:pt x="88" y="32"/>
                  </a:lnTo>
                  <a:lnTo>
                    <a:pt x="86" y="20"/>
                  </a:lnTo>
                  <a:lnTo>
                    <a:pt x="84" y="12"/>
                  </a:lnTo>
                  <a:lnTo>
                    <a:pt x="80" y="6"/>
                  </a:lnTo>
                  <a:lnTo>
                    <a:pt x="74" y="2"/>
                  </a:lnTo>
                  <a:lnTo>
                    <a:pt x="62" y="0"/>
                  </a:lnTo>
                  <a:lnTo>
                    <a:pt x="54" y="0"/>
                  </a:lnTo>
                  <a:lnTo>
                    <a:pt x="44" y="0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6" y="2"/>
                  </a:lnTo>
                  <a:lnTo>
                    <a:pt x="12" y="4"/>
                  </a:lnTo>
                  <a:lnTo>
                    <a:pt x="6" y="10"/>
                  </a:lnTo>
                  <a:lnTo>
                    <a:pt x="2" y="18"/>
                  </a:lnTo>
                  <a:lnTo>
                    <a:pt x="0" y="28"/>
                  </a:lnTo>
                  <a:lnTo>
                    <a:pt x="2" y="42"/>
                  </a:lnTo>
                  <a:lnTo>
                    <a:pt x="10" y="42"/>
                  </a:lnTo>
                  <a:lnTo>
                    <a:pt x="30" y="42"/>
                  </a:lnTo>
                  <a:lnTo>
                    <a:pt x="58" y="40"/>
                  </a:lnTo>
                  <a:lnTo>
                    <a:pt x="86" y="38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26"/>
            <p:cNvSpPr/>
            <p:nvPr/>
          </p:nvSpPr>
          <p:spPr>
            <a:xfrm>
              <a:off x="2120900" y="2085975"/>
              <a:ext cx="114300" cy="25400"/>
            </a:xfrm>
            <a:custGeom>
              <a:avLst/>
              <a:gdLst/>
              <a:ahLst/>
              <a:cxnLst/>
              <a:rect l="l" t="t" r="r" b="b"/>
              <a:pathLst>
                <a:path w="72" h="16" extrusionOk="0">
                  <a:moveTo>
                    <a:pt x="72" y="2"/>
                  </a:moveTo>
                  <a:lnTo>
                    <a:pt x="72" y="4"/>
                  </a:lnTo>
                  <a:lnTo>
                    <a:pt x="70" y="4"/>
                  </a:lnTo>
                  <a:lnTo>
                    <a:pt x="70" y="6"/>
                  </a:lnTo>
                  <a:lnTo>
                    <a:pt x="64" y="6"/>
                  </a:lnTo>
                  <a:lnTo>
                    <a:pt x="48" y="4"/>
                  </a:lnTo>
                  <a:lnTo>
                    <a:pt x="38" y="6"/>
                  </a:lnTo>
                  <a:lnTo>
                    <a:pt x="26" y="8"/>
                  </a:lnTo>
                  <a:lnTo>
                    <a:pt x="14" y="10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2" y="6"/>
                  </a:lnTo>
                  <a:lnTo>
                    <a:pt x="24" y="2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26"/>
            <p:cNvSpPr/>
            <p:nvPr/>
          </p:nvSpPr>
          <p:spPr>
            <a:xfrm>
              <a:off x="2136775" y="2105025"/>
              <a:ext cx="107950" cy="25400"/>
            </a:xfrm>
            <a:custGeom>
              <a:avLst/>
              <a:gdLst/>
              <a:ahLst/>
              <a:cxnLst/>
              <a:rect l="l" t="t" r="r" b="b"/>
              <a:pathLst>
                <a:path w="68" h="16" extrusionOk="0">
                  <a:moveTo>
                    <a:pt x="68" y="4"/>
                  </a:moveTo>
                  <a:lnTo>
                    <a:pt x="68" y="6"/>
                  </a:lnTo>
                  <a:lnTo>
                    <a:pt x="68" y="8"/>
                  </a:lnTo>
                  <a:lnTo>
                    <a:pt x="66" y="10"/>
                  </a:lnTo>
                  <a:lnTo>
                    <a:pt x="62" y="8"/>
                  </a:lnTo>
                  <a:lnTo>
                    <a:pt x="46" y="6"/>
                  </a:lnTo>
                  <a:lnTo>
                    <a:pt x="38" y="6"/>
                  </a:lnTo>
                  <a:lnTo>
                    <a:pt x="26" y="8"/>
                  </a:lnTo>
                  <a:lnTo>
                    <a:pt x="14" y="10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14" y="6"/>
                  </a:lnTo>
                  <a:lnTo>
                    <a:pt x="26" y="2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62" y="4"/>
                  </a:lnTo>
                  <a:lnTo>
                    <a:pt x="68" y="4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26"/>
            <p:cNvSpPr/>
            <p:nvPr/>
          </p:nvSpPr>
          <p:spPr>
            <a:xfrm>
              <a:off x="2032000" y="2136775"/>
              <a:ext cx="311150" cy="88900"/>
            </a:xfrm>
            <a:custGeom>
              <a:avLst/>
              <a:gdLst/>
              <a:ahLst/>
              <a:cxnLst/>
              <a:rect l="l" t="t" r="r" b="b"/>
              <a:pathLst>
                <a:path w="196" h="56" extrusionOk="0">
                  <a:moveTo>
                    <a:pt x="138" y="0"/>
                  </a:moveTo>
                  <a:lnTo>
                    <a:pt x="138" y="0"/>
                  </a:lnTo>
                  <a:lnTo>
                    <a:pt x="140" y="4"/>
                  </a:lnTo>
                  <a:lnTo>
                    <a:pt x="152" y="14"/>
                  </a:lnTo>
                  <a:lnTo>
                    <a:pt x="158" y="20"/>
                  </a:lnTo>
                  <a:lnTo>
                    <a:pt x="168" y="24"/>
                  </a:lnTo>
                  <a:lnTo>
                    <a:pt x="178" y="26"/>
                  </a:lnTo>
                  <a:lnTo>
                    <a:pt x="192" y="26"/>
                  </a:lnTo>
                  <a:lnTo>
                    <a:pt x="192" y="28"/>
                  </a:lnTo>
                  <a:lnTo>
                    <a:pt x="194" y="32"/>
                  </a:lnTo>
                  <a:lnTo>
                    <a:pt x="194" y="42"/>
                  </a:lnTo>
                  <a:lnTo>
                    <a:pt x="196" y="56"/>
                  </a:lnTo>
                  <a:lnTo>
                    <a:pt x="146" y="56"/>
                  </a:lnTo>
                  <a:lnTo>
                    <a:pt x="98" y="56"/>
                  </a:lnTo>
                  <a:lnTo>
                    <a:pt x="50" y="56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20" y="30"/>
                  </a:lnTo>
                  <a:lnTo>
                    <a:pt x="42" y="30"/>
                  </a:lnTo>
                  <a:lnTo>
                    <a:pt x="66" y="28"/>
                  </a:lnTo>
                  <a:lnTo>
                    <a:pt x="90" y="26"/>
                  </a:lnTo>
                  <a:lnTo>
                    <a:pt x="108" y="20"/>
                  </a:lnTo>
                  <a:lnTo>
                    <a:pt x="116" y="16"/>
                  </a:lnTo>
                  <a:lnTo>
                    <a:pt x="120" y="12"/>
                  </a:lnTo>
                  <a:lnTo>
                    <a:pt x="122" y="6"/>
                  </a:lnTo>
                  <a:lnTo>
                    <a:pt x="120" y="0"/>
                  </a:lnTo>
                  <a:lnTo>
                    <a:pt x="124" y="0"/>
                  </a:lnTo>
                  <a:lnTo>
                    <a:pt x="128" y="0"/>
                  </a:lnTo>
                  <a:lnTo>
                    <a:pt x="132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7E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26"/>
            <p:cNvSpPr/>
            <p:nvPr/>
          </p:nvSpPr>
          <p:spPr>
            <a:xfrm>
              <a:off x="2025650" y="2222500"/>
              <a:ext cx="330200" cy="25400"/>
            </a:xfrm>
            <a:custGeom>
              <a:avLst/>
              <a:gdLst/>
              <a:ahLst/>
              <a:cxnLst/>
              <a:rect l="l" t="t" r="r" b="b"/>
              <a:pathLst>
                <a:path w="208" h="16" extrusionOk="0">
                  <a:moveTo>
                    <a:pt x="198" y="0"/>
                  </a:moveTo>
                  <a:lnTo>
                    <a:pt x="148" y="0"/>
                  </a:lnTo>
                  <a:lnTo>
                    <a:pt x="100" y="0"/>
                  </a:lnTo>
                  <a:lnTo>
                    <a:pt x="52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58" y="16"/>
                  </a:lnTo>
                  <a:lnTo>
                    <a:pt x="106" y="16"/>
                  </a:lnTo>
                  <a:lnTo>
                    <a:pt x="156" y="16"/>
                  </a:lnTo>
                  <a:lnTo>
                    <a:pt x="206" y="16"/>
                  </a:lnTo>
                  <a:lnTo>
                    <a:pt x="208" y="14"/>
                  </a:lnTo>
                  <a:lnTo>
                    <a:pt x="208" y="8"/>
                  </a:lnTo>
                  <a:lnTo>
                    <a:pt x="208" y="6"/>
                  </a:lnTo>
                  <a:lnTo>
                    <a:pt x="206" y="2"/>
                  </a:lnTo>
                  <a:lnTo>
                    <a:pt x="204" y="0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26"/>
            <p:cNvSpPr/>
            <p:nvPr/>
          </p:nvSpPr>
          <p:spPr>
            <a:xfrm>
              <a:off x="1800225" y="1216025"/>
              <a:ext cx="365125" cy="117475"/>
            </a:xfrm>
            <a:custGeom>
              <a:avLst/>
              <a:gdLst/>
              <a:ahLst/>
              <a:cxnLst/>
              <a:rect l="l" t="t" r="r" b="b"/>
              <a:pathLst>
                <a:path w="230" h="74" extrusionOk="0">
                  <a:moveTo>
                    <a:pt x="20" y="0"/>
                  </a:moveTo>
                  <a:lnTo>
                    <a:pt x="20" y="0"/>
                  </a:lnTo>
                  <a:lnTo>
                    <a:pt x="24" y="8"/>
                  </a:lnTo>
                  <a:lnTo>
                    <a:pt x="30" y="16"/>
                  </a:lnTo>
                  <a:lnTo>
                    <a:pt x="40" y="26"/>
                  </a:lnTo>
                  <a:lnTo>
                    <a:pt x="52" y="34"/>
                  </a:lnTo>
                  <a:lnTo>
                    <a:pt x="68" y="42"/>
                  </a:lnTo>
                  <a:lnTo>
                    <a:pt x="90" y="48"/>
                  </a:lnTo>
                  <a:lnTo>
                    <a:pt x="116" y="50"/>
                  </a:lnTo>
                  <a:lnTo>
                    <a:pt x="130" y="50"/>
                  </a:lnTo>
                  <a:lnTo>
                    <a:pt x="144" y="48"/>
                  </a:lnTo>
                  <a:lnTo>
                    <a:pt x="162" y="46"/>
                  </a:lnTo>
                  <a:lnTo>
                    <a:pt x="178" y="40"/>
                  </a:lnTo>
                  <a:lnTo>
                    <a:pt x="194" y="32"/>
                  </a:lnTo>
                  <a:lnTo>
                    <a:pt x="202" y="26"/>
                  </a:lnTo>
                  <a:lnTo>
                    <a:pt x="206" y="20"/>
                  </a:lnTo>
                  <a:lnTo>
                    <a:pt x="210" y="14"/>
                  </a:lnTo>
                  <a:lnTo>
                    <a:pt x="214" y="4"/>
                  </a:lnTo>
                  <a:lnTo>
                    <a:pt x="218" y="6"/>
                  </a:lnTo>
                  <a:lnTo>
                    <a:pt x="222" y="8"/>
                  </a:lnTo>
                  <a:lnTo>
                    <a:pt x="230" y="10"/>
                  </a:lnTo>
                  <a:lnTo>
                    <a:pt x="228" y="20"/>
                  </a:lnTo>
                  <a:lnTo>
                    <a:pt x="224" y="32"/>
                  </a:lnTo>
                  <a:lnTo>
                    <a:pt x="214" y="44"/>
                  </a:lnTo>
                  <a:lnTo>
                    <a:pt x="208" y="50"/>
                  </a:lnTo>
                  <a:lnTo>
                    <a:pt x="200" y="56"/>
                  </a:lnTo>
                  <a:lnTo>
                    <a:pt x="192" y="60"/>
                  </a:lnTo>
                  <a:lnTo>
                    <a:pt x="180" y="66"/>
                  </a:lnTo>
                  <a:lnTo>
                    <a:pt x="168" y="70"/>
                  </a:lnTo>
                  <a:lnTo>
                    <a:pt x="152" y="72"/>
                  </a:lnTo>
                  <a:lnTo>
                    <a:pt x="134" y="74"/>
                  </a:lnTo>
                  <a:lnTo>
                    <a:pt x="114" y="74"/>
                  </a:lnTo>
                  <a:lnTo>
                    <a:pt x="98" y="74"/>
                  </a:lnTo>
                  <a:lnTo>
                    <a:pt x="82" y="72"/>
                  </a:lnTo>
                  <a:lnTo>
                    <a:pt x="62" y="68"/>
                  </a:lnTo>
                  <a:lnTo>
                    <a:pt x="42" y="60"/>
                  </a:lnTo>
                  <a:lnTo>
                    <a:pt x="32" y="54"/>
                  </a:lnTo>
                  <a:lnTo>
                    <a:pt x="24" y="48"/>
                  </a:lnTo>
                  <a:lnTo>
                    <a:pt x="16" y="40"/>
                  </a:lnTo>
                  <a:lnTo>
                    <a:pt x="8" y="30"/>
                  </a:lnTo>
                  <a:lnTo>
                    <a:pt x="2" y="20"/>
                  </a:lnTo>
                  <a:lnTo>
                    <a:pt x="0" y="8"/>
                  </a:lnTo>
                  <a:lnTo>
                    <a:pt x="4" y="6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26"/>
            <p:cNvSpPr/>
            <p:nvPr/>
          </p:nvSpPr>
          <p:spPr>
            <a:xfrm>
              <a:off x="1647825" y="501650"/>
              <a:ext cx="654050" cy="733425"/>
            </a:xfrm>
            <a:custGeom>
              <a:avLst/>
              <a:gdLst/>
              <a:ahLst/>
              <a:cxnLst/>
              <a:rect l="l" t="t" r="r" b="b"/>
              <a:pathLst>
                <a:path w="412" h="462" extrusionOk="0">
                  <a:moveTo>
                    <a:pt x="206" y="0"/>
                  </a:moveTo>
                  <a:lnTo>
                    <a:pt x="206" y="0"/>
                  </a:lnTo>
                  <a:lnTo>
                    <a:pt x="190" y="2"/>
                  </a:lnTo>
                  <a:lnTo>
                    <a:pt x="172" y="4"/>
                  </a:lnTo>
                  <a:lnTo>
                    <a:pt x="156" y="8"/>
                  </a:lnTo>
                  <a:lnTo>
                    <a:pt x="138" y="14"/>
                  </a:lnTo>
                  <a:lnTo>
                    <a:pt x="120" y="22"/>
                  </a:lnTo>
                  <a:lnTo>
                    <a:pt x="104" y="32"/>
                  </a:lnTo>
                  <a:lnTo>
                    <a:pt x="88" y="44"/>
                  </a:lnTo>
                  <a:lnTo>
                    <a:pt x="72" y="56"/>
                  </a:lnTo>
                  <a:lnTo>
                    <a:pt x="56" y="70"/>
                  </a:lnTo>
                  <a:lnTo>
                    <a:pt x="44" y="88"/>
                  </a:lnTo>
                  <a:lnTo>
                    <a:pt x="32" y="106"/>
                  </a:lnTo>
                  <a:lnTo>
                    <a:pt x="22" y="128"/>
                  </a:lnTo>
                  <a:lnTo>
                    <a:pt x="12" y="148"/>
                  </a:lnTo>
                  <a:lnTo>
                    <a:pt x="6" y="172"/>
                  </a:lnTo>
                  <a:lnTo>
                    <a:pt x="0" y="198"/>
                  </a:lnTo>
                  <a:lnTo>
                    <a:pt x="0" y="224"/>
                  </a:lnTo>
                  <a:lnTo>
                    <a:pt x="0" y="252"/>
                  </a:lnTo>
                  <a:lnTo>
                    <a:pt x="6" y="278"/>
                  </a:lnTo>
                  <a:lnTo>
                    <a:pt x="10" y="302"/>
                  </a:lnTo>
                  <a:lnTo>
                    <a:pt x="18" y="324"/>
                  </a:lnTo>
                  <a:lnTo>
                    <a:pt x="26" y="346"/>
                  </a:lnTo>
                  <a:lnTo>
                    <a:pt x="36" y="364"/>
                  </a:lnTo>
                  <a:lnTo>
                    <a:pt x="48" y="382"/>
                  </a:lnTo>
                  <a:lnTo>
                    <a:pt x="60" y="400"/>
                  </a:lnTo>
                  <a:lnTo>
                    <a:pt x="76" y="414"/>
                  </a:lnTo>
                  <a:lnTo>
                    <a:pt x="90" y="426"/>
                  </a:lnTo>
                  <a:lnTo>
                    <a:pt x="108" y="438"/>
                  </a:lnTo>
                  <a:lnTo>
                    <a:pt x="126" y="446"/>
                  </a:lnTo>
                  <a:lnTo>
                    <a:pt x="144" y="454"/>
                  </a:lnTo>
                  <a:lnTo>
                    <a:pt x="164" y="458"/>
                  </a:lnTo>
                  <a:lnTo>
                    <a:pt x="186" y="462"/>
                  </a:lnTo>
                  <a:lnTo>
                    <a:pt x="206" y="462"/>
                  </a:lnTo>
                  <a:lnTo>
                    <a:pt x="230" y="462"/>
                  </a:lnTo>
                  <a:lnTo>
                    <a:pt x="252" y="458"/>
                  </a:lnTo>
                  <a:lnTo>
                    <a:pt x="274" y="454"/>
                  </a:lnTo>
                  <a:lnTo>
                    <a:pt x="294" y="446"/>
                  </a:lnTo>
                  <a:lnTo>
                    <a:pt x="312" y="438"/>
                  </a:lnTo>
                  <a:lnTo>
                    <a:pt x="328" y="426"/>
                  </a:lnTo>
                  <a:lnTo>
                    <a:pt x="344" y="414"/>
                  </a:lnTo>
                  <a:lnTo>
                    <a:pt x="358" y="400"/>
                  </a:lnTo>
                  <a:lnTo>
                    <a:pt x="370" y="382"/>
                  </a:lnTo>
                  <a:lnTo>
                    <a:pt x="382" y="364"/>
                  </a:lnTo>
                  <a:lnTo>
                    <a:pt x="392" y="346"/>
                  </a:lnTo>
                  <a:lnTo>
                    <a:pt x="398" y="324"/>
                  </a:lnTo>
                  <a:lnTo>
                    <a:pt x="404" y="302"/>
                  </a:lnTo>
                  <a:lnTo>
                    <a:pt x="410" y="278"/>
                  </a:lnTo>
                  <a:lnTo>
                    <a:pt x="412" y="252"/>
                  </a:lnTo>
                  <a:lnTo>
                    <a:pt x="412" y="224"/>
                  </a:lnTo>
                  <a:lnTo>
                    <a:pt x="412" y="198"/>
                  </a:lnTo>
                  <a:lnTo>
                    <a:pt x="408" y="172"/>
                  </a:lnTo>
                  <a:lnTo>
                    <a:pt x="402" y="148"/>
                  </a:lnTo>
                  <a:lnTo>
                    <a:pt x="392" y="128"/>
                  </a:lnTo>
                  <a:lnTo>
                    <a:pt x="382" y="106"/>
                  </a:lnTo>
                  <a:lnTo>
                    <a:pt x="370" y="88"/>
                  </a:lnTo>
                  <a:lnTo>
                    <a:pt x="356" y="70"/>
                  </a:lnTo>
                  <a:lnTo>
                    <a:pt x="342" y="56"/>
                  </a:lnTo>
                  <a:lnTo>
                    <a:pt x="326" y="44"/>
                  </a:lnTo>
                  <a:lnTo>
                    <a:pt x="310" y="32"/>
                  </a:lnTo>
                  <a:lnTo>
                    <a:pt x="292" y="22"/>
                  </a:lnTo>
                  <a:lnTo>
                    <a:pt x="276" y="14"/>
                  </a:lnTo>
                  <a:lnTo>
                    <a:pt x="258" y="8"/>
                  </a:lnTo>
                  <a:lnTo>
                    <a:pt x="240" y="4"/>
                  </a:lnTo>
                  <a:lnTo>
                    <a:pt x="224" y="2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26"/>
            <p:cNvSpPr/>
            <p:nvPr/>
          </p:nvSpPr>
          <p:spPr>
            <a:xfrm>
              <a:off x="1965325" y="987425"/>
              <a:ext cx="28575" cy="31750"/>
            </a:xfrm>
            <a:custGeom>
              <a:avLst/>
              <a:gdLst/>
              <a:ahLst/>
              <a:cxnLst/>
              <a:rect l="l" t="t" r="r" b="b"/>
              <a:pathLst>
                <a:path w="18" h="20" extrusionOk="0">
                  <a:moveTo>
                    <a:pt x="18" y="10"/>
                  </a:moveTo>
                  <a:lnTo>
                    <a:pt x="18" y="10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2" y="18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6" y="4"/>
                  </a:lnTo>
                  <a:lnTo>
                    <a:pt x="18" y="6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F8AA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26"/>
            <p:cNvSpPr/>
            <p:nvPr/>
          </p:nvSpPr>
          <p:spPr>
            <a:xfrm>
              <a:off x="1768475" y="889000"/>
              <a:ext cx="127000" cy="123825"/>
            </a:xfrm>
            <a:custGeom>
              <a:avLst/>
              <a:gdLst/>
              <a:ahLst/>
              <a:cxnLst/>
              <a:rect l="l" t="t" r="r" b="b"/>
              <a:pathLst>
                <a:path w="80" h="78" extrusionOk="0">
                  <a:moveTo>
                    <a:pt x="80" y="38"/>
                  </a:moveTo>
                  <a:lnTo>
                    <a:pt x="80" y="38"/>
                  </a:lnTo>
                  <a:lnTo>
                    <a:pt x="78" y="46"/>
                  </a:lnTo>
                  <a:lnTo>
                    <a:pt x="76" y="54"/>
                  </a:lnTo>
                  <a:lnTo>
                    <a:pt x="72" y="60"/>
                  </a:lnTo>
                  <a:lnTo>
                    <a:pt x="68" y="66"/>
                  </a:lnTo>
                  <a:lnTo>
                    <a:pt x="62" y="70"/>
                  </a:lnTo>
                  <a:lnTo>
                    <a:pt x="56" y="74"/>
                  </a:lnTo>
                  <a:lnTo>
                    <a:pt x="48" y="76"/>
                  </a:lnTo>
                  <a:lnTo>
                    <a:pt x="40" y="78"/>
                  </a:lnTo>
                  <a:lnTo>
                    <a:pt x="32" y="76"/>
                  </a:lnTo>
                  <a:lnTo>
                    <a:pt x="24" y="74"/>
                  </a:lnTo>
                  <a:lnTo>
                    <a:pt x="18" y="70"/>
                  </a:lnTo>
                  <a:lnTo>
                    <a:pt x="12" y="66"/>
                  </a:lnTo>
                  <a:lnTo>
                    <a:pt x="8" y="60"/>
                  </a:lnTo>
                  <a:lnTo>
                    <a:pt x="4" y="54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4" y="24"/>
                  </a:lnTo>
                  <a:lnTo>
                    <a:pt x="8" y="16"/>
                  </a:lnTo>
                  <a:lnTo>
                    <a:pt x="12" y="10"/>
                  </a:lnTo>
                  <a:lnTo>
                    <a:pt x="18" y="6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2"/>
                  </a:lnTo>
                  <a:lnTo>
                    <a:pt x="62" y="6"/>
                  </a:lnTo>
                  <a:lnTo>
                    <a:pt x="68" y="10"/>
                  </a:lnTo>
                  <a:lnTo>
                    <a:pt x="72" y="16"/>
                  </a:lnTo>
                  <a:lnTo>
                    <a:pt x="76" y="24"/>
                  </a:lnTo>
                  <a:lnTo>
                    <a:pt x="78" y="30"/>
                  </a:lnTo>
                  <a:lnTo>
                    <a:pt x="80" y="38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26"/>
            <p:cNvSpPr/>
            <p:nvPr/>
          </p:nvSpPr>
          <p:spPr>
            <a:xfrm>
              <a:off x="1809750" y="930275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28" y="14"/>
                  </a:moveTo>
                  <a:lnTo>
                    <a:pt x="28" y="14"/>
                  </a:lnTo>
                  <a:lnTo>
                    <a:pt x="28" y="18"/>
                  </a:lnTo>
                  <a:lnTo>
                    <a:pt x="24" y="24"/>
                  </a:lnTo>
                  <a:lnTo>
                    <a:pt x="20" y="26"/>
                  </a:lnTo>
                  <a:lnTo>
                    <a:pt x="14" y="28"/>
                  </a:lnTo>
                  <a:lnTo>
                    <a:pt x="10" y="26"/>
                  </a:lnTo>
                  <a:lnTo>
                    <a:pt x="4" y="24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4"/>
                  </a:lnTo>
                  <a:lnTo>
                    <a:pt x="28" y="8"/>
                  </a:lnTo>
                  <a:lnTo>
                    <a:pt x="28" y="14"/>
                  </a:lnTo>
                  <a:close/>
                </a:path>
              </a:pathLst>
            </a:custGeom>
            <a:solidFill>
              <a:srgbClr val="8D4F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26"/>
            <p:cNvSpPr/>
            <p:nvPr/>
          </p:nvSpPr>
          <p:spPr>
            <a:xfrm>
              <a:off x="2054225" y="889000"/>
              <a:ext cx="123825" cy="123825"/>
            </a:xfrm>
            <a:custGeom>
              <a:avLst/>
              <a:gdLst/>
              <a:ahLst/>
              <a:cxnLst/>
              <a:rect l="l" t="t" r="r" b="b"/>
              <a:pathLst>
                <a:path w="78" h="78" extrusionOk="0">
                  <a:moveTo>
                    <a:pt x="78" y="38"/>
                  </a:moveTo>
                  <a:lnTo>
                    <a:pt x="78" y="38"/>
                  </a:lnTo>
                  <a:lnTo>
                    <a:pt x="78" y="46"/>
                  </a:lnTo>
                  <a:lnTo>
                    <a:pt x="76" y="54"/>
                  </a:lnTo>
                  <a:lnTo>
                    <a:pt x="72" y="60"/>
                  </a:lnTo>
                  <a:lnTo>
                    <a:pt x="66" y="66"/>
                  </a:lnTo>
                  <a:lnTo>
                    <a:pt x="62" y="70"/>
                  </a:lnTo>
                  <a:lnTo>
                    <a:pt x="54" y="74"/>
                  </a:lnTo>
                  <a:lnTo>
                    <a:pt x="48" y="76"/>
                  </a:lnTo>
                  <a:lnTo>
                    <a:pt x="40" y="78"/>
                  </a:lnTo>
                  <a:lnTo>
                    <a:pt x="32" y="76"/>
                  </a:lnTo>
                  <a:lnTo>
                    <a:pt x="24" y="74"/>
                  </a:lnTo>
                  <a:lnTo>
                    <a:pt x="18" y="70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4" y="54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4" y="24"/>
                  </a:lnTo>
                  <a:lnTo>
                    <a:pt x="6" y="16"/>
                  </a:lnTo>
                  <a:lnTo>
                    <a:pt x="12" y="10"/>
                  </a:lnTo>
                  <a:lnTo>
                    <a:pt x="18" y="6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4" y="2"/>
                  </a:lnTo>
                  <a:lnTo>
                    <a:pt x="62" y="6"/>
                  </a:lnTo>
                  <a:lnTo>
                    <a:pt x="66" y="10"/>
                  </a:lnTo>
                  <a:lnTo>
                    <a:pt x="72" y="16"/>
                  </a:lnTo>
                  <a:lnTo>
                    <a:pt x="76" y="24"/>
                  </a:lnTo>
                  <a:lnTo>
                    <a:pt x="78" y="30"/>
                  </a:lnTo>
                  <a:lnTo>
                    <a:pt x="78" y="38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26"/>
            <p:cNvSpPr/>
            <p:nvPr/>
          </p:nvSpPr>
          <p:spPr>
            <a:xfrm>
              <a:off x="2095500" y="930275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28" y="14"/>
                  </a:moveTo>
                  <a:lnTo>
                    <a:pt x="28" y="14"/>
                  </a:lnTo>
                  <a:lnTo>
                    <a:pt x="26" y="18"/>
                  </a:lnTo>
                  <a:lnTo>
                    <a:pt x="24" y="24"/>
                  </a:lnTo>
                  <a:lnTo>
                    <a:pt x="20" y="26"/>
                  </a:lnTo>
                  <a:lnTo>
                    <a:pt x="14" y="28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8" y="14"/>
                  </a:lnTo>
                  <a:close/>
                </a:path>
              </a:pathLst>
            </a:custGeom>
            <a:solidFill>
              <a:srgbClr val="8D4F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26"/>
            <p:cNvSpPr/>
            <p:nvPr/>
          </p:nvSpPr>
          <p:spPr>
            <a:xfrm>
              <a:off x="1574800" y="860425"/>
              <a:ext cx="117475" cy="171450"/>
            </a:xfrm>
            <a:custGeom>
              <a:avLst/>
              <a:gdLst/>
              <a:ahLst/>
              <a:cxnLst/>
              <a:rect l="l" t="t" r="r" b="b"/>
              <a:pathLst>
                <a:path w="74" h="108" extrusionOk="0">
                  <a:moveTo>
                    <a:pt x="54" y="8"/>
                  </a:moveTo>
                  <a:lnTo>
                    <a:pt x="54" y="8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4" y="0"/>
                  </a:lnTo>
                  <a:lnTo>
                    <a:pt x="42" y="2"/>
                  </a:lnTo>
                  <a:lnTo>
                    <a:pt x="32" y="6"/>
                  </a:lnTo>
                  <a:lnTo>
                    <a:pt x="22" y="12"/>
                  </a:lnTo>
                  <a:lnTo>
                    <a:pt x="16" y="18"/>
                  </a:lnTo>
                  <a:lnTo>
                    <a:pt x="10" y="26"/>
                  </a:lnTo>
                  <a:lnTo>
                    <a:pt x="4" y="34"/>
                  </a:lnTo>
                  <a:lnTo>
                    <a:pt x="2" y="44"/>
                  </a:lnTo>
                  <a:lnTo>
                    <a:pt x="0" y="54"/>
                  </a:lnTo>
                  <a:lnTo>
                    <a:pt x="2" y="64"/>
                  </a:lnTo>
                  <a:lnTo>
                    <a:pt x="6" y="74"/>
                  </a:lnTo>
                  <a:lnTo>
                    <a:pt x="10" y="84"/>
                  </a:lnTo>
                  <a:lnTo>
                    <a:pt x="18" y="92"/>
                  </a:lnTo>
                  <a:lnTo>
                    <a:pt x="26" y="98"/>
                  </a:lnTo>
                  <a:lnTo>
                    <a:pt x="36" y="104"/>
                  </a:lnTo>
                  <a:lnTo>
                    <a:pt x="46" y="106"/>
                  </a:lnTo>
                  <a:lnTo>
                    <a:pt x="60" y="108"/>
                  </a:lnTo>
                  <a:lnTo>
                    <a:pt x="64" y="108"/>
                  </a:lnTo>
                  <a:lnTo>
                    <a:pt x="68" y="108"/>
                  </a:lnTo>
                  <a:lnTo>
                    <a:pt x="72" y="106"/>
                  </a:lnTo>
                  <a:lnTo>
                    <a:pt x="74" y="106"/>
                  </a:lnTo>
                  <a:lnTo>
                    <a:pt x="66" y="84"/>
                  </a:lnTo>
                  <a:lnTo>
                    <a:pt x="58" y="62"/>
                  </a:lnTo>
                  <a:lnTo>
                    <a:pt x="54" y="36"/>
                  </a:lnTo>
                  <a:lnTo>
                    <a:pt x="54" y="8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26"/>
            <p:cNvSpPr/>
            <p:nvPr/>
          </p:nvSpPr>
          <p:spPr>
            <a:xfrm>
              <a:off x="2263775" y="860425"/>
              <a:ext cx="117475" cy="171450"/>
            </a:xfrm>
            <a:custGeom>
              <a:avLst/>
              <a:gdLst/>
              <a:ahLst/>
              <a:cxnLst/>
              <a:rect l="l" t="t" r="r" b="b"/>
              <a:pathLst>
                <a:path w="74" h="108" extrusionOk="0">
                  <a:moveTo>
                    <a:pt x="22" y="8"/>
                  </a:moveTo>
                  <a:lnTo>
                    <a:pt x="22" y="8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32" y="2"/>
                  </a:lnTo>
                  <a:lnTo>
                    <a:pt x="42" y="6"/>
                  </a:lnTo>
                  <a:lnTo>
                    <a:pt x="52" y="12"/>
                  </a:lnTo>
                  <a:lnTo>
                    <a:pt x="58" y="18"/>
                  </a:lnTo>
                  <a:lnTo>
                    <a:pt x="66" y="26"/>
                  </a:lnTo>
                  <a:lnTo>
                    <a:pt x="70" y="34"/>
                  </a:lnTo>
                  <a:lnTo>
                    <a:pt x="72" y="44"/>
                  </a:lnTo>
                  <a:lnTo>
                    <a:pt x="74" y="54"/>
                  </a:lnTo>
                  <a:lnTo>
                    <a:pt x="72" y="64"/>
                  </a:lnTo>
                  <a:lnTo>
                    <a:pt x="70" y="74"/>
                  </a:lnTo>
                  <a:lnTo>
                    <a:pt x="64" y="84"/>
                  </a:lnTo>
                  <a:lnTo>
                    <a:pt x="56" y="92"/>
                  </a:lnTo>
                  <a:lnTo>
                    <a:pt x="48" y="98"/>
                  </a:lnTo>
                  <a:lnTo>
                    <a:pt x="38" y="104"/>
                  </a:lnTo>
                  <a:lnTo>
                    <a:pt x="26" y="106"/>
                  </a:lnTo>
                  <a:lnTo>
                    <a:pt x="14" y="108"/>
                  </a:lnTo>
                  <a:lnTo>
                    <a:pt x="10" y="108"/>
                  </a:lnTo>
                  <a:lnTo>
                    <a:pt x="6" y="108"/>
                  </a:lnTo>
                  <a:lnTo>
                    <a:pt x="4" y="106"/>
                  </a:lnTo>
                  <a:lnTo>
                    <a:pt x="0" y="106"/>
                  </a:lnTo>
                  <a:lnTo>
                    <a:pt x="8" y="84"/>
                  </a:lnTo>
                  <a:lnTo>
                    <a:pt x="16" y="62"/>
                  </a:lnTo>
                  <a:lnTo>
                    <a:pt x="20" y="36"/>
                  </a:lnTo>
                  <a:lnTo>
                    <a:pt x="22" y="8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26"/>
            <p:cNvSpPr/>
            <p:nvPr/>
          </p:nvSpPr>
          <p:spPr>
            <a:xfrm>
              <a:off x="1641475" y="495300"/>
              <a:ext cx="666750" cy="463550"/>
            </a:xfrm>
            <a:custGeom>
              <a:avLst/>
              <a:gdLst/>
              <a:ahLst/>
              <a:cxnLst/>
              <a:rect l="l" t="t" r="r" b="b"/>
              <a:pathLst>
                <a:path w="420" h="292" extrusionOk="0">
                  <a:moveTo>
                    <a:pt x="214" y="0"/>
                  </a:moveTo>
                  <a:lnTo>
                    <a:pt x="214" y="0"/>
                  </a:lnTo>
                  <a:lnTo>
                    <a:pt x="212" y="0"/>
                  </a:lnTo>
                  <a:lnTo>
                    <a:pt x="210" y="0"/>
                  </a:lnTo>
                  <a:lnTo>
                    <a:pt x="208" y="0"/>
                  </a:lnTo>
                  <a:lnTo>
                    <a:pt x="190" y="2"/>
                  </a:lnTo>
                  <a:lnTo>
                    <a:pt x="162" y="8"/>
                  </a:lnTo>
                  <a:lnTo>
                    <a:pt x="146" y="12"/>
                  </a:lnTo>
                  <a:lnTo>
                    <a:pt x="130" y="20"/>
                  </a:lnTo>
                  <a:lnTo>
                    <a:pt x="112" y="28"/>
                  </a:lnTo>
                  <a:lnTo>
                    <a:pt x="94" y="38"/>
                  </a:lnTo>
                  <a:lnTo>
                    <a:pt x="76" y="52"/>
                  </a:lnTo>
                  <a:lnTo>
                    <a:pt x="60" y="66"/>
                  </a:lnTo>
                  <a:lnTo>
                    <a:pt x="44" y="86"/>
                  </a:lnTo>
                  <a:lnTo>
                    <a:pt x="32" y="108"/>
                  </a:lnTo>
                  <a:lnTo>
                    <a:pt x="20" y="134"/>
                  </a:lnTo>
                  <a:lnTo>
                    <a:pt x="10" y="164"/>
                  </a:lnTo>
                  <a:lnTo>
                    <a:pt x="4" y="196"/>
                  </a:lnTo>
                  <a:lnTo>
                    <a:pt x="0" y="232"/>
                  </a:lnTo>
                  <a:lnTo>
                    <a:pt x="4" y="236"/>
                  </a:lnTo>
                  <a:lnTo>
                    <a:pt x="10" y="244"/>
                  </a:lnTo>
                  <a:lnTo>
                    <a:pt x="16" y="262"/>
                  </a:lnTo>
                  <a:lnTo>
                    <a:pt x="18" y="276"/>
                  </a:lnTo>
                  <a:lnTo>
                    <a:pt x="18" y="292"/>
                  </a:lnTo>
                  <a:lnTo>
                    <a:pt x="18" y="286"/>
                  </a:lnTo>
                  <a:lnTo>
                    <a:pt x="20" y="274"/>
                  </a:lnTo>
                  <a:lnTo>
                    <a:pt x="28" y="258"/>
                  </a:lnTo>
                  <a:lnTo>
                    <a:pt x="32" y="248"/>
                  </a:lnTo>
                  <a:lnTo>
                    <a:pt x="38" y="240"/>
                  </a:lnTo>
                  <a:lnTo>
                    <a:pt x="46" y="232"/>
                  </a:lnTo>
                  <a:lnTo>
                    <a:pt x="56" y="224"/>
                  </a:lnTo>
                  <a:lnTo>
                    <a:pt x="68" y="218"/>
                  </a:lnTo>
                  <a:lnTo>
                    <a:pt x="82" y="212"/>
                  </a:lnTo>
                  <a:lnTo>
                    <a:pt x="98" y="210"/>
                  </a:lnTo>
                  <a:lnTo>
                    <a:pt x="116" y="210"/>
                  </a:lnTo>
                  <a:lnTo>
                    <a:pt x="138" y="212"/>
                  </a:lnTo>
                  <a:lnTo>
                    <a:pt x="162" y="218"/>
                  </a:lnTo>
                  <a:lnTo>
                    <a:pt x="166" y="220"/>
                  </a:lnTo>
                  <a:lnTo>
                    <a:pt x="176" y="224"/>
                  </a:lnTo>
                  <a:lnTo>
                    <a:pt x="192" y="228"/>
                  </a:lnTo>
                  <a:lnTo>
                    <a:pt x="208" y="230"/>
                  </a:lnTo>
                  <a:lnTo>
                    <a:pt x="208" y="232"/>
                  </a:lnTo>
                  <a:lnTo>
                    <a:pt x="210" y="232"/>
                  </a:lnTo>
                  <a:lnTo>
                    <a:pt x="210" y="230"/>
                  </a:lnTo>
                  <a:lnTo>
                    <a:pt x="212" y="230"/>
                  </a:lnTo>
                  <a:lnTo>
                    <a:pt x="212" y="232"/>
                  </a:lnTo>
                  <a:lnTo>
                    <a:pt x="214" y="232"/>
                  </a:lnTo>
                  <a:lnTo>
                    <a:pt x="214" y="230"/>
                  </a:lnTo>
                  <a:lnTo>
                    <a:pt x="232" y="228"/>
                  </a:lnTo>
                  <a:lnTo>
                    <a:pt x="246" y="224"/>
                  </a:lnTo>
                  <a:lnTo>
                    <a:pt x="256" y="220"/>
                  </a:lnTo>
                  <a:lnTo>
                    <a:pt x="260" y="218"/>
                  </a:lnTo>
                  <a:lnTo>
                    <a:pt x="286" y="212"/>
                  </a:lnTo>
                  <a:lnTo>
                    <a:pt x="306" y="210"/>
                  </a:lnTo>
                  <a:lnTo>
                    <a:pt x="326" y="210"/>
                  </a:lnTo>
                  <a:lnTo>
                    <a:pt x="342" y="212"/>
                  </a:lnTo>
                  <a:lnTo>
                    <a:pt x="356" y="218"/>
                  </a:lnTo>
                  <a:lnTo>
                    <a:pt x="368" y="224"/>
                  </a:lnTo>
                  <a:lnTo>
                    <a:pt x="376" y="232"/>
                  </a:lnTo>
                  <a:lnTo>
                    <a:pt x="384" y="240"/>
                  </a:lnTo>
                  <a:lnTo>
                    <a:pt x="392" y="248"/>
                  </a:lnTo>
                  <a:lnTo>
                    <a:pt x="396" y="258"/>
                  </a:lnTo>
                  <a:lnTo>
                    <a:pt x="402" y="274"/>
                  </a:lnTo>
                  <a:lnTo>
                    <a:pt x="404" y="286"/>
                  </a:lnTo>
                  <a:lnTo>
                    <a:pt x="404" y="292"/>
                  </a:lnTo>
                  <a:lnTo>
                    <a:pt x="406" y="276"/>
                  </a:lnTo>
                  <a:lnTo>
                    <a:pt x="408" y="262"/>
                  </a:lnTo>
                  <a:lnTo>
                    <a:pt x="412" y="244"/>
                  </a:lnTo>
                  <a:lnTo>
                    <a:pt x="418" y="236"/>
                  </a:lnTo>
                  <a:lnTo>
                    <a:pt x="420" y="232"/>
                  </a:lnTo>
                  <a:lnTo>
                    <a:pt x="418" y="196"/>
                  </a:lnTo>
                  <a:lnTo>
                    <a:pt x="412" y="162"/>
                  </a:lnTo>
                  <a:lnTo>
                    <a:pt x="404" y="134"/>
                  </a:lnTo>
                  <a:lnTo>
                    <a:pt x="394" y="106"/>
                  </a:lnTo>
                  <a:lnTo>
                    <a:pt x="380" y="84"/>
                  </a:lnTo>
                  <a:lnTo>
                    <a:pt x="366" y="66"/>
                  </a:lnTo>
                  <a:lnTo>
                    <a:pt x="350" y="50"/>
                  </a:lnTo>
                  <a:lnTo>
                    <a:pt x="332" y="36"/>
                  </a:lnTo>
                  <a:lnTo>
                    <a:pt x="314" y="26"/>
                  </a:lnTo>
                  <a:lnTo>
                    <a:pt x="298" y="18"/>
                  </a:lnTo>
                  <a:lnTo>
                    <a:pt x="280" y="10"/>
                  </a:lnTo>
                  <a:lnTo>
                    <a:pt x="264" y="6"/>
                  </a:lnTo>
                  <a:lnTo>
                    <a:pt x="236" y="0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DEC7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26"/>
            <p:cNvSpPr/>
            <p:nvPr/>
          </p:nvSpPr>
          <p:spPr>
            <a:xfrm>
              <a:off x="1901825" y="1035050"/>
              <a:ext cx="155575" cy="50800"/>
            </a:xfrm>
            <a:custGeom>
              <a:avLst/>
              <a:gdLst/>
              <a:ahLst/>
              <a:cxnLst/>
              <a:rect l="l" t="t" r="r" b="b"/>
              <a:pathLst>
                <a:path w="98" h="32" extrusionOk="0">
                  <a:moveTo>
                    <a:pt x="48" y="28"/>
                  </a:moveTo>
                  <a:lnTo>
                    <a:pt x="48" y="28"/>
                  </a:lnTo>
                  <a:lnTo>
                    <a:pt x="36" y="26"/>
                  </a:lnTo>
                  <a:lnTo>
                    <a:pt x="22" y="20"/>
                  </a:lnTo>
                  <a:lnTo>
                    <a:pt x="12" y="12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8" y="16"/>
                  </a:lnTo>
                  <a:lnTo>
                    <a:pt x="20" y="24"/>
                  </a:lnTo>
                  <a:lnTo>
                    <a:pt x="34" y="30"/>
                  </a:lnTo>
                  <a:lnTo>
                    <a:pt x="48" y="32"/>
                  </a:lnTo>
                  <a:lnTo>
                    <a:pt x="64" y="30"/>
                  </a:lnTo>
                  <a:lnTo>
                    <a:pt x="78" y="24"/>
                  </a:lnTo>
                  <a:lnTo>
                    <a:pt x="90" y="16"/>
                  </a:lnTo>
                  <a:lnTo>
                    <a:pt x="98" y="2"/>
                  </a:lnTo>
                  <a:lnTo>
                    <a:pt x="96" y="2"/>
                  </a:lnTo>
                  <a:lnTo>
                    <a:pt x="94" y="0"/>
                  </a:lnTo>
                  <a:lnTo>
                    <a:pt x="86" y="12"/>
                  </a:lnTo>
                  <a:lnTo>
                    <a:pt x="76" y="20"/>
                  </a:lnTo>
                  <a:lnTo>
                    <a:pt x="62" y="26"/>
                  </a:lnTo>
                  <a:lnTo>
                    <a:pt x="48" y="28"/>
                  </a:lnTo>
                  <a:close/>
                </a:path>
              </a:pathLst>
            </a:custGeom>
            <a:solidFill>
              <a:srgbClr val="F8AA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26"/>
            <p:cNvSpPr/>
            <p:nvPr/>
          </p:nvSpPr>
          <p:spPr>
            <a:xfrm>
              <a:off x="2079625" y="1387475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6" y="18"/>
                  </a:moveTo>
                  <a:lnTo>
                    <a:pt x="36" y="18"/>
                  </a:lnTo>
                  <a:lnTo>
                    <a:pt x="34" y="26"/>
                  </a:lnTo>
                  <a:lnTo>
                    <a:pt x="30" y="32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0" y="36"/>
                  </a:lnTo>
                  <a:lnTo>
                    <a:pt x="6" y="32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FF7C6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1" name="Google Shape;801;p26"/>
          <p:cNvGrpSpPr/>
          <p:nvPr/>
        </p:nvGrpSpPr>
        <p:grpSpPr>
          <a:xfrm>
            <a:off x="7239000" y="288925"/>
            <a:ext cx="1676400" cy="1539875"/>
            <a:chOff x="0" y="0"/>
            <a:chExt cx="2147483647" cy="2147483647"/>
          </a:xfrm>
        </p:grpSpPr>
        <p:pic>
          <p:nvPicPr>
            <p:cNvPr id="802" name="Google Shape;802;p26" descr="C:\Users\mcase\AppData\Local\Microsoft\Windows\Temporary Internet Files\Content.IE5\FT4NHVMN\MC900319960[1].wmf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2147483647" cy="21474836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03" name="Google Shape;803;p26"/>
            <p:cNvSpPr txBox="1"/>
            <p:nvPr/>
          </p:nvSpPr>
          <p:spPr>
            <a:xfrm>
              <a:off x="683289851" y="872734621"/>
              <a:ext cx="1171354711" cy="5148792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Schoolbell"/>
                <a:buNone/>
              </a:pPr>
              <a:r>
                <a:rPr lang="en-US" sz="1800" b="0" i="0" u="none">
                  <a:solidFill>
                    <a:schemeClr val="dk1"/>
                  </a:solidFill>
                  <a:latin typeface="Schoolbell"/>
                  <a:ea typeface="Schoolbell"/>
                  <a:cs typeface="Schoolbell"/>
                  <a:sym typeface="Schoolbell"/>
                </a:rPr>
                <a:t>Paco</a:t>
              </a:r>
              <a:endParaRPr/>
            </a:p>
          </p:txBody>
        </p: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7"/>
          <p:cNvSpPr txBox="1"/>
          <p:nvPr/>
        </p:nvSpPr>
        <p:spPr>
          <a:xfrm>
            <a:off x="381000" y="228600"/>
            <a:ext cx="7239000" cy="1108075"/>
          </a:xfrm>
          <a:prstGeom prst="rect">
            <a:avLst/>
          </a:prstGeom>
          <a:gradFill>
            <a:gsLst>
              <a:gs pos="0">
                <a:srgbClr val="9EEAFF"/>
              </a:gs>
              <a:gs pos="35000">
                <a:srgbClr val="BBEFFF"/>
              </a:gs>
              <a:gs pos="100000">
                <a:srgbClr val="E4F9FF"/>
              </a:gs>
            </a:gsLst>
            <a:lin ang="16200000" scaled="0"/>
          </a:gradFill>
          <a:ln w="9525" cap="flat" cmpd="sng">
            <a:solidFill>
              <a:srgbClr val="46AAC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Schoolbell"/>
              <a:buNone/>
            </a:pPr>
            <a:r>
              <a:rPr lang="en-US" sz="6600" b="0" i="0" u="none">
                <a:solidFill>
                  <a:srgbClr val="000000"/>
                </a:solidFill>
                <a:latin typeface="Schoolbell"/>
                <a:ea typeface="Schoolbell"/>
                <a:cs typeface="Schoolbell"/>
                <a:sym typeface="Schoolbell"/>
              </a:rPr>
              <a:t>¿De dónde eres?</a:t>
            </a:r>
            <a:endParaRPr/>
          </a:p>
        </p:txBody>
      </p:sp>
      <p:sp>
        <p:nvSpPr>
          <p:cNvPr id="809" name="Google Shape;809;p27"/>
          <p:cNvSpPr/>
          <p:nvPr/>
        </p:nvSpPr>
        <p:spPr>
          <a:xfrm>
            <a:off x="685800" y="2057400"/>
            <a:ext cx="3429000" cy="1524000"/>
          </a:xfrm>
          <a:prstGeom prst="wedgeRoundRectCallout">
            <a:avLst>
              <a:gd name="adj1" fmla="val 25020"/>
              <a:gd name="adj2" fmla="val 25718"/>
              <a:gd name="adj3" fmla="val 0"/>
            </a:avLst>
          </a:prstGeom>
          <a:solidFill>
            <a:srgbClr val="4BACC6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Schoolbell"/>
              <a:buNone/>
            </a:pPr>
            <a:r>
              <a:rPr lang="en-US" sz="3600" b="0" i="0" u="none">
                <a:solidFill>
                  <a:srgbClr val="FFFFFF"/>
                </a:solidFill>
                <a:latin typeface="Schoolbell"/>
                <a:ea typeface="Schoolbell"/>
                <a:cs typeface="Schoolbell"/>
                <a:sym typeface="Schoolbell"/>
              </a:rPr>
              <a:t>Where are you from?</a:t>
            </a:r>
            <a:endParaRPr/>
          </a:p>
        </p:txBody>
      </p:sp>
      <p:sp>
        <p:nvSpPr>
          <p:cNvPr id="810" name="Google Shape;810;p27"/>
          <p:cNvSpPr/>
          <p:nvPr/>
        </p:nvSpPr>
        <p:spPr>
          <a:xfrm>
            <a:off x="4038600" y="2590800"/>
            <a:ext cx="274320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27"/>
          <p:cNvSpPr/>
          <p:nvPr/>
        </p:nvSpPr>
        <p:spPr>
          <a:xfrm>
            <a:off x="6176962" y="3617912"/>
            <a:ext cx="274637" cy="1404937"/>
          </a:xfrm>
          <a:custGeom>
            <a:avLst/>
            <a:gdLst/>
            <a:ahLst/>
            <a:cxnLst/>
            <a:rect l="l" t="t" r="r" b="b"/>
            <a:pathLst>
              <a:path w="90" h="460" extrusionOk="0">
                <a:moveTo>
                  <a:pt x="0" y="406"/>
                </a:moveTo>
                <a:lnTo>
                  <a:pt x="0" y="406"/>
                </a:lnTo>
                <a:lnTo>
                  <a:pt x="0" y="400"/>
                </a:lnTo>
                <a:lnTo>
                  <a:pt x="2" y="386"/>
                </a:lnTo>
                <a:lnTo>
                  <a:pt x="6" y="372"/>
                </a:lnTo>
                <a:lnTo>
                  <a:pt x="12" y="362"/>
                </a:lnTo>
                <a:lnTo>
                  <a:pt x="18" y="350"/>
                </a:lnTo>
                <a:lnTo>
                  <a:pt x="30" y="328"/>
                </a:lnTo>
                <a:lnTo>
                  <a:pt x="36" y="318"/>
                </a:lnTo>
                <a:lnTo>
                  <a:pt x="40" y="306"/>
                </a:lnTo>
                <a:lnTo>
                  <a:pt x="44" y="294"/>
                </a:lnTo>
                <a:lnTo>
                  <a:pt x="44" y="280"/>
                </a:lnTo>
                <a:lnTo>
                  <a:pt x="44" y="262"/>
                </a:lnTo>
                <a:lnTo>
                  <a:pt x="42" y="244"/>
                </a:lnTo>
                <a:lnTo>
                  <a:pt x="40" y="226"/>
                </a:lnTo>
                <a:lnTo>
                  <a:pt x="38" y="208"/>
                </a:lnTo>
                <a:lnTo>
                  <a:pt x="38" y="204"/>
                </a:lnTo>
                <a:lnTo>
                  <a:pt x="40" y="188"/>
                </a:lnTo>
                <a:lnTo>
                  <a:pt x="44" y="176"/>
                </a:lnTo>
                <a:lnTo>
                  <a:pt x="48" y="164"/>
                </a:lnTo>
                <a:lnTo>
                  <a:pt x="54" y="152"/>
                </a:lnTo>
                <a:lnTo>
                  <a:pt x="66" y="128"/>
                </a:lnTo>
                <a:lnTo>
                  <a:pt x="78" y="104"/>
                </a:lnTo>
                <a:lnTo>
                  <a:pt x="84" y="86"/>
                </a:lnTo>
                <a:lnTo>
                  <a:pt x="86" y="68"/>
                </a:lnTo>
                <a:lnTo>
                  <a:pt x="86" y="52"/>
                </a:lnTo>
                <a:lnTo>
                  <a:pt x="80" y="36"/>
                </a:lnTo>
                <a:lnTo>
                  <a:pt x="74" y="20"/>
                </a:lnTo>
                <a:lnTo>
                  <a:pt x="66" y="2"/>
                </a:lnTo>
                <a:lnTo>
                  <a:pt x="70" y="0"/>
                </a:lnTo>
                <a:lnTo>
                  <a:pt x="78" y="18"/>
                </a:lnTo>
                <a:lnTo>
                  <a:pt x="84" y="34"/>
                </a:lnTo>
                <a:lnTo>
                  <a:pt x="88" y="50"/>
                </a:lnTo>
                <a:lnTo>
                  <a:pt x="90" y="68"/>
                </a:lnTo>
                <a:lnTo>
                  <a:pt x="88" y="86"/>
                </a:lnTo>
                <a:lnTo>
                  <a:pt x="82" y="106"/>
                </a:lnTo>
                <a:lnTo>
                  <a:pt x="68" y="130"/>
                </a:lnTo>
                <a:lnTo>
                  <a:pt x="56" y="152"/>
                </a:lnTo>
                <a:lnTo>
                  <a:pt x="48" y="176"/>
                </a:lnTo>
                <a:lnTo>
                  <a:pt x="44" y="190"/>
                </a:lnTo>
                <a:lnTo>
                  <a:pt x="42" y="204"/>
                </a:lnTo>
                <a:lnTo>
                  <a:pt x="42" y="208"/>
                </a:lnTo>
                <a:lnTo>
                  <a:pt x="44" y="226"/>
                </a:lnTo>
                <a:lnTo>
                  <a:pt x="44" y="244"/>
                </a:lnTo>
                <a:lnTo>
                  <a:pt x="46" y="262"/>
                </a:lnTo>
                <a:lnTo>
                  <a:pt x="48" y="280"/>
                </a:lnTo>
                <a:lnTo>
                  <a:pt x="46" y="294"/>
                </a:lnTo>
                <a:lnTo>
                  <a:pt x="44" y="308"/>
                </a:lnTo>
                <a:lnTo>
                  <a:pt x="40" y="320"/>
                </a:lnTo>
                <a:lnTo>
                  <a:pt x="34" y="330"/>
                </a:lnTo>
                <a:lnTo>
                  <a:pt x="20" y="352"/>
                </a:lnTo>
                <a:lnTo>
                  <a:pt x="14" y="362"/>
                </a:lnTo>
                <a:lnTo>
                  <a:pt x="10" y="374"/>
                </a:lnTo>
                <a:lnTo>
                  <a:pt x="6" y="386"/>
                </a:lnTo>
                <a:lnTo>
                  <a:pt x="4" y="400"/>
                </a:lnTo>
                <a:lnTo>
                  <a:pt x="4" y="406"/>
                </a:lnTo>
                <a:lnTo>
                  <a:pt x="4" y="420"/>
                </a:lnTo>
                <a:lnTo>
                  <a:pt x="8" y="434"/>
                </a:lnTo>
                <a:lnTo>
                  <a:pt x="14" y="446"/>
                </a:lnTo>
                <a:lnTo>
                  <a:pt x="24" y="456"/>
                </a:lnTo>
                <a:lnTo>
                  <a:pt x="22" y="460"/>
                </a:lnTo>
                <a:lnTo>
                  <a:pt x="12" y="448"/>
                </a:lnTo>
                <a:lnTo>
                  <a:pt x="4" y="436"/>
                </a:lnTo>
                <a:lnTo>
                  <a:pt x="0" y="422"/>
                </a:lnTo>
                <a:lnTo>
                  <a:pt x="0" y="406"/>
                </a:lnTo>
                <a:close/>
              </a:path>
            </a:pathLst>
          </a:custGeom>
          <a:solidFill>
            <a:srgbClr val="D7D5D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2" name="Google Shape;812;p27"/>
          <p:cNvGrpSpPr/>
          <p:nvPr/>
        </p:nvGrpSpPr>
        <p:grpSpPr>
          <a:xfrm>
            <a:off x="7848600" y="304800"/>
            <a:ext cx="1066800" cy="1516062"/>
            <a:chOff x="0" y="0"/>
            <a:chExt cx="2147483647" cy="2147483647"/>
          </a:xfrm>
        </p:grpSpPr>
        <p:pic>
          <p:nvPicPr>
            <p:cNvPr id="813" name="Google Shape;813;p27" descr="C:\Users\mcase\AppData\Local\Microsoft\Windows\Temporary Internet Files\Content.IE5\G1IGSMDU\MC900013473[1].wmf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2147483647" cy="21474836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4" name="Google Shape;814;p27"/>
            <p:cNvSpPr txBox="1"/>
            <p:nvPr/>
          </p:nvSpPr>
          <p:spPr>
            <a:xfrm>
              <a:off x="460174948" y="539846778"/>
              <a:ext cx="1380525212" cy="6541426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Schoolbell"/>
                <a:buNone/>
              </a:pPr>
              <a:r>
                <a:rPr lang="en-US" sz="2400" b="0" i="0" u="none">
                  <a:solidFill>
                    <a:schemeClr val="dk1"/>
                  </a:solidFill>
                  <a:latin typeface="Schoolbell"/>
                  <a:ea typeface="Schoolbell"/>
                  <a:cs typeface="Schoolbell"/>
                  <a:sym typeface="Schoolbell"/>
                </a:rPr>
                <a:t>??</a:t>
              </a:r>
              <a:endParaRPr/>
            </a:p>
          </p:txBody>
        </p:sp>
      </p:grpSp>
      <p:grpSp>
        <p:nvGrpSpPr>
          <p:cNvPr id="815" name="Google Shape;815;p27"/>
          <p:cNvGrpSpPr/>
          <p:nvPr/>
        </p:nvGrpSpPr>
        <p:grpSpPr>
          <a:xfrm>
            <a:off x="4724400" y="1905000"/>
            <a:ext cx="1981200" cy="4206875"/>
            <a:chOff x="3892550" y="38100"/>
            <a:chExt cx="825500" cy="1752600"/>
          </a:xfrm>
        </p:grpSpPr>
        <p:sp>
          <p:nvSpPr>
            <p:cNvPr id="816" name="Google Shape;816;p27"/>
            <p:cNvSpPr/>
            <p:nvPr/>
          </p:nvSpPr>
          <p:spPr>
            <a:xfrm>
              <a:off x="4378325" y="1406525"/>
              <a:ext cx="82550" cy="107950"/>
            </a:xfrm>
            <a:custGeom>
              <a:avLst/>
              <a:gdLst/>
              <a:ahLst/>
              <a:cxnLst/>
              <a:rect l="l" t="t" r="r" b="b"/>
              <a:pathLst>
                <a:path w="52" h="68" extrusionOk="0">
                  <a:moveTo>
                    <a:pt x="52" y="68"/>
                  </a:moveTo>
                  <a:lnTo>
                    <a:pt x="40" y="68"/>
                  </a:lnTo>
                  <a:lnTo>
                    <a:pt x="28" y="68"/>
                  </a:lnTo>
                  <a:lnTo>
                    <a:pt x="14" y="68"/>
                  </a:lnTo>
                  <a:lnTo>
                    <a:pt x="0" y="68"/>
                  </a:lnTo>
                  <a:lnTo>
                    <a:pt x="0" y="52"/>
                  </a:lnTo>
                  <a:lnTo>
                    <a:pt x="0" y="34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18"/>
                  </a:lnTo>
                  <a:lnTo>
                    <a:pt x="52" y="34"/>
                  </a:lnTo>
                  <a:lnTo>
                    <a:pt x="52" y="52"/>
                  </a:lnTo>
                  <a:lnTo>
                    <a:pt x="52" y="68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27"/>
            <p:cNvSpPr/>
            <p:nvPr/>
          </p:nvSpPr>
          <p:spPr>
            <a:xfrm>
              <a:off x="4368800" y="1479550"/>
              <a:ext cx="111125" cy="12065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70" y="76"/>
                  </a:moveTo>
                  <a:lnTo>
                    <a:pt x="52" y="76"/>
                  </a:lnTo>
                  <a:lnTo>
                    <a:pt x="34" y="76"/>
                  </a:lnTo>
                  <a:lnTo>
                    <a:pt x="18" y="76"/>
                  </a:lnTo>
                  <a:lnTo>
                    <a:pt x="0" y="76"/>
                  </a:lnTo>
                  <a:lnTo>
                    <a:pt x="0" y="56"/>
                  </a:lnTo>
                  <a:lnTo>
                    <a:pt x="0" y="3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8" y="0"/>
                  </a:lnTo>
                  <a:lnTo>
                    <a:pt x="34" y="0"/>
                  </a:lnTo>
                  <a:lnTo>
                    <a:pt x="52" y="0"/>
                  </a:lnTo>
                  <a:lnTo>
                    <a:pt x="70" y="0"/>
                  </a:lnTo>
                  <a:lnTo>
                    <a:pt x="70" y="18"/>
                  </a:lnTo>
                  <a:lnTo>
                    <a:pt x="70" y="38"/>
                  </a:lnTo>
                  <a:lnTo>
                    <a:pt x="70" y="56"/>
                  </a:lnTo>
                  <a:lnTo>
                    <a:pt x="70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27"/>
            <p:cNvSpPr/>
            <p:nvPr/>
          </p:nvSpPr>
          <p:spPr>
            <a:xfrm>
              <a:off x="4283075" y="1597025"/>
              <a:ext cx="203200" cy="174625"/>
            </a:xfrm>
            <a:custGeom>
              <a:avLst/>
              <a:gdLst/>
              <a:ahLst/>
              <a:cxnLst/>
              <a:rect l="l" t="t" r="r" b="b"/>
              <a:pathLst>
                <a:path w="128" h="110" extrusionOk="0">
                  <a:moveTo>
                    <a:pt x="48" y="0"/>
                  </a:moveTo>
                  <a:lnTo>
                    <a:pt x="68" y="0"/>
                  </a:lnTo>
                  <a:lnTo>
                    <a:pt x="88" y="0"/>
                  </a:lnTo>
                  <a:lnTo>
                    <a:pt x="106" y="0"/>
                  </a:lnTo>
                  <a:lnTo>
                    <a:pt x="124" y="0"/>
                  </a:lnTo>
                  <a:lnTo>
                    <a:pt x="126" y="28"/>
                  </a:lnTo>
                  <a:lnTo>
                    <a:pt x="126" y="54"/>
                  </a:lnTo>
                  <a:lnTo>
                    <a:pt x="128" y="84"/>
                  </a:lnTo>
                  <a:lnTo>
                    <a:pt x="128" y="110"/>
                  </a:lnTo>
                  <a:lnTo>
                    <a:pt x="96" y="110"/>
                  </a:lnTo>
                  <a:lnTo>
                    <a:pt x="64" y="110"/>
                  </a:lnTo>
                  <a:lnTo>
                    <a:pt x="32" y="110"/>
                  </a:lnTo>
                  <a:lnTo>
                    <a:pt x="0" y="110"/>
                  </a:lnTo>
                  <a:lnTo>
                    <a:pt x="0" y="104"/>
                  </a:lnTo>
                  <a:lnTo>
                    <a:pt x="0" y="98"/>
                  </a:lnTo>
                  <a:lnTo>
                    <a:pt x="2" y="90"/>
                  </a:lnTo>
                  <a:lnTo>
                    <a:pt x="6" y="84"/>
                  </a:lnTo>
                  <a:lnTo>
                    <a:pt x="10" y="78"/>
                  </a:lnTo>
                  <a:lnTo>
                    <a:pt x="22" y="72"/>
                  </a:lnTo>
                  <a:lnTo>
                    <a:pt x="34" y="68"/>
                  </a:lnTo>
                  <a:lnTo>
                    <a:pt x="36" y="68"/>
                  </a:lnTo>
                  <a:lnTo>
                    <a:pt x="42" y="66"/>
                  </a:lnTo>
                  <a:lnTo>
                    <a:pt x="46" y="62"/>
                  </a:lnTo>
                  <a:lnTo>
                    <a:pt x="48" y="58"/>
                  </a:lnTo>
                  <a:lnTo>
                    <a:pt x="50" y="52"/>
                  </a:lnTo>
                  <a:lnTo>
                    <a:pt x="52" y="44"/>
                  </a:lnTo>
                  <a:lnTo>
                    <a:pt x="50" y="34"/>
                  </a:lnTo>
                  <a:lnTo>
                    <a:pt x="50" y="22"/>
                  </a:lnTo>
                  <a:lnTo>
                    <a:pt x="50" y="1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4365625" y="1612900"/>
              <a:ext cx="38100" cy="12700"/>
            </a:xfrm>
            <a:custGeom>
              <a:avLst/>
              <a:gdLst/>
              <a:ahLst/>
              <a:cxnLst/>
              <a:rect l="l" t="t" r="r" b="b"/>
              <a:pathLst>
                <a:path w="24" h="8" extrusionOk="0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6" y="8"/>
                  </a:lnTo>
                  <a:lnTo>
                    <a:pt x="12" y="8"/>
                  </a:lnTo>
                  <a:lnTo>
                    <a:pt x="18" y="8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A2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27"/>
            <p:cNvSpPr/>
            <p:nvPr/>
          </p:nvSpPr>
          <p:spPr>
            <a:xfrm>
              <a:off x="4365625" y="1635125"/>
              <a:ext cx="38100" cy="15875"/>
            </a:xfrm>
            <a:custGeom>
              <a:avLst/>
              <a:gdLst/>
              <a:ahLst/>
              <a:cxnLst/>
              <a:rect l="l" t="t" r="r" b="b"/>
              <a:pathLst>
                <a:path w="24" h="10" extrusionOk="0">
                  <a:moveTo>
                    <a:pt x="0" y="2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18" y="10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2" y="2"/>
                  </a:lnTo>
                  <a:lnTo>
                    <a:pt x="6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8A2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27"/>
            <p:cNvSpPr/>
            <p:nvPr/>
          </p:nvSpPr>
          <p:spPr>
            <a:xfrm>
              <a:off x="4368800" y="1657350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24" h="12" extrusionOk="0">
                  <a:moveTo>
                    <a:pt x="0" y="8"/>
                  </a:moveTo>
                  <a:lnTo>
                    <a:pt x="6" y="10"/>
                  </a:lnTo>
                  <a:lnTo>
                    <a:pt x="12" y="10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4" y="2"/>
                  </a:lnTo>
                  <a:lnTo>
                    <a:pt x="6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B8A2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27"/>
            <p:cNvSpPr/>
            <p:nvPr/>
          </p:nvSpPr>
          <p:spPr>
            <a:xfrm>
              <a:off x="4368800" y="1679575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24" h="12" extrusionOk="0">
                  <a:moveTo>
                    <a:pt x="0" y="8"/>
                  </a:moveTo>
                  <a:lnTo>
                    <a:pt x="4" y="8"/>
                  </a:lnTo>
                  <a:lnTo>
                    <a:pt x="10" y="10"/>
                  </a:lnTo>
                  <a:lnTo>
                    <a:pt x="18" y="12"/>
                  </a:lnTo>
                  <a:lnTo>
                    <a:pt x="22" y="12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18" y="4"/>
                  </a:lnTo>
                  <a:lnTo>
                    <a:pt x="12" y="2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B8A2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27"/>
            <p:cNvSpPr/>
            <p:nvPr/>
          </p:nvSpPr>
          <p:spPr>
            <a:xfrm>
              <a:off x="4359275" y="1695450"/>
              <a:ext cx="41275" cy="28575"/>
            </a:xfrm>
            <a:custGeom>
              <a:avLst/>
              <a:gdLst/>
              <a:ahLst/>
              <a:cxnLst/>
              <a:rect l="l" t="t" r="r" b="b"/>
              <a:pathLst>
                <a:path w="26" h="18" extrusionOk="0">
                  <a:moveTo>
                    <a:pt x="0" y="6"/>
                  </a:moveTo>
                  <a:lnTo>
                    <a:pt x="6" y="8"/>
                  </a:lnTo>
                  <a:lnTo>
                    <a:pt x="10" y="12"/>
                  </a:lnTo>
                  <a:lnTo>
                    <a:pt x="16" y="14"/>
                  </a:lnTo>
                  <a:lnTo>
                    <a:pt x="22" y="18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6" y="10"/>
                  </a:lnTo>
                  <a:lnTo>
                    <a:pt x="20" y="8"/>
                  </a:lnTo>
                  <a:lnTo>
                    <a:pt x="14" y="6"/>
                  </a:lnTo>
                  <a:lnTo>
                    <a:pt x="8" y="4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8A2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27"/>
            <p:cNvSpPr/>
            <p:nvPr/>
          </p:nvSpPr>
          <p:spPr>
            <a:xfrm>
              <a:off x="4279900" y="1752600"/>
              <a:ext cx="209550" cy="38100"/>
            </a:xfrm>
            <a:custGeom>
              <a:avLst/>
              <a:gdLst/>
              <a:ahLst/>
              <a:cxnLst/>
              <a:rect l="l" t="t" r="r" b="b"/>
              <a:pathLst>
                <a:path w="132" h="24" extrusionOk="0">
                  <a:moveTo>
                    <a:pt x="0" y="22"/>
                  </a:moveTo>
                  <a:lnTo>
                    <a:pt x="32" y="22"/>
                  </a:lnTo>
                  <a:lnTo>
                    <a:pt x="66" y="22"/>
                  </a:lnTo>
                  <a:lnTo>
                    <a:pt x="100" y="24"/>
                  </a:lnTo>
                  <a:lnTo>
                    <a:pt x="132" y="24"/>
                  </a:lnTo>
                  <a:lnTo>
                    <a:pt x="132" y="20"/>
                  </a:lnTo>
                  <a:lnTo>
                    <a:pt x="132" y="14"/>
                  </a:lnTo>
                  <a:lnTo>
                    <a:pt x="132" y="8"/>
                  </a:lnTo>
                  <a:lnTo>
                    <a:pt x="132" y="4"/>
                  </a:lnTo>
                  <a:lnTo>
                    <a:pt x="100" y="4"/>
                  </a:lnTo>
                  <a:lnTo>
                    <a:pt x="66" y="2"/>
                  </a:lnTo>
                  <a:lnTo>
                    <a:pt x="34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90797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27"/>
            <p:cNvSpPr/>
            <p:nvPr/>
          </p:nvSpPr>
          <p:spPr>
            <a:xfrm>
              <a:off x="4143375" y="1406525"/>
              <a:ext cx="82550" cy="107950"/>
            </a:xfrm>
            <a:custGeom>
              <a:avLst/>
              <a:gdLst/>
              <a:ahLst/>
              <a:cxnLst/>
              <a:rect l="l" t="t" r="r" b="b"/>
              <a:pathLst>
                <a:path w="52" h="68" extrusionOk="0">
                  <a:moveTo>
                    <a:pt x="52" y="68"/>
                  </a:moveTo>
                  <a:lnTo>
                    <a:pt x="40" y="68"/>
                  </a:lnTo>
                  <a:lnTo>
                    <a:pt x="26" y="68"/>
                  </a:lnTo>
                  <a:lnTo>
                    <a:pt x="12" y="68"/>
                  </a:lnTo>
                  <a:lnTo>
                    <a:pt x="0" y="68"/>
                  </a:lnTo>
                  <a:lnTo>
                    <a:pt x="0" y="52"/>
                  </a:lnTo>
                  <a:lnTo>
                    <a:pt x="0" y="34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6" y="0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18"/>
                  </a:lnTo>
                  <a:lnTo>
                    <a:pt x="52" y="34"/>
                  </a:lnTo>
                  <a:lnTo>
                    <a:pt x="52" y="52"/>
                  </a:lnTo>
                  <a:lnTo>
                    <a:pt x="52" y="68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27"/>
            <p:cNvSpPr/>
            <p:nvPr/>
          </p:nvSpPr>
          <p:spPr>
            <a:xfrm>
              <a:off x="4476750" y="1069975"/>
              <a:ext cx="82550" cy="95250"/>
            </a:xfrm>
            <a:custGeom>
              <a:avLst/>
              <a:gdLst/>
              <a:ahLst/>
              <a:cxnLst/>
              <a:rect l="l" t="t" r="r" b="b"/>
              <a:pathLst>
                <a:path w="52" h="60" extrusionOk="0">
                  <a:moveTo>
                    <a:pt x="0" y="30"/>
                  </a:move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6" y="52"/>
                  </a:lnTo>
                  <a:lnTo>
                    <a:pt x="12" y="56"/>
                  </a:lnTo>
                  <a:lnTo>
                    <a:pt x="16" y="58"/>
                  </a:lnTo>
                  <a:lnTo>
                    <a:pt x="20" y="60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6" y="58"/>
                  </a:lnTo>
                  <a:lnTo>
                    <a:pt x="40" y="56"/>
                  </a:lnTo>
                  <a:lnTo>
                    <a:pt x="46" y="52"/>
                  </a:lnTo>
                  <a:lnTo>
                    <a:pt x="52" y="42"/>
                  </a:lnTo>
                  <a:lnTo>
                    <a:pt x="52" y="36"/>
                  </a:lnTo>
                  <a:lnTo>
                    <a:pt x="52" y="30"/>
                  </a:lnTo>
                  <a:lnTo>
                    <a:pt x="52" y="24"/>
                  </a:lnTo>
                  <a:lnTo>
                    <a:pt x="52" y="18"/>
                  </a:lnTo>
                  <a:lnTo>
                    <a:pt x="46" y="10"/>
                  </a:lnTo>
                  <a:lnTo>
                    <a:pt x="40" y="6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2" y="6"/>
                  </a:lnTo>
                  <a:lnTo>
                    <a:pt x="6" y="10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27"/>
            <p:cNvSpPr/>
            <p:nvPr/>
          </p:nvSpPr>
          <p:spPr>
            <a:xfrm>
              <a:off x="4483100" y="895350"/>
              <a:ext cx="234950" cy="219075"/>
            </a:xfrm>
            <a:custGeom>
              <a:avLst/>
              <a:gdLst/>
              <a:ahLst/>
              <a:cxnLst/>
              <a:rect l="l" t="t" r="r" b="b"/>
              <a:pathLst>
                <a:path w="148" h="138" extrusionOk="0">
                  <a:moveTo>
                    <a:pt x="90" y="0"/>
                  </a:moveTo>
                  <a:lnTo>
                    <a:pt x="90" y="0"/>
                  </a:lnTo>
                  <a:lnTo>
                    <a:pt x="100" y="6"/>
                  </a:lnTo>
                  <a:lnTo>
                    <a:pt x="112" y="14"/>
                  </a:lnTo>
                  <a:lnTo>
                    <a:pt x="124" y="22"/>
                  </a:lnTo>
                  <a:lnTo>
                    <a:pt x="134" y="36"/>
                  </a:lnTo>
                  <a:lnTo>
                    <a:pt x="140" y="42"/>
                  </a:lnTo>
                  <a:lnTo>
                    <a:pt x="144" y="50"/>
                  </a:lnTo>
                  <a:lnTo>
                    <a:pt x="146" y="58"/>
                  </a:lnTo>
                  <a:lnTo>
                    <a:pt x="148" y="66"/>
                  </a:lnTo>
                  <a:lnTo>
                    <a:pt x="146" y="74"/>
                  </a:lnTo>
                  <a:lnTo>
                    <a:pt x="144" y="84"/>
                  </a:lnTo>
                  <a:lnTo>
                    <a:pt x="138" y="92"/>
                  </a:lnTo>
                  <a:lnTo>
                    <a:pt x="130" y="100"/>
                  </a:lnTo>
                  <a:lnTo>
                    <a:pt x="118" y="110"/>
                  </a:lnTo>
                  <a:lnTo>
                    <a:pt x="102" y="120"/>
                  </a:lnTo>
                  <a:lnTo>
                    <a:pt x="82" y="128"/>
                  </a:lnTo>
                  <a:lnTo>
                    <a:pt x="52" y="136"/>
                  </a:lnTo>
                  <a:lnTo>
                    <a:pt x="36" y="138"/>
                  </a:lnTo>
                  <a:lnTo>
                    <a:pt x="18" y="138"/>
                  </a:lnTo>
                  <a:lnTo>
                    <a:pt x="14" y="132"/>
                  </a:lnTo>
                  <a:lnTo>
                    <a:pt x="10" y="126"/>
                  </a:lnTo>
                  <a:lnTo>
                    <a:pt x="6" y="120"/>
                  </a:lnTo>
                  <a:lnTo>
                    <a:pt x="0" y="112"/>
                  </a:lnTo>
                  <a:lnTo>
                    <a:pt x="16" y="106"/>
                  </a:lnTo>
                  <a:lnTo>
                    <a:pt x="48" y="94"/>
                  </a:lnTo>
                  <a:lnTo>
                    <a:pt x="62" y="88"/>
                  </a:lnTo>
                  <a:lnTo>
                    <a:pt x="70" y="78"/>
                  </a:lnTo>
                  <a:lnTo>
                    <a:pt x="74" y="74"/>
                  </a:lnTo>
                  <a:lnTo>
                    <a:pt x="74" y="72"/>
                  </a:lnTo>
                  <a:lnTo>
                    <a:pt x="72" y="68"/>
                  </a:lnTo>
                  <a:lnTo>
                    <a:pt x="68" y="66"/>
                  </a:lnTo>
                  <a:lnTo>
                    <a:pt x="66" y="60"/>
                  </a:lnTo>
                  <a:lnTo>
                    <a:pt x="64" y="56"/>
                  </a:lnTo>
                  <a:lnTo>
                    <a:pt x="62" y="52"/>
                  </a:lnTo>
                  <a:lnTo>
                    <a:pt x="60" y="48"/>
                  </a:lnTo>
                  <a:lnTo>
                    <a:pt x="66" y="36"/>
                  </a:lnTo>
                  <a:lnTo>
                    <a:pt x="74" y="22"/>
                  </a:lnTo>
                  <a:lnTo>
                    <a:pt x="82" y="12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27"/>
            <p:cNvSpPr/>
            <p:nvPr/>
          </p:nvSpPr>
          <p:spPr>
            <a:xfrm>
              <a:off x="4051300" y="1069975"/>
              <a:ext cx="82550" cy="95250"/>
            </a:xfrm>
            <a:custGeom>
              <a:avLst/>
              <a:gdLst/>
              <a:ahLst/>
              <a:cxnLst/>
              <a:rect l="l" t="t" r="r" b="b"/>
              <a:pathLst>
                <a:path w="52" h="60" extrusionOk="0">
                  <a:moveTo>
                    <a:pt x="52" y="30"/>
                  </a:moveTo>
                  <a:lnTo>
                    <a:pt x="52" y="30"/>
                  </a:lnTo>
                  <a:lnTo>
                    <a:pt x="52" y="36"/>
                  </a:lnTo>
                  <a:lnTo>
                    <a:pt x="50" y="42"/>
                  </a:lnTo>
                  <a:lnTo>
                    <a:pt x="46" y="52"/>
                  </a:lnTo>
                  <a:lnTo>
                    <a:pt x="40" y="56"/>
                  </a:lnTo>
                  <a:lnTo>
                    <a:pt x="36" y="58"/>
                  </a:lnTo>
                  <a:lnTo>
                    <a:pt x="32" y="60"/>
                  </a:lnTo>
                  <a:lnTo>
                    <a:pt x="26" y="60"/>
                  </a:lnTo>
                  <a:lnTo>
                    <a:pt x="20" y="60"/>
                  </a:lnTo>
                  <a:lnTo>
                    <a:pt x="16" y="58"/>
                  </a:lnTo>
                  <a:lnTo>
                    <a:pt x="12" y="56"/>
                  </a:lnTo>
                  <a:lnTo>
                    <a:pt x="6" y="52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6" y="10"/>
                  </a:lnTo>
                  <a:lnTo>
                    <a:pt x="12" y="6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6" y="2"/>
                  </a:lnTo>
                  <a:lnTo>
                    <a:pt x="40" y="6"/>
                  </a:lnTo>
                  <a:lnTo>
                    <a:pt x="46" y="10"/>
                  </a:lnTo>
                  <a:lnTo>
                    <a:pt x="50" y="18"/>
                  </a:lnTo>
                  <a:lnTo>
                    <a:pt x="52" y="24"/>
                  </a:lnTo>
                  <a:lnTo>
                    <a:pt x="52" y="3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27"/>
            <p:cNvSpPr/>
            <p:nvPr/>
          </p:nvSpPr>
          <p:spPr>
            <a:xfrm>
              <a:off x="3892550" y="895350"/>
              <a:ext cx="234950" cy="219075"/>
            </a:xfrm>
            <a:custGeom>
              <a:avLst/>
              <a:gdLst/>
              <a:ahLst/>
              <a:cxnLst/>
              <a:rect l="l" t="t" r="r" b="b"/>
              <a:pathLst>
                <a:path w="148" h="138" extrusionOk="0">
                  <a:moveTo>
                    <a:pt x="58" y="0"/>
                  </a:moveTo>
                  <a:lnTo>
                    <a:pt x="58" y="0"/>
                  </a:lnTo>
                  <a:lnTo>
                    <a:pt x="48" y="6"/>
                  </a:lnTo>
                  <a:lnTo>
                    <a:pt x="36" y="14"/>
                  </a:lnTo>
                  <a:lnTo>
                    <a:pt x="24" y="22"/>
                  </a:lnTo>
                  <a:lnTo>
                    <a:pt x="14" y="36"/>
                  </a:lnTo>
                  <a:lnTo>
                    <a:pt x="8" y="42"/>
                  </a:lnTo>
                  <a:lnTo>
                    <a:pt x="4" y="50"/>
                  </a:lnTo>
                  <a:lnTo>
                    <a:pt x="2" y="58"/>
                  </a:lnTo>
                  <a:lnTo>
                    <a:pt x="0" y="66"/>
                  </a:lnTo>
                  <a:lnTo>
                    <a:pt x="2" y="74"/>
                  </a:lnTo>
                  <a:lnTo>
                    <a:pt x="4" y="84"/>
                  </a:lnTo>
                  <a:lnTo>
                    <a:pt x="10" y="92"/>
                  </a:lnTo>
                  <a:lnTo>
                    <a:pt x="18" y="100"/>
                  </a:lnTo>
                  <a:lnTo>
                    <a:pt x="30" y="110"/>
                  </a:lnTo>
                  <a:lnTo>
                    <a:pt x="46" y="120"/>
                  </a:lnTo>
                  <a:lnTo>
                    <a:pt x="66" y="128"/>
                  </a:lnTo>
                  <a:lnTo>
                    <a:pt x="96" y="136"/>
                  </a:lnTo>
                  <a:lnTo>
                    <a:pt x="112" y="138"/>
                  </a:lnTo>
                  <a:lnTo>
                    <a:pt x="130" y="138"/>
                  </a:lnTo>
                  <a:lnTo>
                    <a:pt x="132" y="132"/>
                  </a:lnTo>
                  <a:lnTo>
                    <a:pt x="138" y="126"/>
                  </a:lnTo>
                  <a:lnTo>
                    <a:pt x="142" y="120"/>
                  </a:lnTo>
                  <a:lnTo>
                    <a:pt x="148" y="112"/>
                  </a:lnTo>
                  <a:lnTo>
                    <a:pt x="132" y="106"/>
                  </a:lnTo>
                  <a:lnTo>
                    <a:pt x="100" y="94"/>
                  </a:lnTo>
                  <a:lnTo>
                    <a:pt x="86" y="88"/>
                  </a:lnTo>
                  <a:lnTo>
                    <a:pt x="78" y="78"/>
                  </a:lnTo>
                  <a:lnTo>
                    <a:pt x="74" y="74"/>
                  </a:lnTo>
                  <a:lnTo>
                    <a:pt x="74" y="72"/>
                  </a:lnTo>
                  <a:lnTo>
                    <a:pt x="76" y="68"/>
                  </a:lnTo>
                  <a:lnTo>
                    <a:pt x="80" y="66"/>
                  </a:lnTo>
                  <a:lnTo>
                    <a:pt x="82" y="60"/>
                  </a:lnTo>
                  <a:lnTo>
                    <a:pt x="84" y="56"/>
                  </a:lnTo>
                  <a:lnTo>
                    <a:pt x="86" y="52"/>
                  </a:lnTo>
                  <a:lnTo>
                    <a:pt x="88" y="48"/>
                  </a:lnTo>
                  <a:lnTo>
                    <a:pt x="82" y="36"/>
                  </a:lnTo>
                  <a:lnTo>
                    <a:pt x="74" y="22"/>
                  </a:lnTo>
                  <a:lnTo>
                    <a:pt x="66" y="12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27"/>
            <p:cNvSpPr/>
            <p:nvPr/>
          </p:nvSpPr>
          <p:spPr>
            <a:xfrm>
              <a:off x="4111625" y="1139825"/>
              <a:ext cx="387350" cy="288925"/>
            </a:xfrm>
            <a:custGeom>
              <a:avLst/>
              <a:gdLst/>
              <a:ahLst/>
              <a:cxnLst/>
              <a:rect l="l" t="t" r="r" b="b"/>
              <a:pathLst>
                <a:path w="244" h="182" extrusionOk="0">
                  <a:moveTo>
                    <a:pt x="0" y="0"/>
                  </a:moveTo>
                  <a:lnTo>
                    <a:pt x="0" y="46"/>
                  </a:lnTo>
                  <a:lnTo>
                    <a:pt x="0" y="90"/>
                  </a:lnTo>
                  <a:lnTo>
                    <a:pt x="0" y="138"/>
                  </a:lnTo>
                  <a:lnTo>
                    <a:pt x="0" y="182"/>
                  </a:lnTo>
                  <a:lnTo>
                    <a:pt x="26" y="182"/>
                  </a:lnTo>
                  <a:lnTo>
                    <a:pt x="50" y="182"/>
                  </a:lnTo>
                  <a:lnTo>
                    <a:pt x="76" y="182"/>
                  </a:lnTo>
                  <a:lnTo>
                    <a:pt x="100" y="182"/>
                  </a:lnTo>
                  <a:lnTo>
                    <a:pt x="100" y="174"/>
                  </a:lnTo>
                  <a:lnTo>
                    <a:pt x="100" y="168"/>
                  </a:lnTo>
                  <a:lnTo>
                    <a:pt x="100" y="160"/>
                  </a:lnTo>
                  <a:lnTo>
                    <a:pt x="100" y="154"/>
                  </a:lnTo>
                  <a:lnTo>
                    <a:pt x="102" y="144"/>
                  </a:lnTo>
                  <a:lnTo>
                    <a:pt x="108" y="138"/>
                  </a:lnTo>
                  <a:lnTo>
                    <a:pt x="114" y="132"/>
                  </a:lnTo>
                  <a:lnTo>
                    <a:pt x="124" y="130"/>
                  </a:lnTo>
                  <a:lnTo>
                    <a:pt x="132" y="132"/>
                  </a:lnTo>
                  <a:lnTo>
                    <a:pt x="140" y="138"/>
                  </a:lnTo>
                  <a:lnTo>
                    <a:pt x="146" y="144"/>
                  </a:lnTo>
                  <a:lnTo>
                    <a:pt x="148" y="154"/>
                  </a:lnTo>
                  <a:lnTo>
                    <a:pt x="148" y="160"/>
                  </a:lnTo>
                  <a:lnTo>
                    <a:pt x="148" y="168"/>
                  </a:lnTo>
                  <a:lnTo>
                    <a:pt x="148" y="174"/>
                  </a:lnTo>
                  <a:lnTo>
                    <a:pt x="148" y="182"/>
                  </a:lnTo>
                  <a:lnTo>
                    <a:pt x="170" y="182"/>
                  </a:lnTo>
                  <a:lnTo>
                    <a:pt x="196" y="182"/>
                  </a:lnTo>
                  <a:lnTo>
                    <a:pt x="218" y="182"/>
                  </a:lnTo>
                  <a:lnTo>
                    <a:pt x="244" y="182"/>
                  </a:lnTo>
                  <a:lnTo>
                    <a:pt x="244" y="138"/>
                  </a:lnTo>
                  <a:lnTo>
                    <a:pt x="244" y="90"/>
                  </a:lnTo>
                  <a:lnTo>
                    <a:pt x="244" y="46"/>
                  </a:lnTo>
                  <a:lnTo>
                    <a:pt x="244" y="0"/>
                  </a:lnTo>
                  <a:lnTo>
                    <a:pt x="182" y="0"/>
                  </a:lnTo>
                  <a:lnTo>
                    <a:pt x="122" y="0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A73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27"/>
            <p:cNvSpPr/>
            <p:nvPr/>
          </p:nvSpPr>
          <p:spPr>
            <a:xfrm>
              <a:off x="3943350" y="806450"/>
              <a:ext cx="723900" cy="333375"/>
            </a:xfrm>
            <a:custGeom>
              <a:avLst/>
              <a:gdLst/>
              <a:ahLst/>
              <a:cxnLst/>
              <a:rect l="l" t="t" r="r" b="b"/>
              <a:pathLst>
                <a:path w="456" h="210" extrusionOk="0">
                  <a:moveTo>
                    <a:pt x="456" y="62"/>
                  </a:moveTo>
                  <a:lnTo>
                    <a:pt x="456" y="62"/>
                  </a:lnTo>
                  <a:lnTo>
                    <a:pt x="442" y="56"/>
                  </a:lnTo>
                  <a:lnTo>
                    <a:pt x="426" y="46"/>
                  </a:lnTo>
                  <a:lnTo>
                    <a:pt x="404" y="38"/>
                  </a:lnTo>
                  <a:lnTo>
                    <a:pt x="376" y="26"/>
                  </a:lnTo>
                  <a:lnTo>
                    <a:pt x="342" y="16"/>
                  </a:lnTo>
                  <a:lnTo>
                    <a:pt x="304" y="8"/>
                  </a:lnTo>
                  <a:lnTo>
                    <a:pt x="260" y="2"/>
                  </a:lnTo>
                  <a:lnTo>
                    <a:pt x="248" y="2"/>
                  </a:lnTo>
                  <a:lnTo>
                    <a:pt x="238" y="0"/>
                  </a:lnTo>
                  <a:lnTo>
                    <a:pt x="232" y="0"/>
                  </a:lnTo>
                  <a:lnTo>
                    <a:pt x="230" y="0"/>
                  </a:lnTo>
                  <a:lnTo>
                    <a:pt x="228" y="0"/>
                  </a:lnTo>
                  <a:lnTo>
                    <a:pt x="226" y="0"/>
                  </a:lnTo>
                  <a:lnTo>
                    <a:pt x="224" y="0"/>
                  </a:lnTo>
                  <a:lnTo>
                    <a:pt x="218" y="0"/>
                  </a:lnTo>
                  <a:lnTo>
                    <a:pt x="208" y="2"/>
                  </a:lnTo>
                  <a:lnTo>
                    <a:pt x="196" y="2"/>
                  </a:lnTo>
                  <a:lnTo>
                    <a:pt x="152" y="8"/>
                  </a:lnTo>
                  <a:lnTo>
                    <a:pt x="114" y="16"/>
                  </a:lnTo>
                  <a:lnTo>
                    <a:pt x="80" y="26"/>
                  </a:lnTo>
                  <a:lnTo>
                    <a:pt x="52" y="38"/>
                  </a:lnTo>
                  <a:lnTo>
                    <a:pt x="30" y="46"/>
                  </a:lnTo>
                  <a:lnTo>
                    <a:pt x="14" y="56"/>
                  </a:lnTo>
                  <a:lnTo>
                    <a:pt x="0" y="62"/>
                  </a:lnTo>
                  <a:lnTo>
                    <a:pt x="14" y="80"/>
                  </a:lnTo>
                  <a:lnTo>
                    <a:pt x="28" y="96"/>
                  </a:lnTo>
                  <a:lnTo>
                    <a:pt x="42" y="114"/>
                  </a:lnTo>
                  <a:lnTo>
                    <a:pt x="54" y="130"/>
                  </a:lnTo>
                  <a:lnTo>
                    <a:pt x="60" y="128"/>
                  </a:lnTo>
                  <a:lnTo>
                    <a:pt x="70" y="124"/>
                  </a:lnTo>
                  <a:lnTo>
                    <a:pt x="86" y="118"/>
                  </a:lnTo>
                  <a:lnTo>
                    <a:pt x="96" y="116"/>
                  </a:lnTo>
                  <a:lnTo>
                    <a:pt x="106" y="116"/>
                  </a:lnTo>
                  <a:lnTo>
                    <a:pt x="106" y="140"/>
                  </a:lnTo>
                  <a:lnTo>
                    <a:pt x="106" y="162"/>
                  </a:lnTo>
                  <a:lnTo>
                    <a:pt x="106" y="186"/>
                  </a:lnTo>
                  <a:lnTo>
                    <a:pt x="106" y="210"/>
                  </a:lnTo>
                  <a:lnTo>
                    <a:pt x="168" y="210"/>
                  </a:lnTo>
                  <a:lnTo>
                    <a:pt x="228" y="210"/>
                  </a:lnTo>
                  <a:lnTo>
                    <a:pt x="288" y="210"/>
                  </a:lnTo>
                  <a:lnTo>
                    <a:pt x="350" y="210"/>
                  </a:lnTo>
                  <a:lnTo>
                    <a:pt x="350" y="186"/>
                  </a:lnTo>
                  <a:lnTo>
                    <a:pt x="350" y="162"/>
                  </a:lnTo>
                  <a:lnTo>
                    <a:pt x="350" y="140"/>
                  </a:lnTo>
                  <a:lnTo>
                    <a:pt x="350" y="116"/>
                  </a:lnTo>
                  <a:lnTo>
                    <a:pt x="360" y="116"/>
                  </a:lnTo>
                  <a:lnTo>
                    <a:pt x="370" y="118"/>
                  </a:lnTo>
                  <a:lnTo>
                    <a:pt x="386" y="124"/>
                  </a:lnTo>
                  <a:lnTo>
                    <a:pt x="398" y="128"/>
                  </a:lnTo>
                  <a:lnTo>
                    <a:pt x="402" y="130"/>
                  </a:lnTo>
                  <a:lnTo>
                    <a:pt x="414" y="114"/>
                  </a:lnTo>
                  <a:lnTo>
                    <a:pt x="428" y="96"/>
                  </a:lnTo>
                  <a:lnTo>
                    <a:pt x="442" y="80"/>
                  </a:lnTo>
                  <a:lnTo>
                    <a:pt x="456" y="62"/>
                  </a:lnTo>
                  <a:close/>
                </a:path>
              </a:pathLst>
            </a:custGeom>
            <a:solidFill>
              <a:srgbClr val="C0C53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27"/>
            <p:cNvSpPr/>
            <p:nvPr/>
          </p:nvSpPr>
          <p:spPr>
            <a:xfrm>
              <a:off x="4171950" y="768350"/>
              <a:ext cx="279400" cy="127000"/>
            </a:xfrm>
            <a:custGeom>
              <a:avLst/>
              <a:gdLst/>
              <a:ahLst/>
              <a:cxnLst/>
              <a:rect l="l" t="t" r="r" b="b"/>
              <a:pathLst>
                <a:path w="176" h="80" extrusionOk="0">
                  <a:moveTo>
                    <a:pt x="176" y="38"/>
                  </a:moveTo>
                  <a:lnTo>
                    <a:pt x="176" y="38"/>
                  </a:lnTo>
                  <a:lnTo>
                    <a:pt x="174" y="48"/>
                  </a:lnTo>
                  <a:lnTo>
                    <a:pt x="168" y="54"/>
                  </a:lnTo>
                  <a:lnTo>
                    <a:pt x="160" y="62"/>
                  </a:lnTo>
                  <a:lnTo>
                    <a:pt x="148" y="66"/>
                  </a:lnTo>
                  <a:lnTo>
                    <a:pt x="134" y="72"/>
                  </a:lnTo>
                  <a:lnTo>
                    <a:pt x="118" y="76"/>
                  </a:lnTo>
                  <a:lnTo>
                    <a:pt x="102" y="80"/>
                  </a:lnTo>
                  <a:lnTo>
                    <a:pt x="84" y="80"/>
                  </a:lnTo>
                  <a:lnTo>
                    <a:pt x="66" y="80"/>
                  </a:lnTo>
                  <a:lnTo>
                    <a:pt x="52" y="76"/>
                  </a:lnTo>
                  <a:lnTo>
                    <a:pt x="38" y="72"/>
                  </a:lnTo>
                  <a:lnTo>
                    <a:pt x="24" y="66"/>
                  </a:lnTo>
                  <a:lnTo>
                    <a:pt x="14" y="62"/>
                  </a:lnTo>
                  <a:lnTo>
                    <a:pt x="8" y="54"/>
                  </a:lnTo>
                  <a:lnTo>
                    <a:pt x="2" y="48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8" y="24"/>
                  </a:lnTo>
                  <a:lnTo>
                    <a:pt x="16" y="18"/>
                  </a:lnTo>
                  <a:lnTo>
                    <a:pt x="26" y="14"/>
                  </a:lnTo>
                  <a:lnTo>
                    <a:pt x="40" y="8"/>
                  </a:lnTo>
                  <a:lnTo>
                    <a:pt x="54" y="4"/>
                  </a:lnTo>
                  <a:lnTo>
                    <a:pt x="70" y="2"/>
                  </a:lnTo>
                  <a:lnTo>
                    <a:pt x="88" y="0"/>
                  </a:lnTo>
                  <a:lnTo>
                    <a:pt x="106" y="2"/>
                  </a:lnTo>
                  <a:lnTo>
                    <a:pt x="122" y="4"/>
                  </a:lnTo>
                  <a:lnTo>
                    <a:pt x="136" y="8"/>
                  </a:lnTo>
                  <a:lnTo>
                    <a:pt x="148" y="14"/>
                  </a:lnTo>
                  <a:lnTo>
                    <a:pt x="160" y="18"/>
                  </a:lnTo>
                  <a:lnTo>
                    <a:pt x="168" y="24"/>
                  </a:lnTo>
                  <a:lnTo>
                    <a:pt x="174" y="32"/>
                  </a:lnTo>
                  <a:lnTo>
                    <a:pt x="176" y="38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27"/>
            <p:cNvSpPr/>
            <p:nvPr/>
          </p:nvSpPr>
          <p:spPr>
            <a:xfrm>
              <a:off x="4127500" y="1143000"/>
              <a:ext cx="6350" cy="282575"/>
            </a:xfrm>
            <a:custGeom>
              <a:avLst/>
              <a:gdLst/>
              <a:ahLst/>
              <a:cxnLst/>
              <a:rect l="l" t="t" r="r" b="b"/>
              <a:pathLst>
                <a:path w="4" h="178" extrusionOk="0">
                  <a:moveTo>
                    <a:pt x="0" y="0"/>
                  </a:moveTo>
                  <a:lnTo>
                    <a:pt x="0" y="46"/>
                  </a:lnTo>
                  <a:lnTo>
                    <a:pt x="0" y="90"/>
                  </a:lnTo>
                  <a:lnTo>
                    <a:pt x="0" y="134"/>
                  </a:lnTo>
                  <a:lnTo>
                    <a:pt x="0" y="178"/>
                  </a:lnTo>
                  <a:lnTo>
                    <a:pt x="2" y="178"/>
                  </a:lnTo>
                  <a:lnTo>
                    <a:pt x="4" y="178"/>
                  </a:lnTo>
                  <a:lnTo>
                    <a:pt x="4" y="134"/>
                  </a:lnTo>
                  <a:lnTo>
                    <a:pt x="4" y="90"/>
                  </a:lnTo>
                  <a:lnTo>
                    <a:pt x="4" y="46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4149725" y="1143000"/>
              <a:ext cx="6350" cy="282575"/>
            </a:xfrm>
            <a:custGeom>
              <a:avLst/>
              <a:gdLst/>
              <a:ahLst/>
              <a:cxnLst/>
              <a:rect l="l" t="t" r="r" b="b"/>
              <a:pathLst>
                <a:path w="4" h="178" extrusionOk="0">
                  <a:moveTo>
                    <a:pt x="0" y="0"/>
                  </a:moveTo>
                  <a:lnTo>
                    <a:pt x="0" y="46"/>
                  </a:lnTo>
                  <a:lnTo>
                    <a:pt x="0" y="90"/>
                  </a:lnTo>
                  <a:lnTo>
                    <a:pt x="0" y="134"/>
                  </a:lnTo>
                  <a:lnTo>
                    <a:pt x="0" y="178"/>
                  </a:lnTo>
                  <a:lnTo>
                    <a:pt x="2" y="178"/>
                  </a:lnTo>
                  <a:lnTo>
                    <a:pt x="4" y="178"/>
                  </a:lnTo>
                  <a:lnTo>
                    <a:pt x="4" y="134"/>
                  </a:lnTo>
                  <a:lnTo>
                    <a:pt x="4" y="90"/>
                  </a:lnTo>
                  <a:lnTo>
                    <a:pt x="4" y="46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27"/>
            <p:cNvSpPr/>
            <p:nvPr/>
          </p:nvSpPr>
          <p:spPr>
            <a:xfrm>
              <a:off x="4479925" y="1143000"/>
              <a:ext cx="6350" cy="282575"/>
            </a:xfrm>
            <a:custGeom>
              <a:avLst/>
              <a:gdLst/>
              <a:ahLst/>
              <a:cxnLst/>
              <a:rect l="l" t="t" r="r" b="b"/>
              <a:pathLst>
                <a:path w="4" h="178" extrusionOk="0">
                  <a:moveTo>
                    <a:pt x="0" y="0"/>
                  </a:moveTo>
                  <a:lnTo>
                    <a:pt x="0" y="46"/>
                  </a:lnTo>
                  <a:lnTo>
                    <a:pt x="0" y="90"/>
                  </a:lnTo>
                  <a:lnTo>
                    <a:pt x="0" y="134"/>
                  </a:lnTo>
                  <a:lnTo>
                    <a:pt x="0" y="178"/>
                  </a:lnTo>
                  <a:lnTo>
                    <a:pt x="2" y="178"/>
                  </a:lnTo>
                  <a:lnTo>
                    <a:pt x="4" y="178"/>
                  </a:lnTo>
                  <a:lnTo>
                    <a:pt x="4" y="134"/>
                  </a:lnTo>
                  <a:lnTo>
                    <a:pt x="4" y="90"/>
                  </a:lnTo>
                  <a:lnTo>
                    <a:pt x="4" y="46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27"/>
            <p:cNvSpPr/>
            <p:nvPr/>
          </p:nvSpPr>
          <p:spPr>
            <a:xfrm>
              <a:off x="4454525" y="1143000"/>
              <a:ext cx="9525" cy="282575"/>
            </a:xfrm>
            <a:custGeom>
              <a:avLst/>
              <a:gdLst/>
              <a:ahLst/>
              <a:cxnLst/>
              <a:rect l="l" t="t" r="r" b="b"/>
              <a:pathLst>
                <a:path w="6" h="178" extrusionOk="0">
                  <a:moveTo>
                    <a:pt x="0" y="0"/>
                  </a:moveTo>
                  <a:lnTo>
                    <a:pt x="0" y="46"/>
                  </a:lnTo>
                  <a:lnTo>
                    <a:pt x="0" y="90"/>
                  </a:lnTo>
                  <a:lnTo>
                    <a:pt x="0" y="134"/>
                  </a:lnTo>
                  <a:lnTo>
                    <a:pt x="0" y="178"/>
                  </a:lnTo>
                  <a:lnTo>
                    <a:pt x="2" y="178"/>
                  </a:lnTo>
                  <a:lnTo>
                    <a:pt x="4" y="178"/>
                  </a:lnTo>
                  <a:lnTo>
                    <a:pt x="6" y="178"/>
                  </a:lnTo>
                  <a:lnTo>
                    <a:pt x="6" y="134"/>
                  </a:lnTo>
                  <a:lnTo>
                    <a:pt x="6" y="90"/>
                  </a:lnTo>
                  <a:lnTo>
                    <a:pt x="6" y="46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4114800" y="1123950"/>
              <a:ext cx="384175" cy="22225"/>
            </a:xfrm>
            <a:custGeom>
              <a:avLst/>
              <a:gdLst/>
              <a:ahLst/>
              <a:cxnLst/>
              <a:rect l="l" t="t" r="r" b="b"/>
              <a:pathLst>
                <a:path w="242" h="14" extrusionOk="0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60" y="14"/>
                  </a:lnTo>
                  <a:lnTo>
                    <a:pt x="120" y="14"/>
                  </a:lnTo>
                  <a:lnTo>
                    <a:pt x="180" y="14"/>
                  </a:lnTo>
                  <a:lnTo>
                    <a:pt x="242" y="14"/>
                  </a:lnTo>
                  <a:lnTo>
                    <a:pt x="242" y="12"/>
                  </a:lnTo>
                  <a:lnTo>
                    <a:pt x="242" y="8"/>
                  </a:lnTo>
                  <a:lnTo>
                    <a:pt x="242" y="4"/>
                  </a:lnTo>
                  <a:lnTo>
                    <a:pt x="242" y="0"/>
                  </a:lnTo>
                  <a:lnTo>
                    <a:pt x="180" y="0"/>
                  </a:lnTo>
                  <a:lnTo>
                    <a:pt x="120" y="0"/>
                  </a:lnTo>
                  <a:lnTo>
                    <a:pt x="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27"/>
            <p:cNvSpPr/>
            <p:nvPr/>
          </p:nvSpPr>
          <p:spPr>
            <a:xfrm>
              <a:off x="4130675" y="1479550"/>
              <a:ext cx="107950" cy="120650"/>
            </a:xfrm>
            <a:custGeom>
              <a:avLst/>
              <a:gdLst/>
              <a:ahLst/>
              <a:cxnLst/>
              <a:rect l="l" t="t" r="r" b="b"/>
              <a:pathLst>
                <a:path w="68" h="76" extrusionOk="0">
                  <a:moveTo>
                    <a:pt x="68" y="76"/>
                  </a:moveTo>
                  <a:lnTo>
                    <a:pt x="52" y="76"/>
                  </a:lnTo>
                  <a:lnTo>
                    <a:pt x="34" y="76"/>
                  </a:lnTo>
                  <a:lnTo>
                    <a:pt x="18" y="76"/>
                  </a:lnTo>
                  <a:lnTo>
                    <a:pt x="0" y="76"/>
                  </a:lnTo>
                  <a:lnTo>
                    <a:pt x="0" y="56"/>
                  </a:lnTo>
                  <a:lnTo>
                    <a:pt x="0" y="3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8" y="0"/>
                  </a:lnTo>
                  <a:lnTo>
                    <a:pt x="34" y="0"/>
                  </a:lnTo>
                  <a:lnTo>
                    <a:pt x="52" y="0"/>
                  </a:lnTo>
                  <a:lnTo>
                    <a:pt x="68" y="0"/>
                  </a:lnTo>
                  <a:lnTo>
                    <a:pt x="68" y="18"/>
                  </a:lnTo>
                  <a:lnTo>
                    <a:pt x="68" y="38"/>
                  </a:lnTo>
                  <a:lnTo>
                    <a:pt x="68" y="56"/>
                  </a:lnTo>
                  <a:lnTo>
                    <a:pt x="68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27"/>
            <p:cNvSpPr/>
            <p:nvPr/>
          </p:nvSpPr>
          <p:spPr>
            <a:xfrm>
              <a:off x="4146550" y="825500"/>
              <a:ext cx="323850" cy="104775"/>
            </a:xfrm>
            <a:custGeom>
              <a:avLst/>
              <a:gdLst/>
              <a:ahLst/>
              <a:cxnLst/>
              <a:rect l="l" t="t" r="r" b="b"/>
              <a:pathLst>
                <a:path w="204" h="66" extrusionOk="0">
                  <a:moveTo>
                    <a:pt x="14" y="0"/>
                  </a:moveTo>
                  <a:lnTo>
                    <a:pt x="14" y="0"/>
                  </a:lnTo>
                  <a:lnTo>
                    <a:pt x="16" y="8"/>
                  </a:lnTo>
                  <a:lnTo>
                    <a:pt x="22" y="14"/>
                  </a:lnTo>
                  <a:lnTo>
                    <a:pt x="28" y="22"/>
                  </a:lnTo>
                  <a:lnTo>
                    <a:pt x="40" y="30"/>
                  </a:lnTo>
                  <a:lnTo>
                    <a:pt x="54" y="36"/>
                  </a:lnTo>
                  <a:lnTo>
                    <a:pt x="74" y="40"/>
                  </a:lnTo>
                  <a:lnTo>
                    <a:pt x="96" y="42"/>
                  </a:lnTo>
                  <a:lnTo>
                    <a:pt x="108" y="42"/>
                  </a:lnTo>
                  <a:lnTo>
                    <a:pt x="124" y="40"/>
                  </a:lnTo>
                  <a:lnTo>
                    <a:pt x="140" y="38"/>
                  </a:lnTo>
                  <a:lnTo>
                    <a:pt x="156" y="32"/>
                  </a:lnTo>
                  <a:lnTo>
                    <a:pt x="172" y="26"/>
                  </a:lnTo>
                  <a:lnTo>
                    <a:pt x="176" y="20"/>
                  </a:lnTo>
                  <a:lnTo>
                    <a:pt x="182" y="14"/>
                  </a:lnTo>
                  <a:lnTo>
                    <a:pt x="188" y="10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8" y="4"/>
                  </a:lnTo>
                  <a:lnTo>
                    <a:pt x="204" y="6"/>
                  </a:lnTo>
                  <a:lnTo>
                    <a:pt x="200" y="16"/>
                  </a:lnTo>
                  <a:lnTo>
                    <a:pt x="194" y="28"/>
                  </a:lnTo>
                  <a:lnTo>
                    <a:pt x="186" y="40"/>
                  </a:lnTo>
                  <a:lnTo>
                    <a:pt x="178" y="46"/>
                  </a:lnTo>
                  <a:lnTo>
                    <a:pt x="172" y="50"/>
                  </a:lnTo>
                  <a:lnTo>
                    <a:pt x="162" y="56"/>
                  </a:lnTo>
                  <a:lnTo>
                    <a:pt x="152" y="60"/>
                  </a:lnTo>
                  <a:lnTo>
                    <a:pt x="140" y="64"/>
                  </a:lnTo>
                  <a:lnTo>
                    <a:pt x="126" y="64"/>
                  </a:lnTo>
                  <a:lnTo>
                    <a:pt x="108" y="66"/>
                  </a:lnTo>
                  <a:lnTo>
                    <a:pt x="92" y="66"/>
                  </a:lnTo>
                  <a:lnTo>
                    <a:pt x="76" y="64"/>
                  </a:lnTo>
                  <a:lnTo>
                    <a:pt x="64" y="62"/>
                  </a:lnTo>
                  <a:lnTo>
                    <a:pt x="48" y="56"/>
                  </a:lnTo>
                  <a:lnTo>
                    <a:pt x="32" y="48"/>
                  </a:lnTo>
                  <a:lnTo>
                    <a:pt x="18" y="36"/>
                  </a:lnTo>
                  <a:lnTo>
                    <a:pt x="10" y="30"/>
                  </a:lnTo>
                  <a:lnTo>
                    <a:pt x="6" y="22"/>
                  </a:lnTo>
                  <a:lnTo>
                    <a:pt x="2" y="14"/>
                  </a:lnTo>
                  <a:lnTo>
                    <a:pt x="0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4102100" y="517525"/>
              <a:ext cx="403225" cy="384175"/>
            </a:xfrm>
            <a:custGeom>
              <a:avLst/>
              <a:gdLst/>
              <a:ahLst/>
              <a:cxnLst/>
              <a:rect l="l" t="t" r="r" b="b"/>
              <a:pathLst>
                <a:path w="254" h="242" extrusionOk="0">
                  <a:moveTo>
                    <a:pt x="254" y="120"/>
                  </a:moveTo>
                  <a:lnTo>
                    <a:pt x="254" y="120"/>
                  </a:lnTo>
                  <a:lnTo>
                    <a:pt x="254" y="132"/>
                  </a:lnTo>
                  <a:lnTo>
                    <a:pt x="254" y="144"/>
                  </a:lnTo>
                  <a:lnTo>
                    <a:pt x="250" y="156"/>
                  </a:lnTo>
                  <a:lnTo>
                    <a:pt x="246" y="168"/>
                  </a:lnTo>
                  <a:lnTo>
                    <a:pt x="240" y="176"/>
                  </a:lnTo>
                  <a:lnTo>
                    <a:pt x="234" y="188"/>
                  </a:lnTo>
                  <a:lnTo>
                    <a:pt x="226" y="196"/>
                  </a:lnTo>
                  <a:lnTo>
                    <a:pt x="218" y="206"/>
                  </a:lnTo>
                  <a:lnTo>
                    <a:pt x="208" y="212"/>
                  </a:lnTo>
                  <a:lnTo>
                    <a:pt x="200" y="220"/>
                  </a:lnTo>
                  <a:lnTo>
                    <a:pt x="188" y="224"/>
                  </a:lnTo>
                  <a:lnTo>
                    <a:pt x="178" y="230"/>
                  </a:lnTo>
                  <a:lnTo>
                    <a:pt x="166" y="236"/>
                  </a:lnTo>
                  <a:lnTo>
                    <a:pt x="154" y="238"/>
                  </a:lnTo>
                  <a:lnTo>
                    <a:pt x="140" y="240"/>
                  </a:lnTo>
                  <a:lnTo>
                    <a:pt x="128" y="242"/>
                  </a:lnTo>
                  <a:lnTo>
                    <a:pt x="116" y="240"/>
                  </a:lnTo>
                  <a:lnTo>
                    <a:pt x="102" y="238"/>
                  </a:lnTo>
                  <a:lnTo>
                    <a:pt x="90" y="236"/>
                  </a:lnTo>
                  <a:lnTo>
                    <a:pt x="78" y="230"/>
                  </a:lnTo>
                  <a:lnTo>
                    <a:pt x="68" y="224"/>
                  </a:lnTo>
                  <a:lnTo>
                    <a:pt x="56" y="220"/>
                  </a:lnTo>
                  <a:lnTo>
                    <a:pt x="46" y="212"/>
                  </a:lnTo>
                  <a:lnTo>
                    <a:pt x="36" y="206"/>
                  </a:lnTo>
                  <a:lnTo>
                    <a:pt x="30" y="196"/>
                  </a:lnTo>
                  <a:lnTo>
                    <a:pt x="22" y="188"/>
                  </a:lnTo>
                  <a:lnTo>
                    <a:pt x="16" y="176"/>
                  </a:lnTo>
                  <a:lnTo>
                    <a:pt x="10" y="168"/>
                  </a:lnTo>
                  <a:lnTo>
                    <a:pt x="6" y="156"/>
                  </a:lnTo>
                  <a:lnTo>
                    <a:pt x="2" y="144"/>
                  </a:lnTo>
                  <a:lnTo>
                    <a:pt x="0" y="132"/>
                  </a:lnTo>
                  <a:lnTo>
                    <a:pt x="0" y="120"/>
                  </a:lnTo>
                  <a:lnTo>
                    <a:pt x="0" y="106"/>
                  </a:lnTo>
                  <a:lnTo>
                    <a:pt x="2" y="96"/>
                  </a:lnTo>
                  <a:lnTo>
                    <a:pt x="6" y="84"/>
                  </a:lnTo>
                  <a:lnTo>
                    <a:pt x="10" y="72"/>
                  </a:lnTo>
                  <a:lnTo>
                    <a:pt x="16" y="62"/>
                  </a:lnTo>
                  <a:lnTo>
                    <a:pt x="22" y="54"/>
                  </a:lnTo>
                  <a:lnTo>
                    <a:pt x="30" y="44"/>
                  </a:lnTo>
                  <a:lnTo>
                    <a:pt x="36" y="36"/>
                  </a:lnTo>
                  <a:lnTo>
                    <a:pt x="46" y="26"/>
                  </a:lnTo>
                  <a:lnTo>
                    <a:pt x="56" y="22"/>
                  </a:lnTo>
                  <a:lnTo>
                    <a:pt x="68" y="14"/>
                  </a:lnTo>
                  <a:lnTo>
                    <a:pt x="78" y="8"/>
                  </a:lnTo>
                  <a:lnTo>
                    <a:pt x="90" y="4"/>
                  </a:lnTo>
                  <a:lnTo>
                    <a:pt x="102" y="2"/>
                  </a:lnTo>
                  <a:lnTo>
                    <a:pt x="116" y="0"/>
                  </a:lnTo>
                  <a:lnTo>
                    <a:pt x="128" y="0"/>
                  </a:lnTo>
                  <a:lnTo>
                    <a:pt x="140" y="0"/>
                  </a:lnTo>
                  <a:lnTo>
                    <a:pt x="154" y="2"/>
                  </a:lnTo>
                  <a:lnTo>
                    <a:pt x="166" y="4"/>
                  </a:lnTo>
                  <a:lnTo>
                    <a:pt x="178" y="8"/>
                  </a:lnTo>
                  <a:lnTo>
                    <a:pt x="188" y="14"/>
                  </a:lnTo>
                  <a:lnTo>
                    <a:pt x="200" y="22"/>
                  </a:lnTo>
                  <a:lnTo>
                    <a:pt x="208" y="26"/>
                  </a:lnTo>
                  <a:lnTo>
                    <a:pt x="218" y="36"/>
                  </a:lnTo>
                  <a:lnTo>
                    <a:pt x="226" y="44"/>
                  </a:lnTo>
                  <a:lnTo>
                    <a:pt x="234" y="54"/>
                  </a:lnTo>
                  <a:lnTo>
                    <a:pt x="240" y="62"/>
                  </a:lnTo>
                  <a:lnTo>
                    <a:pt x="246" y="72"/>
                  </a:lnTo>
                  <a:lnTo>
                    <a:pt x="250" y="84"/>
                  </a:lnTo>
                  <a:lnTo>
                    <a:pt x="254" y="96"/>
                  </a:lnTo>
                  <a:lnTo>
                    <a:pt x="254" y="106"/>
                  </a:lnTo>
                  <a:lnTo>
                    <a:pt x="254" y="12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27"/>
            <p:cNvSpPr/>
            <p:nvPr/>
          </p:nvSpPr>
          <p:spPr>
            <a:xfrm>
              <a:off x="4044950" y="1597025"/>
              <a:ext cx="206375" cy="174625"/>
            </a:xfrm>
            <a:custGeom>
              <a:avLst/>
              <a:gdLst/>
              <a:ahLst/>
              <a:cxnLst/>
              <a:rect l="l" t="t" r="r" b="b"/>
              <a:pathLst>
                <a:path w="130" h="110" extrusionOk="0">
                  <a:moveTo>
                    <a:pt x="50" y="0"/>
                  </a:moveTo>
                  <a:lnTo>
                    <a:pt x="70" y="0"/>
                  </a:lnTo>
                  <a:lnTo>
                    <a:pt x="88" y="0"/>
                  </a:lnTo>
                  <a:lnTo>
                    <a:pt x="106" y="0"/>
                  </a:lnTo>
                  <a:lnTo>
                    <a:pt x="126" y="0"/>
                  </a:lnTo>
                  <a:lnTo>
                    <a:pt x="126" y="28"/>
                  </a:lnTo>
                  <a:lnTo>
                    <a:pt x="128" y="54"/>
                  </a:lnTo>
                  <a:lnTo>
                    <a:pt x="128" y="84"/>
                  </a:lnTo>
                  <a:lnTo>
                    <a:pt x="130" y="110"/>
                  </a:lnTo>
                  <a:lnTo>
                    <a:pt x="98" y="110"/>
                  </a:lnTo>
                  <a:lnTo>
                    <a:pt x="66" y="110"/>
                  </a:lnTo>
                  <a:lnTo>
                    <a:pt x="34" y="110"/>
                  </a:lnTo>
                  <a:lnTo>
                    <a:pt x="2" y="110"/>
                  </a:lnTo>
                  <a:lnTo>
                    <a:pt x="0" y="104"/>
                  </a:lnTo>
                  <a:lnTo>
                    <a:pt x="2" y="98"/>
                  </a:lnTo>
                  <a:lnTo>
                    <a:pt x="4" y="90"/>
                  </a:lnTo>
                  <a:lnTo>
                    <a:pt x="6" y="84"/>
                  </a:lnTo>
                  <a:lnTo>
                    <a:pt x="12" y="78"/>
                  </a:lnTo>
                  <a:lnTo>
                    <a:pt x="20" y="72"/>
                  </a:lnTo>
                  <a:lnTo>
                    <a:pt x="34" y="68"/>
                  </a:lnTo>
                  <a:lnTo>
                    <a:pt x="36" y="68"/>
                  </a:lnTo>
                  <a:lnTo>
                    <a:pt x="44" y="66"/>
                  </a:lnTo>
                  <a:lnTo>
                    <a:pt x="46" y="62"/>
                  </a:lnTo>
                  <a:lnTo>
                    <a:pt x="50" y="58"/>
                  </a:lnTo>
                  <a:lnTo>
                    <a:pt x="52" y="52"/>
                  </a:lnTo>
                  <a:lnTo>
                    <a:pt x="52" y="44"/>
                  </a:lnTo>
                  <a:lnTo>
                    <a:pt x="52" y="34"/>
                  </a:lnTo>
                  <a:lnTo>
                    <a:pt x="52" y="22"/>
                  </a:lnTo>
                  <a:lnTo>
                    <a:pt x="50" y="1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27"/>
            <p:cNvSpPr/>
            <p:nvPr/>
          </p:nvSpPr>
          <p:spPr>
            <a:xfrm>
              <a:off x="4130675" y="1612900"/>
              <a:ext cx="34925" cy="12700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4" y="8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A2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4130675" y="1635125"/>
              <a:ext cx="34925" cy="15875"/>
            </a:xfrm>
            <a:custGeom>
              <a:avLst/>
              <a:gdLst/>
              <a:ahLst/>
              <a:cxnLst/>
              <a:rect l="l" t="t" r="r" b="b"/>
              <a:pathLst>
                <a:path w="22" h="10" extrusionOk="0">
                  <a:moveTo>
                    <a:pt x="0" y="2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12" y="10"/>
                  </a:lnTo>
                  <a:lnTo>
                    <a:pt x="16" y="10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4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8A2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27"/>
            <p:cNvSpPr/>
            <p:nvPr/>
          </p:nvSpPr>
          <p:spPr>
            <a:xfrm>
              <a:off x="4130675" y="1657350"/>
              <a:ext cx="41275" cy="19050"/>
            </a:xfrm>
            <a:custGeom>
              <a:avLst/>
              <a:gdLst/>
              <a:ahLst/>
              <a:cxnLst/>
              <a:rect l="l" t="t" r="r" b="b"/>
              <a:pathLst>
                <a:path w="26" h="12" extrusionOk="0">
                  <a:moveTo>
                    <a:pt x="0" y="8"/>
                  </a:moveTo>
                  <a:lnTo>
                    <a:pt x="6" y="10"/>
                  </a:lnTo>
                  <a:lnTo>
                    <a:pt x="14" y="10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26" y="10"/>
                  </a:lnTo>
                  <a:lnTo>
                    <a:pt x="26" y="8"/>
                  </a:lnTo>
                  <a:lnTo>
                    <a:pt x="26" y="6"/>
                  </a:lnTo>
                  <a:lnTo>
                    <a:pt x="26" y="4"/>
                  </a:lnTo>
                  <a:lnTo>
                    <a:pt x="20" y="4"/>
                  </a:lnTo>
                  <a:lnTo>
                    <a:pt x="14" y="2"/>
                  </a:lnTo>
                  <a:lnTo>
                    <a:pt x="8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B8A2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27"/>
            <p:cNvSpPr/>
            <p:nvPr/>
          </p:nvSpPr>
          <p:spPr>
            <a:xfrm>
              <a:off x="4130675" y="1679575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24" h="12" extrusionOk="0">
                  <a:moveTo>
                    <a:pt x="0" y="8"/>
                  </a:moveTo>
                  <a:lnTo>
                    <a:pt x="6" y="8"/>
                  </a:lnTo>
                  <a:lnTo>
                    <a:pt x="12" y="10"/>
                  </a:lnTo>
                  <a:lnTo>
                    <a:pt x="16" y="12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18" y="4"/>
                  </a:lnTo>
                  <a:lnTo>
                    <a:pt x="14" y="2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B8A2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27"/>
            <p:cNvSpPr/>
            <p:nvPr/>
          </p:nvSpPr>
          <p:spPr>
            <a:xfrm>
              <a:off x="4124325" y="1695450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24" h="18" extrusionOk="0">
                  <a:moveTo>
                    <a:pt x="0" y="6"/>
                  </a:moveTo>
                  <a:lnTo>
                    <a:pt x="4" y="8"/>
                  </a:lnTo>
                  <a:lnTo>
                    <a:pt x="10" y="12"/>
                  </a:lnTo>
                  <a:lnTo>
                    <a:pt x="16" y="14"/>
                  </a:lnTo>
                  <a:lnTo>
                    <a:pt x="20" y="18"/>
                  </a:lnTo>
                  <a:lnTo>
                    <a:pt x="20" y="16"/>
                  </a:lnTo>
                  <a:lnTo>
                    <a:pt x="22" y="14"/>
                  </a:lnTo>
                  <a:lnTo>
                    <a:pt x="22" y="12"/>
                  </a:lnTo>
                  <a:lnTo>
                    <a:pt x="24" y="10"/>
                  </a:lnTo>
                  <a:lnTo>
                    <a:pt x="20" y="8"/>
                  </a:lnTo>
                  <a:lnTo>
                    <a:pt x="14" y="6"/>
                  </a:lnTo>
                  <a:lnTo>
                    <a:pt x="8" y="4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8A2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27"/>
            <p:cNvSpPr/>
            <p:nvPr/>
          </p:nvSpPr>
          <p:spPr>
            <a:xfrm>
              <a:off x="4041775" y="1752600"/>
              <a:ext cx="212725" cy="38100"/>
            </a:xfrm>
            <a:custGeom>
              <a:avLst/>
              <a:gdLst/>
              <a:ahLst/>
              <a:cxnLst/>
              <a:rect l="l" t="t" r="r" b="b"/>
              <a:pathLst>
                <a:path w="134" h="24" extrusionOk="0">
                  <a:moveTo>
                    <a:pt x="0" y="22"/>
                  </a:moveTo>
                  <a:lnTo>
                    <a:pt x="34" y="22"/>
                  </a:lnTo>
                  <a:lnTo>
                    <a:pt x="68" y="22"/>
                  </a:lnTo>
                  <a:lnTo>
                    <a:pt x="100" y="24"/>
                  </a:lnTo>
                  <a:lnTo>
                    <a:pt x="134" y="24"/>
                  </a:lnTo>
                  <a:lnTo>
                    <a:pt x="134" y="20"/>
                  </a:lnTo>
                  <a:lnTo>
                    <a:pt x="134" y="14"/>
                  </a:lnTo>
                  <a:lnTo>
                    <a:pt x="134" y="8"/>
                  </a:lnTo>
                  <a:lnTo>
                    <a:pt x="134" y="4"/>
                  </a:lnTo>
                  <a:lnTo>
                    <a:pt x="100" y="4"/>
                  </a:lnTo>
                  <a:lnTo>
                    <a:pt x="68" y="2"/>
                  </a:lnTo>
                  <a:lnTo>
                    <a:pt x="34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90797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27"/>
            <p:cNvSpPr/>
            <p:nvPr/>
          </p:nvSpPr>
          <p:spPr>
            <a:xfrm>
              <a:off x="3924300" y="901700"/>
              <a:ext cx="104775" cy="114300"/>
            </a:xfrm>
            <a:custGeom>
              <a:avLst/>
              <a:gdLst/>
              <a:ahLst/>
              <a:cxnLst/>
              <a:rect l="l" t="t" r="r" b="b"/>
              <a:pathLst>
                <a:path w="66" h="72" extrusionOk="0">
                  <a:moveTo>
                    <a:pt x="2" y="20"/>
                  </a:moveTo>
                  <a:lnTo>
                    <a:pt x="14" y="32"/>
                  </a:lnTo>
                  <a:lnTo>
                    <a:pt x="28" y="44"/>
                  </a:lnTo>
                  <a:lnTo>
                    <a:pt x="42" y="56"/>
                  </a:lnTo>
                  <a:lnTo>
                    <a:pt x="54" y="68"/>
                  </a:lnTo>
                  <a:lnTo>
                    <a:pt x="56" y="68"/>
                  </a:lnTo>
                  <a:lnTo>
                    <a:pt x="60" y="70"/>
                  </a:lnTo>
                  <a:lnTo>
                    <a:pt x="62" y="72"/>
                  </a:lnTo>
                  <a:lnTo>
                    <a:pt x="66" y="70"/>
                  </a:lnTo>
                  <a:lnTo>
                    <a:pt x="62" y="64"/>
                  </a:lnTo>
                  <a:lnTo>
                    <a:pt x="52" y="48"/>
                  </a:lnTo>
                  <a:lnTo>
                    <a:pt x="34" y="26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4" y="6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4578350" y="904875"/>
              <a:ext cx="101600" cy="117475"/>
            </a:xfrm>
            <a:custGeom>
              <a:avLst/>
              <a:gdLst/>
              <a:ahLst/>
              <a:cxnLst/>
              <a:rect l="l" t="t" r="r" b="b"/>
              <a:pathLst>
                <a:path w="64" h="74" extrusionOk="0">
                  <a:moveTo>
                    <a:pt x="0" y="70"/>
                  </a:moveTo>
                  <a:lnTo>
                    <a:pt x="0" y="70"/>
                  </a:lnTo>
                  <a:lnTo>
                    <a:pt x="4" y="64"/>
                  </a:lnTo>
                  <a:lnTo>
                    <a:pt x="14" y="46"/>
                  </a:lnTo>
                  <a:lnTo>
                    <a:pt x="22" y="32"/>
                  </a:lnTo>
                  <a:lnTo>
                    <a:pt x="32" y="22"/>
                  </a:lnTo>
                  <a:lnTo>
                    <a:pt x="42" y="12"/>
                  </a:lnTo>
                  <a:lnTo>
                    <a:pt x="56" y="0"/>
                  </a:lnTo>
                  <a:lnTo>
                    <a:pt x="58" y="2"/>
                  </a:lnTo>
                  <a:lnTo>
                    <a:pt x="62" y="6"/>
                  </a:lnTo>
                  <a:lnTo>
                    <a:pt x="64" y="10"/>
                  </a:lnTo>
                  <a:lnTo>
                    <a:pt x="64" y="12"/>
                  </a:lnTo>
                  <a:lnTo>
                    <a:pt x="62" y="14"/>
                  </a:lnTo>
                  <a:lnTo>
                    <a:pt x="58" y="16"/>
                  </a:lnTo>
                  <a:lnTo>
                    <a:pt x="54" y="22"/>
                  </a:lnTo>
                  <a:lnTo>
                    <a:pt x="40" y="34"/>
                  </a:lnTo>
                  <a:lnTo>
                    <a:pt x="26" y="52"/>
                  </a:lnTo>
                  <a:lnTo>
                    <a:pt x="10" y="72"/>
                  </a:lnTo>
                  <a:lnTo>
                    <a:pt x="8" y="74"/>
                  </a:lnTo>
                  <a:lnTo>
                    <a:pt x="6" y="74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7"/>
            <p:cNvSpPr/>
            <p:nvPr/>
          </p:nvSpPr>
          <p:spPr>
            <a:xfrm>
              <a:off x="4117975" y="428625"/>
              <a:ext cx="371475" cy="390525"/>
            </a:xfrm>
            <a:custGeom>
              <a:avLst/>
              <a:gdLst/>
              <a:ahLst/>
              <a:cxnLst/>
              <a:rect l="l" t="t" r="r" b="b"/>
              <a:pathLst>
                <a:path w="234" h="246" extrusionOk="0">
                  <a:moveTo>
                    <a:pt x="116" y="0"/>
                  </a:moveTo>
                  <a:lnTo>
                    <a:pt x="116" y="0"/>
                  </a:lnTo>
                  <a:lnTo>
                    <a:pt x="98" y="2"/>
                  </a:lnTo>
                  <a:lnTo>
                    <a:pt x="76" y="6"/>
                  </a:lnTo>
                  <a:lnTo>
                    <a:pt x="58" y="12"/>
                  </a:lnTo>
                  <a:lnTo>
                    <a:pt x="48" y="18"/>
                  </a:lnTo>
                  <a:lnTo>
                    <a:pt x="40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6" y="46"/>
                  </a:lnTo>
                  <a:lnTo>
                    <a:pt x="10" y="58"/>
                  </a:lnTo>
                  <a:lnTo>
                    <a:pt x="8" y="68"/>
                  </a:lnTo>
                  <a:lnTo>
                    <a:pt x="4" y="80"/>
                  </a:lnTo>
                  <a:lnTo>
                    <a:pt x="0" y="94"/>
                  </a:lnTo>
                  <a:lnTo>
                    <a:pt x="0" y="110"/>
                  </a:lnTo>
                  <a:lnTo>
                    <a:pt x="0" y="126"/>
                  </a:lnTo>
                  <a:lnTo>
                    <a:pt x="2" y="140"/>
                  </a:lnTo>
                  <a:lnTo>
                    <a:pt x="6" y="154"/>
                  </a:lnTo>
                  <a:lnTo>
                    <a:pt x="8" y="166"/>
                  </a:lnTo>
                  <a:lnTo>
                    <a:pt x="14" y="180"/>
                  </a:lnTo>
                  <a:lnTo>
                    <a:pt x="20" y="190"/>
                  </a:lnTo>
                  <a:lnTo>
                    <a:pt x="26" y="200"/>
                  </a:lnTo>
                  <a:lnTo>
                    <a:pt x="34" y="210"/>
                  </a:lnTo>
                  <a:lnTo>
                    <a:pt x="42" y="218"/>
                  </a:lnTo>
                  <a:lnTo>
                    <a:pt x="50" y="226"/>
                  </a:lnTo>
                  <a:lnTo>
                    <a:pt x="60" y="230"/>
                  </a:lnTo>
                  <a:lnTo>
                    <a:pt x="72" y="236"/>
                  </a:lnTo>
                  <a:lnTo>
                    <a:pt x="82" y="240"/>
                  </a:lnTo>
                  <a:lnTo>
                    <a:pt x="92" y="244"/>
                  </a:lnTo>
                  <a:lnTo>
                    <a:pt x="104" y="246"/>
                  </a:lnTo>
                  <a:lnTo>
                    <a:pt x="116" y="246"/>
                  </a:lnTo>
                  <a:lnTo>
                    <a:pt x="130" y="246"/>
                  </a:lnTo>
                  <a:lnTo>
                    <a:pt x="144" y="244"/>
                  </a:lnTo>
                  <a:lnTo>
                    <a:pt x="156" y="240"/>
                  </a:lnTo>
                  <a:lnTo>
                    <a:pt x="166" y="236"/>
                  </a:lnTo>
                  <a:lnTo>
                    <a:pt x="178" y="230"/>
                  </a:lnTo>
                  <a:lnTo>
                    <a:pt x="186" y="226"/>
                  </a:lnTo>
                  <a:lnTo>
                    <a:pt x="194" y="218"/>
                  </a:lnTo>
                  <a:lnTo>
                    <a:pt x="204" y="210"/>
                  </a:lnTo>
                  <a:lnTo>
                    <a:pt x="210" y="200"/>
                  </a:lnTo>
                  <a:lnTo>
                    <a:pt x="216" y="190"/>
                  </a:lnTo>
                  <a:lnTo>
                    <a:pt x="222" y="180"/>
                  </a:lnTo>
                  <a:lnTo>
                    <a:pt x="226" y="166"/>
                  </a:lnTo>
                  <a:lnTo>
                    <a:pt x="228" y="154"/>
                  </a:lnTo>
                  <a:lnTo>
                    <a:pt x="232" y="140"/>
                  </a:lnTo>
                  <a:lnTo>
                    <a:pt x="234" y="110"/>
                  </a:lnTo>
                  <a:lnTo>
                    <a:pt x="232" y="94"/>
                  </a:lnTo>
                  <a:lnTo>
                    <a:pt x="230" y="80"/>
                  </a:lnTo>
                  <a:lnTo>
                    <a:pt x="228" y="68"/>
                  </a:lnTo>
                  <a:lnTo>
                    <a:pt x="222" y="58"/>
                  </a:lnTo>
                  <a:lnTo>
                    <a:pt x="216" y="46"/>
                  </a:lnTo>
                  <a:lnTo>
                    <a:pt x="210" y="38"/>
                  </a:lnTo>
                  <a:lnTo>
                    <a:pt x="202" y="30"/>
                  </a:lnTo>
                  <a:lnTo>
                    <a:pt x="194" y="24"/>
                  </a:lnTo>
                  <a:lnTo>
                    <a:pt x="184" y="18"/>
                  </a:lnTo>
                  <a:lnTo>
                    <a:pt x="176" y="12"/>
                  </a:lnTo>
                  <a:lnTo>
                    <a:pt x="156" y="6"/>
                  </a:lnTo>
                  <a:lnTo>
                    <a:pt x="136" y="2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7"/>
            <p:cNvSpPr/>
            <p:nvPr/>
          </p:nvSpPr>
          <p:spPr>
            <a:xfrm>
              <a:off x="4295775" y="679450"/>
              <a:ext cx="19050" cy="12700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2" y="4"/>
                  </a:moveTo>
                  <a:lnTo>
                    <a:pt x="12" y="4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F8AA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4213225" y="631825"/>
              <a:ext cx="50800" cy="47625"/>
            </a:xfrm>
            <a:custGeom>
              <a:avLst/>
              <a:gdLst/>
              <a:ahLst/>
              <a:cxnLst/>
              <a:rect l="l" t="t" r="r" b="b"/>
              <a:pathLst>
                <a:path w="32" h="30" extrusionOk="0">
                  <a:moveTo>
                    <a:pt x="32" y="16"/>
                  </a:moveTo>
                  <a:lnTo>
                    <a:pt x="32" y="16"/>
                  </a:lnTo>
                  <a:lnTo>
                    <a:pt x="30" y="20"/>
                  </a:lnTo>
                  <a:lnTo>
                    <a:pt x="26" y="26"/>
                  </a:lnTo>
                  <a:lnTo>
                    <a:pt x="22" y="30"/>
                  </a:lnTo>
                  <a:lnTo>
                    <a:pt x="16" y="30"/>
                  </a:lnTo>
                  <a:lnTo>
                    <a:pt x="10" y="30"/>
                  </a:lnTo>
                  <a:lnTo>
                    <a:pt x="6" y="26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10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7"/>
            <p:cNvSpPr/>
            <p:nvPr/>
          </p:nvSpPr>
          <p:spPr>
            <a:xfrm>
              <a:off x="4232275" y="647700"/>
              <a:ext cx="12700" cy="15875"/>
            </a:xfrm>
            <a:custGeom>
              <a:avLst/>
              <a:gdLst/>
              <a:ahLst/>
              <a:cxnLst/>
              <a:rect l="l" t="t" r="r" b="b"/>
              <a:pathLst>
                <a:path w="8" h="10" extrusionOk="0">
                  <a:moveTo>
                    <a:pt x="8" y="6"/>
                  </a:moveTo>
                  <a:lnTo>
                    <a:pt x="8" y="6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724F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7"/>
            <p:cNvSpPr/>
            <p:nvPr/>
          </p:nvSpPr>
          <p:spPr>
            <a:xfrm>
              <a:off x="4340225" y="631825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30" h="30" extrusionOk="0">
                  <a:moveTo>
                    <a:pt x="30" y="16"/>
                  </a:moveTo>
                  <a:lnTo>
                    <a:pt x="30" y="16"/>
                  </a:lnTo>
                  <a:lnTo>
                    <a:pt x="28" y="20"/>
                  </a:lnTo>
                  <a:lnTo>
                    <a:pt x="24" y="26"/>
                  </a:lnTo>
                  <a:lnTo>
                    <a:pt x="20" y="30"/>
                  </a:lnTo>
                  <a:lnTo>
                    <a:pt x="16" y="30"/>
                  </a:lnTo>
                  <a:lnTo>
                    <a:pt x="8" y="30"/>
                  </a:lnTo>
                  <a:lnTo>
                    <a:pt x="4" y="26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4" y="4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8" y="10"/>
                  </a:lnTo>
                  <a:lnTo>
                    <a:pt x="30" y="16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7"/>
            <p:cNvSpPr/>
            <p:nvPr/>
          </p:nvSpPr>
          <p:spPr>
            <a:xfrm>
              <a:off x="4356100" y="647700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0" y="6"/>
                  </a:moveTo>
                  <a:lnTo>
                    <a:pt x="10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724F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7"/>
            <p:cNvSpPr/>
            <p:nvPr/>
          </p:nvSpPr>
          <p:spPr>
            <a:xfrm>
              <a:off x="4086225" y="622300"/>
              <a:ext cx="44450" cy="66675"/>
            </a:xfrm>
            <a:custGeom>
              <a:avLst/>
              <a:gdLst/>
              <a:ahLst/>
              <a:cxnLst/>
              <a:rect l="l" t="t" r="r" b="b"/>
              <a:pathLst>
                <a:path w="28" h="42" extrusionOk="0">
                  <a:moveTo>
                    <a:pt x="20" y="4"/>
                  </a:moveTo>
                  <a:lnTo>
                    <a:pt x="20" y="4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12" y="4"/>
                  </a:lnTo>
                  <a:lnTo>
                    <a:pt x="8" y="6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2" y="28"/>
                  </a:lnTo>
                  <a:lnTo>
                    <a:pt x="8" y="36"/>
                  </a:lnTo>
                  <a:lnTo>
                    <a:pt x="14" y="40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8" y="40"/>
                  </a:lnTo>
                  <a:lnTo>
                    <a:pt x="26" y="34"/>
                  </a:lnTo>
                  <a:lnTo>
                    <a:pt x="24" y="24"/>
                  </a:lnTo>
                  <a:lnTo>
                    <a:pt x="22" y="14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7"/>
            <p:cNvSpPr/>
            <p:nvPr/>
          </p:nvSpPr>
          <p:spPr>
            <a:xfrm>
              <a:off x="4473575" y="615950"/>
              <a:ext cx="50800" cy="76200"/>
            </a:xfrm>
            <a:custGeom>
              <a:avLst/>
              <a:gdLst/>
              <a:ahLst/>
              <a:cxnLst/>
              <a:rect l="l" t="t" r="r" b="b"/>
              <a:pathLst>
                <a:path w="32" h="48" extrusionOk="0">
                  <a:moveTo>
                    <a:pt x="8" y="4"/>
                  </a:moveTo>
                  <a:lnTo>
                    <a:pt x="8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18" y="4"/>
                  </a:lnTo>
                  <a:lnTo>
                    <a:pt x="24" y="8"/>
                  </a:lnTo>
                  <a:lnTo>
                    <a:pt x="30" y="14"/>
                  </a:lnTo>
                  <a:lnTo>
                    <a:pt x="32" y="24"/>
                  </a:lnTo>
                  <a:lnTo>
                    <a:pt x="30" y="32"/>
                  </a:lnTo>
                  <a:lnTo>
                    <a:pt x="24" y="42"/>
                  </a:lnTo>
                  <a:lnTo>
                    <a:pt x="16" y="44"/>
                  </a:lnTo>
                  <a:lnTo>
                    <a:pt x="6" y="48"/>
                  </a:lnTo>
                  <a:lnTo>
                    <a:pt x="4" y="46"/>
                  </a:lnTo>
                  <a:lnTo>
                    <a:pt x="2" y="46"/>
                  </a:lnTo>
                  <a:lnTo>
                    <a:pt x="0" y="46"/>
                  </a:lnTo>
                  <a:lnTo>
                    <a:pt x="4" y="38"/>
                  </a:lnTo>
                  <a:lnTo>
                    <a:pt x="6" y="28"/>
                  </a:lnTo>
                  <a:lnTo>
                    <a:pt x="8" y="1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4197350" y="736600"/>
              <a:ext cx="222250" cy="73025"/>
            </a:xfrm>
            <a:custGeom>
              <a:avLst/>
              <a:gdLst/>
              <a:ahLst/>
              <a:cxnLst/>
              <a:rect l="l" t="t" r="r" b="b"/>
              <a:pathLst>
                <a:path w="140" h="46" extrusionOk="0">
                  <a:moveTo>
                    <a:pt x="140" y="24"/>
                  </a:moveTo>
                  <a:lnTo>
                    <a:pt x="140" y="24"/>
                  </a:lnTo>
                  <a:lnTo>
                    <a:pt x="138" y="36"/>
                  </a:lnTo>
                  <a:lnTo>
                    <a:pt x="134" y="42"/>
                  </a:lnTo>
                  <a:lnTo>
                    <a:pt x="128" y="46"/>
                  </a:lnTo>
                  <a:lnTo>
                    <a:pt x="118" y="46"/>
                  </a:lnTo>
                  <a:lnTo>
                    <a:pt x="96" y="46"/>
                  </a:lnTo>
                  <a:lnTo>
                    <a:pt x="70" y="44"/>
                  </a:lnTo>
                  <a:lnTo>
                    <a:pt x="42" y="44"/>
                  </a:lnTo>
                  <a:lnTo>
                    <a:pt x="20" y="46"/>
                  </a:lnTo>
                  <a:lnTo>
                    <a:pt x="10" y="44"/>
                  </a:lnTo>
                  <a:lnTo>
                    <a:pt x="6" y="40"/>
                  </a:lnTo>
                  <a:lnTo>
                    <a:pt x="2" y="36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6" y="12"/>
                  </a:lnTo>
                  <a:lnTo>
                    <a:pt x="10" y="8"/>
                  </a:lnTo>
                  <a:lnTo>
                    <a:pt x="20" y="4"/>
                  </a:lnTo>
                  <a:lnTo>
                    <a:pt x="30" y="2"/>
                  </a:lnTo>
                  <a:lnTo>
                    <a:pt x="42" y="2"/>
                  </a:lnTo>
                  <a:lnTo>
                    <a:pt x="70" y="0"/>
                  </a:lnTo>
                  <a:lnTo>
                    <a:pt x="96" y="2"/>
                  </a:lnTo>
                  <a:lnTo>
                    <a:pt x="110" y="2"/>
                  </a:lnTo>
                  <a:lnTo>
                    <a:pt x="118" y="4"/>
                  </a:lnTo>
                  <a:lnTo>
                    <a:pt x="128" y="8"/>
                  </a:lnTo>
                  <a:lnTo>
                    <a:pt x="134" y="12"/>
                  </a:lnTo>
                  <a:lnTo>
                    <a:pt x="138" y="18"/>
                  </a:lnTo>
                  <a:lnTo>
                    <a:pt x="140" y="24"/>
                  </a:lnTo>
                  <a:close/>
                </a:path>
              </a:pathLst>
            </a:custGeom>
            <a:solidFill>
              <a:srgbClr val="F8B89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7"/>
            <p:cNvSpPr/>
            <p:nvPr/>
          </p:nvSpPr>
          <p:spPr>
            <a:xfrm>
              <a:off x="4102100" y="38100"/>
              <a:ext cx="425450" cy="523875"/>
            </a:xfrm>
            <a:custGeom>
              <a:avLst/>
              <a:gdLst/>
              <a:ahLst/>
              <a:cxnLst/>
              <a:rect l="l" t="t" r="r" b="b"/>
              <a:pathLst>
                <a:path w="268" h="330" extrusionOk="0">
                  <a:moveTo>
                    <a:pt x="212" y="280"/>
                  </a:moveTo>
                  <a:lnTo>
                    <a:pt x="212" y="280"/>
                  </a:lnTo>
                  <a:lnTo>
                    <a:pt x="172" y="298"/>
                  </a:lnTo>
                  <a:lnTo>
                    <a:pt x="138" y="314"/>
                  </a:lnTo>
                  <a:lnTo>
                    <a:pt x="116" y="324"/>
                  </a:lnTo>
                  <a:lnTo>
                    <a:pt x="106" y="330"/>
                  </a:lnTo>
                  <a:lnTo>
                    <a:pt x="100" y="314"/>
                  </a:lnTo>
                  <a:lnTo>
                    <a:pt x="88" y="302"/>
                  </a:lnTo>
                  <a:lnTo>
                    <a:pt x="78" y="292"/>
                  </a:lnTo>
                  <a:lnTo>
                    <a:pt x="68" y="286"/>
                  </a:lnTo>
                  <a:lnTo>
                    <a:pt x="58" y="280"/>
                  </a:lnTo>
                  <a:lnTo>
                    <a:pt x="52" y="276"/>
                  </a:lnTo>
                  <a:lnTo>
                    <a:pt x="42" y="272"/>
                  </a:lnTo>
                  <a:lnTo>
                    <a:pt x="34" y="250"/>
                  </a:lnTo>
                  <a:lnTo>
                    <a:pt x="22" y="222"/>
                  </a:lnTo>
                  <a:lnTo>
                    <a:pt x="14" y="188"/>
                  </a:lnTo>
                  <a:lnTo>
                    <a:pt x="4" y="148"/>
                  </a:lnTo>
                  <a:lnTo>
                    <a:pt x="2" y="124"/>
                  </a:lnTo>
                  <a:lnTo>
                    <a:pt x="0" y="102"/>
                  </a:lnTo>
                  <a:lnTo>
                    <a:pt x="0" y="76"/>
                  </a:lnTo>
                  <a:lnTo>
                    <a:pt x="2" y="52"/>
                  </a:lnTo>
                  <a:lnTo>
                    <a:pt x="6" y="26"/>
                  </a:lnTo>
                  <a:lnTo>
                    <a:pt x="14" y="2"/>
                  </a:lnTo>
                  <a:lnTo>
                    <a:pt x="16" y="6"/>
                  </a:lnTo>
                  <a:lnTo>
                    <a:pt x="18" y="18"/>
                  </a:lnTo>
                  <a:lnTo>
                    <a:pt x="24" y="32"/>
                  </a:lnTo>
                  <a:lnTo>
                    <a:pt x="32" y="46"/>
                  </a:lnTo>
                  <a:lnTo>
                    <a:pt x="34" y="36"/>
                  </a:lnTo>
                  <a:lnTo>
                    <a:pt x="36" y="24"/>
                  </a:lnTo>
                  <a:lnTo>
                    <a:pt x="42" y="16"/>
                  </a:lnTo>
                  <a:lnTo>
                    <a:pt x="52" y="6"/>
                  </a:lnTo>
                  <a:lnTo>
                    <a:pt x="54" y="2"/>
                  </a:lnTo>
                  <a:lnTo>
                    <a:pt x="60" y="2"/>
                  </a:lnTo>
                  <a:lnTo>
                    <a:pt x="66" y="2"/>
                  </a:lnTo>
                  <a:lnTo>
                    <a:pt x="72" y="2"/>
                  </a:lnTo>
                  <a:lnTo>
                    <a:pt x="80" y="6"/>
                  </a:lnTo>
                  <a:lnTo>
                    <a:pt x="86" y="12"/>
                  </a:lnTo>
                  <a:lnTo>
                    <a:pt x="96" y="6"/>
                  </a:lnTo>
                  <a:lnTo>
                    <a:pt x="104" y="2"/>
                  </a:lnTo>
                  <a:lnTo>
                    <a:pt x="116" y="0"/>
                  </a:lnTo>
                  <a:lnTo>
                    <a:pt x="126" y="0"/>
                  </a:lnTo>
                  <a:lnTo>
                    <a:pt x="134" y="2"/>
                  </a:lnTo>
                  <a:lnTo>
                    <a:pt x="138" y="4"/>
                  </a:lnTo>
                  <a:lnTo>
                    <a:pt x="144" y="10"/>
                  </a:lnTo>
                  <a:lnTo>
                    <a:pt x="150" y="16"/>
                  </a:lnTo>
                  <a:lnTo>
                    <a:pt x="154" y="24"/>
                  </a:lnTo>
                  <a:lnTo>
                    <a:pt x="158" y="36"/>
                  </a:lnTo>
                  <a:lnTo>
                    <a:pt x="170" y="24"/>
                  </a:lnTo>
                  <a:lnTo>
                    <a:pt x="182" y="16"/>
                  </a:lnTo>
                  <a:lnTo>
                    <a:pt x="188" y="12"/>
                  </a:lnTo>
                  <a:lnTo>
                    <a:pt x="194" y="8"/>
                  </a:lnTo>
                  <a:lnTo>
                    <a:pt x="202" y="8"/>
                  </a:lnTo>
                  <a:lnTo>
                    <a:pt x="206" y="8"/>
                  </a:lnTo>
                  <a:lnTo>
                    <a:pt x="214" y="12"/>
                  </a:lnTo>
                  <a:lnTo>
                    <a:pt x="218" y="20"/>
                  </a:lnTo>
                  <a:lnTo>
                    <a:pt x="220" y="30"/>
                  </a:lnTo>
                  <a:lnTo>
                    <a:pt x="224" y="42"/>
                  </a:lnTo>
                  <a:lnTo>
                    <a:pt x="224" y="62"/>
                  </a:lnTo>
                  <a:lnTo>
                    <a:pt x="224" y="86"/>
                  </a:lnTo>
                  <a:lnTo>
                    <a:pt x="228" y="72"/>
                  </a:lnTo>
                  <a:lnTo>
                    <a:pt x="236" y="60"/>
                  </a:lnTo>
                  <a:lnTo>
                    <a:pt x="240" y="50"/>
                  </a:lnTo>
                  <a:lnTo>
                    <a:pt x="248" y="42"/>
                  </a:lnTo>
                  <a:lnTo>
                    <a:pt x="252" y="40"/>
                  </a:lnTo>
                  <a:lnTo>
                    <a:pt x="254" y="40"/>
                  </a:lnTo>
                  <a:lnTo>
                    <a:pt x="256" y="44"/>
                  </a:lnTo>
                  <a:lnTo>
                    <a:pt x="260" y="48"/>
                  </a:lnTo>
                  <a:lnTo>
                    <a:pt x="262" y="56"/>
                  </a:lnTo>
                  <a:lnTo>
                    <a:pt x="264" y="68"/>
                  </a:lnTo>
                  <a:lnTo>
                    <a:pt x="268" y="96"/>
                  </a:lnTo>
                  <a:lnTo>
                    <a:pt x="268" y="126"/>
                  </a:lnTo>
                  <a:lnTo>
                    <a:pt x="268" y="162"/>
                  </a:lnTo>
                  <a:lnTo>
                    <a:pt x="266" y="180"/>
                  </a:lnTo>
                  <a:lnTo>
                    <a:pt x="262" y="198"/>
                  </a:lnTo>
                  <a:lnTo>
                    <a:pt x="258" y="216"/>
                  </a:lnTo>
                  <a:lnTo>
                    <a:pt x="254" y="234"/>
                  </a:lnTo>
                  <a:lnTo>
                    <a:pt x="246" y="248"/>
                  </a:lnTo>
                  <a:lnTo>
                    <a:pt x="238" y="262"/>
                  </a:lnTo>
                  <a:lnTo>
                    <a:pt x="224" y="272"/>
                  </a:lnTo>
                  <a:lnTo>
                    <a:pt x="212" y="280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7"/>
            <p:cNvSpPr/>
            <p:nvPr/>
          </p:nvSpPr>
          <p:spPr>
            <a:xfrm>
              <a:off x="4222750" y="765175"/>
              <a:ext cx="177800" cy="25400"/>
            </a:xfrm>
            <a:custGeom>
              <a:avLst/>
              <a:gdLst/>
              <a:ahLst/>
              <a:cxnLst/>
              <a:rect l="l" t="t" r="r" b="b"/>
              <a:pathLst>
                <a:path w="112" h="16" extrusionOk="0">
                  <a:moveTo>
                    <a:pt x="0" y="6"/>
                  </a:moveTo>
                  <a:lnTo>
                    <a:pt x="2" y="8"/>
                  </a:lnTo>
                  <a:lnTo>
                    <a:pt x="2" y="10"/>
                  </a:lnTo>
                  <a:lnTo>
                    <a:pt x="4" y="12"/>
                  </a:lnTo>
                  <a:lnTo>
                    <a:pt x="10" y="10"/>
                  </a:lnTo>
                  <a:lnTo>
                    <a:pt x="30" y="6"/>
                  </a:lnTo>
                  <a:lnTo>
                    <a:pt x="46" y="6"/>
                  </a:lnTo>
                  <a:lnTo>
                    <a:pt x="64" y="6"/>
                  </a:lnTo>
                  <a:lnTo>
                    <a:pt x="84" y="10"/>
                  </a:lnTo>
                  <a:lnTo>
                    <a:pt x="108" y="16"/>
                  </a:lnTo>
                  <a:lnTo>
                    <a:pt x="110" y="14"/>
                  </a:lnTo>
                  <a:lnTo>
                    <a:pt x="110" y="12"/>
                  </a:lnTo>
                  <a:lnTo>
                    <a:pt x="110" y="10"/>
                  </a:lnTo>
                  <a:lnTo>
                    <a:pt x="112" y="8"/>
                  </a:lnTo>
                  <a:lnTo>
                    <a:pt x="86" y="2"/>
                  </a:lnTo>
                  <a:lnTo>
                    <a:pt x="64" y="0"/>
                  </a:lnTo>
                  <a:lnTo>
                    <a:pt x="44" y="0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89D9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7"/>
            <p:cNvSpPr/>
            <p:nvPr/>
          </p:nvSpPr>
          <p:spPr>
            <a:xfrm>
              <a:off x="4406900" y="97790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32" h="32" extrusionOk="0">
                  <a:moveTo>
                    <a:pt x="32" y="16"/>
                  </a:moveTo>
                  <a:lnTo>
                    <a:pt x="32" y="16"/>
                  </a:lnTo>
                  <a:lnTo>
                    <a:pt x="30" y="20"/>
                  </a:lnTo>
                  <a:lnTo>
                    <a:pt x="28" y="26"/>
                  </a:lnTo>
                  <a:lnTo>
                    <a:pt x="24" y="30"/>
                  </a:lnTo>
                  <a:lnTo>
                    <a:pt x="16" y="32"/>
                  </a:lnTo>
                  <a:lnTo>
                    <a:pt x="10" y="30"/>
                  </a:lnTo>
                  <a:lnTo>
                    <a:pt x="6" y="26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2" y="8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0" y="8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rgbClr val="A7AC5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28"/>
          <p:cNvSpPr txBox="1"/>
          <p:nvPr/>
        </p:nvSpPr>
        <p:spPr>
          <a:xfrm>
            <a:off x="1524000" y="228600"/>
            <a:ext cx="4953000" cy="1200150"/>
          </a:xfrm>
          <a:prstGeom prst="rect">
            <a:avLst/>
          </a:prstGeom>
          <a:solidFill>
            <a:srgbClr val="9BBB59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Schoolbell"/>
              <a:buNone/>
            </a:pPr>
            <a:r>
              <a:rPr lang="en-US" sz="7200" b="0" i="0" u="none">
                <a:solidFill>
                  <a:srgbClr val="FFFFFF"/>
                </a:solidFill>
                <a:latin typeface="Schoolbell"/>
                <a:ea typeface="Schoolbell"/>
                <a:cs typeface="Schoolbell"/>
                <a:sym typeface="Schoolbell"/>
              </a:rPr>
              <a:t>  Soy de…</a:t>
            </a:r>
            <a:endParaRPr/>
          </a:p>
        </p:txBody>
      </p:sp>
      <p:sp>
        <p:nvSpPr>
          <p:cNvPr id="867" name="Google Shape;867;p28"/>
          <p:cNvSpPr/>
          <p:nvPr/>
        </p:nvSpPr>
        <p:spPr>
          <a:xfrm>
            <a:off x="685800" y="2057400"/>
            <a:ext cx="3429000" cy="1524000"/>
          </a:xfrm>
          <a:prstGeom prst="wedgeRoundRectCallout">
            <a:avLst>
              <a:gd name="adj1" fmla="val 25020"/>
              <a:gd name="adj2" fmla="val 25718"/>
              <a:gd name="adj3" fmla="val 0"/>
            </a:avLst>
          </a:prstGeom>
          <a:gradFill>
            <a:gsLst>
              <a:gs pos="0">
                <a:srgbClr val="A3C4FF"/>
              </a:gs>
              <a:gs pos="35000">
                <a:srgbClr val="BFD5FF"/>
              </a:gs>
              <a:gs pos="100000">
                <a:srgbClr val="E5EEFF"/>
              </a:gs>
            </a:gsLst>
            <a:lin ang="16200000" scaled="0"/>
          </a:gradFill>
          <a:ln w="9525" cap="flat" cmpd="sng">
            <a:solidFill>
              <a:srgbClr val="4A7EB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choolbell"/>
              <a:buNone/>
            </a:pPr>
            <a:r>
              <a:rPr lang="en-US" sz="3600" b="0" i="0" u="none">
                <a:solidFill>
                  <a:srgbClr val="000000"/>
                </a:solidFill>
                <a:latin typeface="Schoolbell"/>
                <a:ea typeface="Schoolbell"/>
                <a:cs typeface="Schoolbell"/>
                <a:sym typeface="Schoolbell"/>
              </a:rPr>
              <a:t>I am from Peru.</a:t>
            </a:r>
            <a:endParaRPr/>
          </a:p>
        </p:txBody>
      </p:sp>
      <p:sp>
        <p:nvSpPr>
          <p:cNvPr id="868" name="Google Shape;868;p28"/>
          <p:cNvSpPr/>
          <p:nvPr/>
        </p:nvSpPr>
        <p:spPr>
          <a:xfrm>
            <a:off x="4038600" y="2590800"/>
            <a:ext cx="274320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28"/>
          <p:cNvSpPr/>
          <p:nvPr/>
        </p:nvSpPr>
        <p:spPr>
          <a:xfrm>
            <a:off x="6176962" y="3617912"/>
            <a:ext cx="274637" cy="1404937"/>
          </a:xfrm>
          <a:custGeom>
            <a:avLst/>
            <a:gdLst/>
            <a:ahLst/>
            <a:cxnLst/>
            <a:rect l="l" t="t" r="r" b="b"/>
            <a:pathLst>
              <a:path w="90" h="460" extrusionOk="0">
                <a:moveTo>
                  <a:pt x="0" y="406"/>
                </a:moveTo>
                <a:lnTo>
                  <a:pt x="0" y="406"/>
                </a:lnTo>
                <a:lnTo>
                  <a:pt x="0" y="400"/>
                </a:lnTo>
                <a:lnTo>
                  <a:pt x="2" y="386"/>
                </a:lnTo>
                <a:lnTo>
                  <a:pt x="6" y="372"/>
                </a:lnTo>
                <a:lnTo>
                  <a:pt x="12" y="362"/>
                </a:lnTo>
                <a:lnTo>
                  <a:pt x="18" y="350"/>
                </a:lnTo>
                <a:lnTo>
                  <a:pt x="30" y="328"/>
                </a:lnTo>
                <a:lnTo>
                  <a:pt x="36" y="318"/>
                </a:lnTo>
                <a:lnTo>
                  <a:pt x="40" y="306"/>
                </a:lnTo>
                <a:lnTo>
                  <a:pt x="44" y="294"/>
                </a:lnTo>
                <a:lnTo>
                  <a:pt x="44" y="280"/>
                </a:lnTo>
                <a:lnTo>
                  <a:pt x="44" y="262"/>
                </a:lnTo>
                <a:lnTo>
                  <a:pt x="42" y="244"/>
                </a:lnTo>
                <a:lnTo>
                  <a:pt x="40" y="226"/>
                </a:lnTo>
                <a:lnTo>
                  <a:pt x="38" y="208"/>
                </a:lnTo>
                <a:lnTo>
                  <a:pt x="38" y="204"/>
                </a:lnTo>
                <a:lnTo>
                  <a:pt x="40" y="188"/>
                </a:lnTo>
                <a:lnTo>
                  <a:pt x="44" y="176"/>
                </a:lnTo>
                <a:lnTo>
                  <a:pt x="48" y="164"/>
                </a:lnTo>
                <a:lnTo>
                  <a:pt x="54" y="152"/>
                </a:lnTo>
                <a:lnTo>
                  <a:pt x="66" y="128"/>
                </a:lnTo>
                <a:lnTo>
                  <a:pt x="78" y="104"/>
                </a:lnTo>
                <a:lnTo>
                  <a:pt x="84" y="86"/>
                </a:lnTo>
                <a:lnTo>
                  <a:pt x="86" y="68"/>
                </a:lnTo>
                <a:lnTo>
                  <a:pt x="86" y="52"/>
                </a:lnTo>
                <a:lnTo>
                  <a:pt x="80" y="36"/>
                </a:lnTo>
                <a:lnTo>
                  <a:pt x="74" y="20"/>
                </a:lnTo>
                <a:lnTo>
                  <a:pt x="66" y="2"/>
                </a:lnTo>
                <a:lnTo>
                  <a:pt x="70" y="0"/>
                </a:lnTo>
                <a:lnTo>
                  <a:pt x="78" y="18"/>
                </a:lnTo>
                <a:lnTo>
                  <a:pt x="84" y="34"/>
                </a:lnTo>
                <a:lnTo>
                  <a:pt x="88" y="50"/>
                </a:lnTo>
                <a:lnTo>
                  <a:pt x="90" y="68"/>
                </a:lnTo>
                <a:lnTo>
                  <a:pt x="88" y="86"/>
                </a:lnTo>
                <a:lnTo>
                  <a:pt x="82" y="106"/>
                </a:lnTo>
                <a:lnTo>
                  <a:pt x="68" y="130"/>
                </a:lnTo>
                <a:lnTo>
                  <a:pt x="56" y="152"/>
                </a:lnTo>
                <a:lnTo>
                  <a:pt x="48" y="176"/>
                </a:lnTo>
                <a:lnTo>
                  <a:pt x="44" y="190"/>
                </a:lnTo>
                <a:lnTo>
                  <a:pt x="42" y="204"/>
                </a:lnTo>
                <a:lnTo>
                  <a:pt x="42" y="208"/>
                </a:lnTo>
                <a:lnTo>
                  <a:pt x="44" y="226"/>
                </a:lnTo>
                <a:lnTo>
                  <a:pt x="44" y="244"/>
                </a:lnTo>
                <a:lnTo>
                  <a:pt x="46" y="262"/>
                </a:lnTo>
                <a:lnTo>
                  <a:pt x="48" y="280"/>
                </a:lnTo>
                <a:lnTo>
                  <a:pt x="46" y="294"/>
                </a:lnTo>
                <a:lnTo>
                  <a:pt x="44" y="308"/>
                </a:lnTo>
                <a:lnTo>
                  <a:pt x="40" y="320"/>
                </a:lnTo>
                <a:lnTo>
                  <a:pt x="34" y="330"/>
                </a:lnTo>
                <a:lnTo>
                  <a:pt x="20" y="352"/>
                </a:lnTo>
                <a:lnTo>
                  <a:pt x="14" y="362"/>
                </a:lnTo>
                <a:lnTo>
                  <a:pt x="10" y="374"/>
                </a:lnTo>
                <a:lnTo>
                  <a:pt x="6" y="386"/>
                </a:lnTo>
                <a:lnTo>
                  <a:pt x="4" y="400"/>
                </a:lnTo>
                <a:lnTo>
                  <a:pt x="4" y="406"/>
                </a:lnTo>
                <a:lnTo>
                  <a:pt x="4" y="420"/>
                </a:lnTo>
                <a:lnTo>
                  <a:pt x="8" y="434"/>
                </a:lnTo>
                <a:lnTo>
                  <a:pt x="14" y="446"/>
                </a:lnTo>
                <a:lnTo>
                  <a:pt x="24" y="456"/>
                </a:lnTo>
                <a:lnTo>
                  <a:pt x="22" y="460"/>
                </a:lnTo>
                <a:lnTo>
                  <a:pt x="12" y="448"/>
                </a:lnTo>
                <a:lnTo>
                  <a:pt x="4" y="436"/>
                </a:lnTo>
                <a:lnTo>
                  <a:pt x="0" y="422"/>
                </a:lnTo>
                <a:lnTo>
                  <a:pt x="0" y="406"/>
                </a:lnTo>
                <a:close/>
              </a:path>
            </a:pathLst>
          </a:custGeom>
          <a:solidFill>
            <a:srgbClr val="D7D5D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0" name="Google Shape;870;p28"/>
          <p:cNvGrpSpPr/>
          <p:nvPr/>
        </p:nvGrpSpPr>
        <p:grpSpPr>
          <a:xfrm>
            <a:off x="3886200" y="2590800"/>
            <a:ext cx="3657600" cy="3657600"/>
            <a:chOff x="7315200" y="1371600"/>
            <a:chExt cx="1828800" cy="1828800"/>
          </a:xfrm>
        </p:grpSpPr>
        <p:sp>
          <p:nvSpPr>
            <p:cNvPr id="871" name="Google Shape;871;p28"/>
            <p:cNvSpPr/>
            <p:nvPr/>
          </p:nvSpPr>
          <p:spPr>
            <a:xfrm>
              <a:off x="7315200" y="1371600"/>
              <a:ext cx="1828800" cy="182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8"/>
            <p:cNvSpPr/>
            <p:nvPr/>
          </p:nvSpPr>
          <p:spPr>
            <a:xfrm>
              <a:off x="7826375" y="3000375"/>
              <a:ext cx="796925" cy="158750"/>
            </a:xfrm>
            <a:custGeom>
              <a:avLst/>
              <a:gdLst/>
              <a:ahLst/>
              <a:cxnLst/>
              <a:rect l="l" t="t" r="r" b="b"/>
              <a:pathLst>
                <a:path w="502" h="100" extrusionOk="0">
                  <a:moveTo>
                    <a:pt x="502" y="52"/>
                  </a:moveTo>
                  <a:lnTo>
                    <a:pt x="502" y="52"/>
                  </a:lnTo>
                  <a:lnTo>
                    <a:pt x="500" y="56"/>
                  </a:lnTo>
                  <a:lnTo>
                    <a:pt x="496" y="60"/>
                  </a:lnTo>
                  <a:lnTo>
                    <a:pt x="488" y="66"/>
                  </a:lnTo>
                  <a:lnTo>
                    <a:pt x="482" y="70"/>
                  </a:lnTo>
                  <a:lnTo>
                    <a:pt x="458" y="80"/>
                  </a:lnTo>
                  <a:lnTo>
                    <a:pt x="428" y="86"/>
                  </a:lnTo>
                  <a:lnTo>
                    <a:pt x="390" y="92"/>
                  </a:lnTo>
                  <a:lnTo>
                    <a:pt x="348" y="98"/>
                  </a:lnTo>
                  <a:lnTo>
                    <a:pt x="300" y="100"/>
                  </a:lnTo>
                  <a:lnTo>
                    <a:pt x="250" y="100"/>
                  </a:lnTo>
                  <a:lnTo>
                    <a:pt x="200" y="100"/>
                  </a:lnTo>
                  <a:lnTo>
                    <a:pt x="152" y="98"/>
                  </a:lnTo>
                  <a:lnTo>
                    <a:pt x="110" y="92"/>
                  </a:lnTo>
                  <a:lnTo>
                    <a:pt x="72" y="86"/>
                  </a:lnTo>
                  <a:lnTo>
                    <a:pt x="42" y="80"/>
                  </a:lnTo>
                  <a:lnTo>
                    <a:pt x="20" y="70"/>
                  </a:lnTo>
                  <a:lnTo>
                    <a:pt x="10" y="66"/>
                  </a:lnTo>
                  <a:lnTo>
                    <a:pt x="6" y="60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6" y="40"/>
                  </a:lnTo>
                  <a:lnTo>
                    <a:pt x="10" y="36"/>
                  </a:lnTo>
                  <a:lnTo>
                    <a:pt x="20" y="30"/>
                  </a:lnTo>
                  <a:lnTo>
                    <a:pt x="42" y="22"/>
                  </a:lnTo>
                  <a:lnTo>
                    <a:pt x="72" y="14"/>
                  </a:lnTo>
                  <a:lnTo>
                    <a:pt x="110" y="10"/>
                  </a:lnTo>
                  <a:lnTo>
                    <a:pt x="152" y="4"/>
                  </a:lnTo>
                  <a:lnTo>
                    <a:pt x="200" y="0"/>
                  </a:lnTo>
                  <a:lnTo>
                    <a:pt x="250" y="0"/>
                  </a:lnTo>
                  <a:lnTo>
                    <a:pt x="300" y="0"/>
                  </a:lnTo>
                  <a:lnTo>
                    <a:pt x="348" y="4"/>
                  </a:lnTo>
                  <a:lnTo>
                    <a:pt x="390" y="10"/>
                  </a:lnTo>
                  <a:lnTo>
                    <a:pt x="428" y="14"/>
                  </a:lnTo>
                  <a:lnTo>
                    <a:pt x="458" y="22"/>
                  </a:lnTo>
                  <a:lnTo>
                    <a:pt x="482" y="30"/>
                  </a:lnTo>
                  <a:lnTo>
                    <a:pt x="488" y="36"/>
                  </a:lnTo>
                  <a:lnTo>
                    <a:pt x="496" y="40"/>
                  </a:lnTo>
                  <a:lnTo>
                    <a:pt x="500" y="46"/>
                  </a:lnTo>
                  <a:lnTo>
                    <a:pt x="502" y="52"/>
                  </a:lnTo>
                  <a:close/>
                </a:path>
              </a:pathLst>
            </a:custGeom>
            <a:solidFill>
              <a:srgbClr val="B89D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8"/>
            <p:cNvSpPr/>
            <p:nvPr/>
          </p:nvSpPr>
          <p:spPr>
            <a:xfrm>
              <a:off x="7842250" y="2273300"/>
              <a:ext cx="768350" cy="695325"/>
            </a:xfrm>
            <a:custGeom>
              <a:avLst/>
              <a:gdLst/>
              <a:ahLst/>
              <a:cxnLst/>
              <a:rect l="l" t="t" r="r" b="b"/>
              <a:pathLst>
                <a:path w="484" h="438" extrusionOk="0">
                  <a:moveTo>
                    <a:pt x="394" y="46"/>
                  </a:moveTo>
                  <a:lnTo>
                    <a:pt x="394" y="46"/>
                  </a:lnTo>
                  <a:lnTo>
                    <a:pt x="408" y="60"/>
                  </a:lnTo>
                  <a:lnTo>
                    <a:pt x="424" y="76"/>
                  </a:lnTo>
                  <a:lnTo>
                    <a:pt x="440" y="98"/>
                  </a:lnTo>
                  <a:lnTo>
                    <a:pt x="454" y="122"/>
                  </a:lnTo>
                  <a:lnTo>
                    <a:pt x="466" y="150"/>
                  </a:lnTo>
                  <a:lnTo>
                    <a:pt x="476" y="184"/>
                  </a:lnTo>
                  <a:lnTo>
                    <a:pt x="478" y="202"/>
                  </a:lnTo>
                  <a:lnTo>
                    <a:pt x="482" y="220"/>
                  </a:lnTo>
                  <a:lnTo>
                    <a:pt x="482" y="242"/>
                  </a:lnTo>
                  <a:lnTo>
                    <a:pt x="484" y="262"/>
                  </a:lnTo>
                  <a:lnTo>
                    <a:pt x="482" y="268"/>
                  </a:lnTo>
                  <a:lnTo>
                    <a:pt x="482" y="272"/>
                  </a:lnTo>
                  <a:lnTo>
                    <a:pt x="476" y="282"/>
                  </a:lnTo>
                  <a:lnTo>
                    <a:pt x="466" y="288"/>
                  </a:lnTo>
                  <a:lnTo>
                    <a:pt x="462" y="288"/>
                  </a:lnTo>
                  <a:lnTo>
                    <a:pt x="456" y="290"/>
                  </a:lnTo>
                  <a:lnTo>
                    <a:pt x="450" y="288"/>
                  </a:lnTo>
                  <a:lnTo>
                    <a:pt x="446" y="288"/>
                  </a:lnTo>
                  <a:lnTo>
                    <a:pt x="434" y="282"/>
                  </a:lnTo>
                  <a:lnTo>
                    <a:pt x="430" y="272"/>
                  </a:lnTo>
                  <a:lnTo>
                    <a:pt x="428" y="268"/>
                  </a:lnTo>
                  <a:lnTo>
                    <a:pt x="428" y="262"/>
                  </a:lnTo>
                  <a:lnTo>
                    <a:pt x="428" y="260"/>
                  </a:lnTo>
                  <a:lnTo>
                    <a:pt x="428" y="258"/>
                  </a:lnTo>
                  <a:lnTo>
                    <a:pt x="428" y="256"/>
                  </a:lnTo>
                  <a:lnTo>
                    <a:pt x="428" y="254"/>
                  </a:lnTo>
                  <a:lnTo>
                    <a:pt x="426" y="254"/>
                  </a:lnTo>
                  <a:lnTo>
                    <a:pt x="424" y="254"/>
                  </a:lnTo>
                  <a:lnTo>
                    <a:pt x="422" y="254"/>
                  </a:lnTo>
                  <a:lnTo>
                    <a:pt x="418" y="252"/>
                  </a:lnTo>
                  <a:lnTo>
                    <a:pt x="410" y="248"/>
                  </a:lnTo>
                  <a:lnTo>
                    <a:pt x="406" y="242"/>
                  </a:lnTo>
                  <a:lnTo>
                    <a:pt x="404" y="234"/>
                  </a:lnTo>
                  <a:lnTo>
                    <a:pt x="406" y="226"/>
                  </a:lnTo>
                  <a:lnTo>
                    <a:pt x="410" y="222"/>
                  </a:lnTo>
                  <a:lnTo>
                    <a:pt x="418" y="218"/>
                  </a:lnTo>
                  <a:lnTo>
                    <a:pt x="422" y="216"/>
                  </a:lnTo>
                  <a:lnTo>
                    <a:pt x="424" y="216"/>
                  </a:lnTo>
                  <a:lnTo>
                    <a:pt x="418" y="188"/>
                  </a:lnTo>
                  <a:lnTo>
                    <a:pt x="412" y="166"/>
                  </a:lnTo>
                  <a:lnTo>
                    <a:pt x="402" y="144"/>
                  </a:lnTo>
                  <a:lnTo>
                    <a:pt x="392" y="128"/>
                  </a:lnTo>
                  <a:lnTo>
                    <a:pt x="382" y="114"/>
                  </a:lnTo>
                  <a:lnTo>
                    <a:pt x="372" y="102"/>
                  </a:lnTo>
                  <a:lnTo>
                    <a:pt x="350" y="84"/>
                  </a:lnTo>
                  <a:lnTo>
                    <a:pt x="350" y="178"/>
                  </a:lnTo>
                  <a:lnTo>
                    <a:pt x="350" y="284"/>
                  </a:lnTo>
                  <a:lnTo>
                    <a:pt x="350" y="370"/>
                  </a:lnTo>
                  <a:lnTo>
                    <a:pt x="350" y="408"/>
                  </a:lnTo>
                  <a:lnTo>
                    <a:pt x="350" y="410"/>
                  </a:lnTo>
                  <a:lnTo>
                    <a:pt x="350" y="416"/>
                  </a:lnTo>
                  <a:lnTo>
                    <a:pt x="348" y="422"/>
                  </a:lnTo>
                  <a:lnTo>
                    <a:pt x="346" y="426"/>
                  </a:lnTo>
                  <a:lnTo>
                    <a:pt x="342" y="430"/>
                  </a:lnTo>
                  <a:lnTo>
                    <a:pt x="338" y="434"/>
                  </a:lnTo>
                  <a:lnTo>
                    <a:pt x="332" y="438"/>
                  </a:lnTo>
                  <a:lnTo>
                    <a:pt x="328" y="438"/>
                  </a:lnTo>
                  <a:lnTo>
                    <a:pt x="322" y="438"/>
                  </a:lnTo>
                  <a:lnTo>
                    <a:pt x="316" y="438"/>
                  </a:lnTo>
                  <a:lnTo>
                    <a:pt x="312" y="438"/>
                  </a:lnTo>
                  <a:lnTo>
                    <a:pt x="306" y="434"/>
                  </a:lnTo>
                  <a:lnTo>
                    <a:pt x="300" y="430"/>
                  </a:lnTo>
                  <a:lnTo>
                    <a:pt x="296" y="422"/>
                  </a:lnTo>
                  <a:lnTo>
                    <a:pt x="294" y="416"/>
                  </a:lnTo>
                  <a:lnTo>
                    <a:pt x="294" y="410"/>
                  </a:lnTo>
                  <a:lnTo>
                    <a:pt x="292" y="410"/>
                  </a:lnTo>
                  <a:lnTo>
                    <a:pt x="292" y="392"/>
                  </a:lnTo>
                  <a:lnTo>
                    <a:pt x="292" y="376"/>
                  </a:lnTo>
                  <a:lnTo>
                    <a:pt x="292" y="360"/>
                  </a:lnTo>
                  <a:lnTo>
                    <a:pt x="292" y="342"/>
                  </a:lnTo>
                  <a:lnTo>
                    <a:pt x="292" y="332"/>
                  </a:lnTo>
                  <a:lnTo>
                    <a:pt x="288" y="322"/>
                  </a:lnTo>
                  <a:lnTo>
                    <a:pt x="282" y="314"/>
                  </a:lnTo>
                  <a:lnTo>
                    <a:pt x="276" y="306"/>
                  </a:lnTo>
                  <a:lnTo>
                    <a:pt x="268" y="300"/>
                  </a:lnTo>
                  <a:lnTo>
                    <a:pt x="260" y="296"/>
                  </a:lnTo>
                  <a:lnTo>
                    <a:pt x="252" y="292"/>
                  </a:lnTo>
                  <a:lnTo>
                    <a:pt x="240" y="290"/>
                  </a:lnTo>
                  <a:lnTo>
                    <a:pt x="230" y="292"/>
                  </a:lnTo>
                  <a:lnTo>
                    <a:pt x="222" y="294"/>
                  </a:lnTo>
                  <a:lnTo>
                    <a:pt x="212" y="300"/>
                  </a:lnTo>
                  <a:lnTo>
                    <a:pt x="206" y="304"/>
                  </a:lnTo>
                  <a:lnTo>
                    <a:pt x="198" y="312"/>
                  </a:lnTo>
                  <a:lnTo>
                    <a:pt x="192" y="320"/>
                  </a:lnTo>
                  <a:lnTo>
                    <a:pt x="190" y="330"/>
                  </a:lnTo>
                  <a:lnTo>
                    <a:pt x="188" y="338"/>
                  </a:lnTo>
                  <a:lnTo>
                    <a:pt x="188" y="356"/>
                  </a:lnTo>
                  <a:lnTo>
                    <a:pt x="188" y="376"/>
                  </a:lnTo>
                  <a:lnTo>
                    <a:pt x="188" y="392"/>
                  </a:lnTo>
                  <a:lnTo>
                    <a:pt x="188" y="410"/>
                  </a:lnTo>
                  <a:lnTo>
                    <a:pt x="188" y="416"/>
                  </a:lnTo>
                  <a:lnTo>
                    <a:pt x="186" y="422"/>
                  </a:lnTo>
                  <a:lnTo>
                    <a:pt x="178" y="430"/>
                  </a:lnTo>
                  <a:lnTo>
                    <a:pt x="176" y="434"/>
                  </a:lnTo>
                  <a:lnTo>
                    <a:pt x="170" y="438"/>
                  </a:lnTo>
                  <a:lnTo>
                    <a:pt x="164" y="438"/>
                  </a:lnTo>
                  <a:lnTo>
                    <a:pt x="158" y="438"/>
                  </a:lnTo>
                  <a:lnTo>
                    <a:pt x="152" y="438"/>
                  </a:lnTo>
                  <a:lnTo>
                    <a:pt x="146" y="438"/>
                  </a:lnTo>
                  <a:lnTo>
                    <a:pt x="142" y="434"/>
                  </a:lnTo>
                  <a:lnTo>
                    <a:pt x="138" y="430"/>
                  </a:lnTo>
                  <a:lnTo>
                    <a:pt x="134" y="426"/>
                  </a:lnTo>
                  <a:lnTo>
                    <a:pt x="130" y="422"/>
                  </a:lnTo>
                  <a:lnTo>
                    <a:pt x="130" y="416"/>
                  </a:lnTo>
                  <a:lnTo>
                    <a:pt x="130" y="410"/>
                  </a:lnTo>
                  <a:lnTo>
                    <a:pt x="130" y="408"/>
                  </a:lnTo>
                  <a:lnTo>
                    <a:pt x="130" y="366"/>
                  </a:lnTo>
                  <a:lnTo>
                    <a:pt x="130" y="272"/>
                  </a:lnTo>
                  <a:lnTo>
                    <a:pt x="130" y="164"/>
                  </a:lnTo>
                  <a:lnTo>
                    <a:pt x="132" y="82"/>
                  </a:lnTo>
                  <a:lnTo>
                    <a:pt x="122" y="92"/>
                  </a:lnTo>
                  <a:lnTo>
                    <a:pt x="110" y="100"/>
                  </a:lnTo>
                  <a:lnTo>
                    <a:pt x="100" y="110"/>
                  </a:lnTo>
                  <a:lnTo>
                    <a:pt x="88" y="124"/>
                  </a:lnTo>
                  <a:lnTo>
                    <a:pt x="80" y="142"/>
                  </a:lnTo>
                  <a:lnTo>
                    <a:pt x="70" y="164"/>
                  </a:lnTo>
                  <a:lnTo>
                    <a:pt x="64" y="188"/>
                  </a:lnTo>
                  <a:lnTo>
                    <a:pt x="58" y="216"/>
                  </a:lnTo>
                  <a:lnTo>
                    <a:pt x="60" y="216"/>
                  </a:lnTo>
                  <a:lnTo>
                    <a:pt x="68" y="218"/>
                  </a:lnTo>
                  <a:lnTo>
                    <a:pt x="72" y="222"/>
                  </a:lnTo>
                  <a:lnTo>
                    <a:pt x="76" y="226"/>
                  </a:lnTo>
                  <a:lnTo>
                    <a:pt x="78" y="234"/>
                  </a:lnTo>
                  <a:lnTo>
                    <a:pt x="76" y="242"/>
                  </a:lnTo>
                  <a:lnTo>
                    <a:pt x="72" y="248"/>
                  </a:lnTo>
                  <a:lnTo>
                    <a:pt x="68" y="252"/>
                  </a:lnTo>
                  <a:lnTo>
                    <a:pt x="60" y="254"/>
                  </a:lnTo>
                  <a:lnTo>
                    <a:pt x="58" y="254"/>
                  </a:lnTo>
                  <a:lnTo>
                    <a:pt x="56" y="254"/>
                  </a:lnTo>
                  <a:lnTo>
                    <a:pt x="56" y="256"/>
                  </a:lnTo>
                  <a:lnTo>
                    <a:pt x="56" y="258"/>
                  </a:lnTo>
                  <a:lnTo>
                    <a:pt x="56" y="260"/>
                  </a:lnTo>
                  <a:lnTo>
                    <a:pt x="56" y="262"/>
                  </a:lnTo>
                  <a:lnTo>
                    <a:pt x="56" y="268"/>
                  </a:lnTo>
                  <a:lnTo>
                    <a:pt x="54" y="272"/>
                  </a:lnTo>
                  <a:lnTo>
                    <a:pt x="48" y="282"/>
                  </a:lnTo>
                  <a:lnTo>
                    <a:pt x="40" y="288"/>
                  </a:lnTo>
                  <a:lnTo>
                    <a:pt x="34" y="288"/>
                  </a:lnTo>
                  <a:lnTo>
                    <a:pt x="28" y="290"/>
                  </a:lnTo>
                  <a:lnTo>
                    <a:pt x="22" y="288"/>
                  </a:lnTo>
                  <a:lnTo>
                    <a:pt x="16" y="288"/>
                  </a:lnTo>
                  <a:lnTo>
                    <a:pt x="8" y="282"/>
                  </a:lnTo>
                  <a:lnTo>
                    <a:pt x="2" y="272"/>
                  </a:lnTo>
                  <a:lnTo>
                    <a:pt x="0" y="268"/>
                  </a:lnTo>
                  <a:lnTo>
                    <a:pt x="0" y="262"/>
                  </a:lnTo>
                  <a:lnTo>
                    <a:pt x="2" y="222"/>
                  </a:lnTo>
                  <a:lnTo>
                    <a:pt x="8" y="184"/>
                  </a:lnTo>
                  <a:lnTo>
                    <a:pt x="16" y="152"/>
                  </a:lnTo>
                  <a:lnTo>
                    <a:pt x="26" y="124"/>
                  </a:lnTo>
                  <a:lnTo>
                    <a:pt x="40" y="100"/>
                  </a:lnTo>
                  <a:lnTo>
                    <a:pt x="54" y="80"/>
                  </a:lnTo>
                  <a:lnTo>
                    <a:pt x="68" y="62"/>
                  </a:lnTo>
                  <a:lnTo>
                    <a:pt x="84" y="48"/>
                  </a:lnTo>
                  <a:lnTo>
                    <a:pt x="94" y="40"/>
                  </a:lnTo>
                  <a:lnTo>
                    <a:pt x="106" y="32"/>
                  </a:lnTo>
                  <a:lnTo>
                    <a:pt x="124" y="24"/>
                  </a:lnTo>
                  <a:lnTo>
                    <a:pt x="146" y="16"/>
                  </a:lnTo>
                  <a:lnTo>
                    <a:pt x="170" y="6"/>
                  </a:lnTo>
                  <a:lnTo>
                    <a:pt x="198" y="0"/>
                  </a:lnTo>
                  <a:lnTo>
                    <a:pt x="212" y="0"/>
                  </a:lnTo>
                  <a:lnTo>
                    <a:pt x="230" y="0"/>
                  </a:lnTo>
                  <a:lnTo>
                    <a:pt x="246" y="0"/>
                  </a:lnTo>
                  <a:lnTo>
                    <a:pt x="266" y="0"/>
                  </a:lnTo>
                  <a:lnTo>
                    <a:pt x="288" y="2"/>
                  </a:lnTo>
                  <a:lnTo>
                    <a:pt x="314" y="8"/>
                  </a:lnTo>
                  <a:lnTo>
                    <a:pt x="342" y="16"/>
                  </a:lnTo>
                  <a:lnTo>
                    <a:pt x="356" y="22"/>
                  </a:lnTo>
                  <a:lnTo>
                    <a:pt x="370" y="30"/>
                  </a:lnTo>
                  <a:lnTo>
                    <a:pt x="382" y="36"/>
                  </a:lnTo>
                  <a:lnTo>
                    <a:pt x="394" y="46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8"/>
            <p:cNvSpPr/>
            <p:nvPr/>
          </p:nvSpPr>
          <p:spPr>
            <a:xfrm>
              <a:off x="7839075" y="2270125"/>
              <a:ext cx="774700" cy="701675"/>
            </a:xfrm>
            <a:custGeom>
              <a:avLst/>
              <a:gdLst/>
              <a:ahLst/>
              <a:cxnLst/>
              <a:rect l="l" t="t" r="r" b="b"/>
              <a:pathLst>
                <a:path w="488" h="442" extrusionOk="0">
                  <a:moveTo>
                    <a:pt x="232" y="0"/>
                  </a:moveTo>
                  <a:lnTo>
                    <a:pt x="232" y="0"/>
                  </a:lnTo>
                  <a:lnTo>
                    <a:pt x="214" y="0"/>
                  </a:lnTo>
                  <a:lnTo>
                    <a:pt x="200" y="2"/>
                  </a:lnTo>
                  <a:lnTo>
                    <a:pt x="172" y="6"/>
                  </a:lnTo>
                  <a:lnTo>
                    <a:pt x="148" y="16"/>
                  </a:lnTo>
                  <a:lnTo>
                    <a:pt x="126" y="24"/>
                  </a:lnTo>
                  <a:lnTo>
                    <a:pt x="108" y="32"/>
                  </a:lnTo>
                  <a:lnTo>
                    <a:pt x="96" y="42"/>
                  </a:lnTo>
                  <a:lnTo>
                    <a:pt x="84" y="48"/>
                  </a:lnTo>
                  <a:lnTo>
                    <a:pt x="70" y="62"/>
                  </a:lnTo>
                  <a:lnTo>
                    <a:pt x="56" y="80"/>
                  </a:lnTo>
                  <a:lnTo>
                    <a:pt x="42" y="100"/>
                  </a:lnTo>
                  <a:lnTo>
                    <a:pt x="28" y="124"/>
                  </a:lnTo>
                  <a:lnTo>
                    <a:pt x="16" y="152"/>
                  </a:lnTo>
                  <a:lnTo>
                    <a:pt x="8" y="184"/>
                  </a:lnTo>
                  <a:lnTo>
                    <a:pt x="2" y="222"/>
                  </a:lnTo>
                  <a:lnTo>
                    <a:pt x="0" y="244"/>
                  </a:lnTo>
                  <a:lnTo>
                    <a:pt x="0" y="264"/>
                  </a:lnTo>
                  <a:lnTo>
                    <a:pt x="0" y="270"/>
                  </a:lnTo>
                  <a:lnTo>
                    <a:pt x="2" y="274"/>
                  </a:lnTo>
                  <a:lnTo>
                    <a:pt x="6" y="280"/>
                  </a:lnTo>
                  <a:lnTo>
                    <a:pt x="10" y="286"/>
                  </a:lnTo>
                  <a:lnTo>
                    <a:pt x="12" y="288"/>
                  </a:lnTo>
                  <a:lnTo>
                    <a:pt x="18" y="290"/>
                  </a:lnTo>
                  <a:lnTo>
                    <a:pt x="24" y="292"/>
                  </a:lnTo>
                  <a:lnTo>
                    <a:pt x="30" y="294"/>
                  </a:lnTo>
                  <a:lnTo>
                    <a:pt x="36" y="292"/>
                  </a:lnTo>
                  <a:lnTo>
                    <a:pt x="42" y="290"/>
                  </a:lnTo>
                  <a:lnTo>
                    <a:pt x="46" y="288"/>
                  </a:lnTo>
                  <a:lnTo>
                    <a:pt x="52" y="286"/>
                  </a:lnTo>
                  <a:lnTo>
                    <a:pt x="56" y="280"/>
                  </a:lnTo>
                  <a:lnTo>
                    <a:pt x="58" y="274"/>
                  </a:lnTo>
                  <a:lnTo>
                    <a:pt x="58" y="270"/>
                  </a:lnTo>
                  <a:lnTo>
                    <a:pt x="60" y="264"/>
                  </a:lnTo>
                  <a:lnTo>
                    <a:pt x="60" y="262"/>
                  </a:lnTo>
                  <a:lnTo>
                    <a:pt x="60" y="260"/>
                  </a:lnTo>
                  <a:lnTo>
                    <a:pt x="60" y="256"/>
                  </a:lnTo>
                  <a:lnTo>
                    <a:pt x="62" y="256"/>
                  </a:lnTo>
                  <a:lnTo>
                    <a:pt x="70" y="256"/>
                  </a:lnTo>
                  <a:lnTo>
                    <a:pt x="76" y="250"/>
                  </a:lnTo>
                  <a:lnTo>
                    <a:pt x="80" y="244"/>
                  </a:lnTo>
                  <a:lnTo>
                    <a:pt x="82" y="236"/>
                  </a:lnTo>
                  <a:lnTo>
                    <a:pt x="80" y="228"/>
                  </a:lnTo>
                  <a:lnTo>
                    <a:pt x="76" y="224"/>
                  </a:lnTo>
                  <a:lnTo>
                    <a:pt x="70" y="218"/>
                  </a:lnTo>
                  <a:lnTo>
                    <a:pt x="62" y="218"/>
                  </a:lnTo>
                  <a:lnTo>
                    <a:pt x="68" y="190"/>
                  </a:lnTo>
                  <a:lnTo>
                    <a:pt x="74" y="168"/>
                  </a:lnTo>
                  <a:lnTo>
                    <a:pt x="82" y="148"/>
                  </a:lnTo>
                  <a:lnTo>
                    <a:pt x="90" y="130"/>
                  </a:lnTo>
                  <a:lnTo>
                    <a:pt x="102" y="118"/>
                  </a:lnTo>
                  <a:lnTo>
                    <a:pt x="112" y="106"/>
                  </a:lnTo>
                  <a:lnTo>
                    <a:pt x="122" y="96"/>
                  </a:lnTo>
                  <a:lnTo>
                    <a:pt x="132" y="88"/>
                  </a:lnTo>
                  <a:lnTo>
                    <a:pt x="132" y="168"/>
                  </a:lnTo>
                  <a:lnTo>
                    <a:pt x="132" y="274"/>
                  </a:lnTo>
                  <a:lnTo>
                    <a:pt x="130" y="368"/>
                  </a:lnTo>
                  <a:lnTo>
                    <a:pt x="130" y="410"/>
                  </a:lnTo>
                  <a:lnTo>
                    <a:pt x="130" y="412"/>
                  </a:lnTo>
                  <a:lnTo>
                    <a:pt x="130" y="418"/>
                  </a:lnTo>
                  <a:lnTo>
                    <a:pt x="132" y="424"/>
                  </a:lnTo>
                  <a:lnTo>
                    <a:pt x="134" y="428"/>
                  </a:lnTo>
                  <a:lnTo>
                    <a:pt x="138" y="434"/>
                  </a:lnTo>
                  <a:lnTo>
                    <a:pt x="144" y="438"/>
                  </a:lnTo>
                  <a:lnTo>
                    <a:pt x="148" y="440"/>
                  </a:lnTo>
                  <a:lnTo>
                    <a:pt x="154" y="442"/>
                  </a:lnTo>
                  <a:lnTo>
                    <a:pt x="160" y="442"/>
                  </a:lnTo>
                  <a:lnTo>
                    <a:pt x="166" y="442"/>
                  </a:lnTo>
                  <a:lnTo>
                    <a:pt x="172" y="440"/>
                  </a:lnTo>
                  <a:lnTo>
                    <a:pt x="178" y="438"/>
                  </a:lnTo>
                  <a:lnTo>
                    <a:pt x="182" y="434"/>
                  </a:lnTo>
                  <a:lnTo>
                    <a:pt x="186" y="428"/>
                  </a:lnTo>
                  <a:lnTo>
                    <a:pt x="188" y="424"/>
                  </a:lnTo>
                  <a:lnTo>
                    <a:pt x="190" y="418"/>
                  </a:lnTo>
                  <a:lnTo>
                    <a:pt x="192" y="412"/>
                  </a:lnTo>
                  <a:lnTo>
                    <a:pt x="192" y="394"/>
                  </a:lnTo>
                  <a:lnTo>
                    <a:pt x="192" y="378"/>
                  </a:lnTo>
                  <a:lnTo>
                    <a:pt x="192" y="358"/>
                  </a:lnTo>
                  <a:lnTo>
                    <a:pt x="192" y="340"/>
                  </a:lnTo>
                  <a:lnTo>
                    <a:pt x="194" y="332"/>
                  </a:lnTo>
                  <a:lnTo>
                    <a:pt x="196" y="322"/>
                  </a:lnTo>
                  <a:lnTo>
                    <a:pt x="202" y="316"/>
                  </a:lnTo>
                  <a:lnTo>
                    <a:pt x="208" y="308"/>
                  </a:lnTo>
                  <a:lnTo>
                    <a:pt x="214" y="304"/>
                  </a:lnTo>
                  <a:lnTo>
                    <a:pt x="224" y="298"/>
                  </a:lnTo>
                  <a:lnTo>
                    <a:pt x="232" y="296"/>
                  </a:lnTo>
                  <a:lnTo>
                    <a:pt x="242" y="294"/>
                  </a:lnTo>
                  <a:lnTo>
                    <a:pt x="252" y="296"/>
                  </a:lnTo>
                  <a:lnTo>
                    <a:pt x="262" y="298"/>
                  </a:lnTo>
                  <a:lnTo>
                    <a:pt x="270" y="304"/>
                  </a:lnTo>
                  <a:lnTo>
                    <a:pt x="278" y="308"/>
                  </a:lnTo>
                  <a:lnTo>
                    <a:pt x="284" y="316"/>
                  </a:lnTo>
                  <a:lnTo>
                    <a:pt x="288" y="324"/>
                  </a:lnTo>
                  <a:lnTo>
                    <a:pt x="292" y="334"/>
                  </a:lnTo>
                  <a:lnTo>
                    <a:pt x="294" y="344"/>
                  </a:lnTo>
                  <a:lnTo>
                    <a:pt x="294" y="362"/>
                  </a:lnTo>
                  <a:lnTo>
                    <a:pt x="294" y="378"/>
                  </a:lnTo>
                  <a:lnTo>
                    <a:pt x="294" y="394"/>
                  </a:lnTo>
                  <a:lnTo>
                    <a:pt x="294" y="412"/>
                  </a:lnTo>
                  <a:lnTo>
                    <a:pt x="294" y="418"/>
                  </a:lnTo>
                  <a:lnTo>
                    <a:pt x="296" y="424"/>
                  </a:lnTo>
                  <a:lnTo>
                    <a:pt x="298" y="428"/>
                  </a:lnTo>
                  <a:lnTo>
                    <a:pt x="302" y="434"/>
                  </a:lnTo>
                  <a:lnTo>
                    <a:pt x="306" y="438"/>
                  </a:lnTo>
                  <a:lnTo>
                    <a:pt x="312" y="440"/>
                  </a:lnTo>
                  <a:lnTo>
                    <a:pt x="318" y="442"/>
                  </a:lnTo>
                  <a:lnTo>
                    <a:pt x="324" y="442"/>
                  </a:lnTo>
                  <a:lnTo>
                    <a:pt x="330" y="442"/>
                  </a:lnTo>
                  <a:lnTo>
                    <a:pt x="336" y="440"/>
                  </a:lnTo>
                  <a:lnTo>
                    <a:pt x="342" y="438"/>
                  </a:lnTo>
                  <a:lnTo>
                    <a:pt x="344" y="434"/>
                  </a:lnTo>
                  <a:lnTo>
                    <a:pt x="348" y="428"/>
                  </a:lnTo>
                  <a:lnTo>
                    <a:pt x="352" y="424"/>
                  </a:lnTo>
                  <a:lnTo>
                    <a:pt x="354" y="418"/>
                  </a:lnTo>
                  <a:lnTo>
                    <a:pt x="354" y="412"/>
                  </a:lnTo>
                  <a:lnTo>
                    <a:pt x="354" y="410"/>
                  </a:lnTo>
                  <a:lnTo>
                    <a:pt x="354" y="372"/>
                  </a:lnTo>
                  <a:lnTo>
                    <a:pt x="354" y="288"/>
                  </a:lnTo>
                  <a:lnTo>
                    <a:pt x="354" y="182"/>
                  </a:lnTo>
                  <a:lnTo>
                    <a:pt x="354" y="90"/>
                  </a:lnTo>
                  <a:lnTo>
                    <a:pt x="364" y="98"/>
                  </a:lnTo>
                  <a:lnTo>
                    <a:pt x="374" y="108"/>
                  </a:lnTo>
                  <a:lnTo>
                    <a:pt x="386" y="120"/>
                  </a:lnTo>
                  <a:lnTo>
                    <a:pt x="396" y="134"/>
                  </a:lnTo>
                  <a:lnTo>
                    <a:pt x="404" y="150"/>
                  </a:lnTo>
                  <a:lnTo>
                    <a:pt x="414" y="168"/>
                  </a:lnTo>
                  <a:lnTo>
                    <a:pt x="420" y="192"/>
                  </a:lnTo>
                  <a:lnTo>
                    <a:pt x="424" y="218"/>
                  </a:lnTo>
                  <a:lnTo>
                    <a:pt x="418" y="218"/>
                  </a:lnTo>
                  <a:lnTo>
                    <a:pt x="412" y="224"/>
                  </a:lnTo>
                  <a:lnTo>
                    <a:pt x="406" y="228"/>
                  </a:lnTo>
                  <a:lnTo>
                    <a:pt x="404" y="236"/>
                  </a:lnTo>
                  <a:lnTo>
                    <a:pt x="406" y="244"/>
                  </a:lnTo>
                  <a:lnTo>
                    <a:pt x="412" y="250"/>
                  </a:lnTo>
                  <a:lnTo>
                    <a:pt x="418" y="256"/>
                  </a:lnTo>
                  <a:lnTo>
                    <a:pt x="424" y="256"/>
                  </a:lnTo>
                  <a:lnTo>
                    <a:pt x="426" y="256"/>
                  </a:lnTo>
                  <a:lnTo>
                    <a:pt x="428" y="256"/>
                  </a:lnTo>
                  <a:lnTo>
                    <a:pt x="428" y="260"/>
                  </a:lnTo>
                  <a:lnTo>
                    <a:pt x="428" y="262"/>
                  </a:lnTo>
                  <a:lnTo>
                    <a:pt x="428" y="264"/>
                  </a:lnTo>
                  <a:lnTo>
                    <a:pt x="428" y="270"/>
                  </a:lnTo>
                  <a:lnTo>
                    <a:pt x="430" y="274"/>
                  </a:lnTo>
                  <a:lnTo>
                    <a:pt x="434" y="280"/>
                  </a:lnTo>
                  <a:lnTo>
                    <a:pt x="436" y="286"/>
                  </a:lnTo>
                  <a:lnTo>
                    <a:pt x="440" y="288"/>
                  </a:lnTo>
                  <a:lnTo>
                    <a:pt x="446" y="290"/>
                  </a:lnTo>
                  <a:lnTo>
                    <a:pt x="450" y="292"/>
                  </a:lnTo>
                  <a:lnTo>
                    <a:pt x="458" y="294"/>
                  </a:lnTo>
                  <a:lnTo>
                    <a:pt x="464" y="292"/>
                  </a:lnTo>
                  <a:lnTo>
                    <a:pt x="468" y="290"/>
                  </a:lnTo>
                  <a:lnTo>
                    <a:pt x="474" y="288"/>
                  </a:lnTo>
                  <a:lnTo>
                    <a:pt x="480" y="286"/>
                  </a:lnTo>
                  <a:lnTo>
                    <a:pt x="482" y="280"/>
                  </a:lnTo>
                  <a:lnTo>
                    <a:pt x="484" y="274"/>
                  </a:lnTo>
                  <a:lnTo>
                    <a:pt x="486" y="270"/>
                  </a:lnTo>
                  <a:lnTo>
                    <a:pt x="488" y="264"/>
                  </a:lnTo>
                  <a:lnTo>
                    <a:pt x="486" y="244"/>
                  </a:lnTo>
                  <a:lnTo>
                    <a:pt x="484" y="224"/>
                  </a:lnTo>
                  <a:lnTo>
                    <a:pt x="482" y="204"/>
                  </a:lnTo>
                  <a:lnTo>
                    <a:pt x="480" y="186"/>
                  </a:lnTo>
                  <a:lnTo>
                    <a:pt x="470" y="154"/>
                  </a:lnTo>
                  <a:lnTo>
                    <a:pt x="458" y="124"/>
                  </a:lnTo>
                  <a:lnTo>
                    <a:pt x="444" y="100"/>
                  </a:lnTo>
                  <a:lnTo>
                    <a:pt x="428" y="78"/>
                  </a:lnTo>
                  <a:lnTo>
                    <a:pt x="412" y="62"/>
                  </a:lnTo>
                  <a:lnTo>
                    <a:pt x="396" y="48"/>
                  </a:lnTo>
                  <a:lnTo>
                    <a:pt x="386" y="38"/>
                  </a:lnTo>
                  <a:lnTo>
                    <a:pt x="372" y="30"/>
                  </a:lnTo>
                  <a:lnTo>
                    <a:pt x="360" y="24"/>
                  </a:lnTo>
                  <a:lnTo>
                    <a:pt x="344" y="18"/>
                  </a:lnTo>
                  <a:lnTo>
                    <a:pt x="316" y="10"/>
                  </a:lnTo>
                  <a:lnTo>
                    <a:pt x="292" y="4"/>
                  </a:lnTo>
                  <a:lnTo>
                    <a:pt x="268" y="2"/>
                  </a:lnTo>
                  <a:lnTo>
                    <a:pt x="250" y="0"/>
                  </a:lnTo>
                  <a:lnTo>
                    <a:pt x="232" y="0"/>
                  </a:lnTo>
                  <a:close/>
                  <a:moveTo>
                    <a:pt x="2" y="264"/>
                  </a:moveTo>
                  <a:lnTo>
                    <a:pt x="2" y="264"/>
                  </a:lnTo>
                  <a:lnTo>
                    <a:pt x="4" y="244"/>
                  </a:lnTo>
                  <a:lnTo>
                    <a:pt x="6" y="222"/>
                  </a:lnTo>
                  <a:lnTo>
                    <a:pt x="12" y="186"/>
                  </a:lnTo>
                  <a:lnTo>
                    <a:pt x="20" y="152"/>
                  </a:lnTo>
                  <a:lnTo>
                    <a:pt x="30" y="126"/>
                  </a:lnTo>
                  <a:lnTo>
                    <a:pt x="42" y="102"/>
                  </a:lnTo>
                  <a:lnTo>
                    <a:pt x="58" y="82"/>
                  </a:lnTo>
                  <a:lnTo>
                    <a:pt x="72" y="64"/>
                  </a:lnTo>
                  <a:lnTo>
                    <a:pt x="88" y="50"/>
                  </a:lnTo>
                  <a:lnTo>
                    <a:pt x="98" y="44"/>
                  </a:lnTo>
                  <a:lnTo>
                    <a:pt x="110" y="34"/>
                  </a:lnTo>
                  <a:lnTo>
                    <a:pt x="126" y="26"/>
                  </a:lnTo>
                  <a:lnTo>
                    <a:pt x="148" y="18"/>
                  </a:lnTo>
                  <a:lnTo>
                    <a:pt x="172" y="10"/>
                  </a:lnTo>
                  <a:lnTo>
                    <a:pt x="200" y="4"/>
                  </a:lnTo>
                  <a:lnTo>
                    <a:pt x="216" y="2"/>
                  </a:lnTo>
                  <a:lnTo>
                    <a:pt x="232" y="2"/>
                  </a:lnTo>
                  <a:lnTo>
                    <a:pt x="248" y="2"/>
                  </a:lnTo>
                  <a:lnTo>
                    <a:pt x="268" y="4"/>
                  </a:lnTo>
                  <a:lnTo>
                    <a:pt x="290" y="6"/>
                  </a:lnTo>
                  <a:lnTo>
                    <a:pt x="316" y="12"/>
                  </a:lnTo>
                  <a:lnTo>
                    <a:pt x="344" y="20"/>
                  </a:lnTo>
                  <a:lnTo>
                    <a:pt x="358" y="26"/>
                  </a:lnTo>
                  <a:lnTo>
                    <a:pt x="370" y="32"/>
                  </a:lnTo>
                  <a:lnTo>
                    <a:pt x="384" y="40"/>
                  </a:lnTo>
                  <a:lnTo>
                    <a:pt x="394" y="48"/>
                  </a:lnTo>
                  <a:lnTo>
                    <a:pt x="410" y="62"/>
                  </a:lnTo>
                  <a:lnTo>
                    <a:pt x="426" y="80"/>
                  </a:lnTo>
                  <a:lnTo>
                    <a:pt x="440" y="102"/>
                  </a:lnTo>
                  <a:lnTo>
                    <a:pt x="454" y="126"/>
                  </a:lnTo>
                  <a:lnTo>
                    <a:pt x="466" y="154"/>
                  </a:lnTo>
                  <a:lnTo>
                    <a:pt x="476" y="186"/>
                  </a:lnTo>
                  <a:lnTo>
                    <a:pt x="480" y="204"/>
                  </a:lnTo>
                  <a:lnTo>
                    <a:pt x="482" y="224"/>
                  </a:lnTo>
                  <a:lnTo>
                    <a:pt x="484" y="244"/>
                  </a:lnTo>
                  <a:lnTo>
                    <a:pt x="484" y="264"/>
                  </a:lnTo>
                  <a:lnTo>
                    <a:pt x="484" y="270"/>
                  </a:lnTo>
                  <a:lnTo>
                    <a:pt x="482" y="274"/>
                  </a:lnTo>
                  <a:lnTo>
                    <a:pt x="476" y="282"/>
                  </a:lnTo>
                  <a:lnTo>
                    <a:pt x="468" y="288"/>
                  </a:lnTo>
                  <a:lnTo>
                    <a:pt x="464" y="290"/>
                  </a:lnTo>
                  <a:lnTo>
                    <a:pt x="458" y="290"/>
                  </a:lnTo>
                  <a:lnTo>
                    <a:pt x="452" y="290"/>
                  </a:lnTo>
                  <a:lnTo>
                    <a:pt x="448" y="288"/>
                  </a:lnTo>
                  <a:lnTo>
                    <a:pt x="438" y="282"/>
                  </a:lnTo>
                  <a:lnTo>
                    <a:pt x="434" y="274"/>
                  </a:lnTo>
                  <a:lnTo>
                    <a:pt x="432" y="270"/>
                  </a:lnTo>
                  <a:lnTo>
                    <a:pt x="432" y="264"/>
                  </a:lnTo>
                  <a:lnTo>
                    <a:pt x="432" y="262"/>
                  </a:lnTo>
                  <a:lnTo>
                    <a:pt x="432" y="260"/>
                  </a:lnTo>
                  <a:lnTo>
                    <a:pt x="430" y="256"/>
                  </a:lnTo>
                  <a:lnTo>
                    <a:pt x="430" y="254"/>
                  </a:lnTo>
                  <a:lnTo>
                    <a:pt x="428" y="254"/>
                  </a:lnTo>
                  <a:lnTo>
                    <a:pt x="426" y="254"/>
                  </a:lnTo>
                  <a:lnTo>
                    <a:pt x="424" y="254"/>
                  </a:lnTo>
                  <a:lnTo>
                    <a:pt x="420" y="252"/>
                  </a:lnTo>
                  <a:lnTo>
                    <a:pt x="414" y="248"/>
                  </a:lnTo>
                  <a:lnTo>
                    <a:pt x="410" y="244"/>
                  </a:lnTo>
                  <a:lnTo>
                    <a:pt x="408" y="236"/>
                  </a:lnTo>
                  <a:lnTo>
                    <a:pt x="410" y="230"/>
                  </a:lnTo>
                  <a:lnTo>
                    <a:pt x="414" y="226"/>
                  </a:lnTo>
                  <a:lnTo>
                    <a:pt x="420" y="222"/>
                  </a:lnTo>
                  <a:lnTo>
                    <a:pt x="424" y="220"/>
                  </a:lnTo>
                  <a:lnTo>
                    <a:pt x="426" y="220"/>
                  </a:lnTo>
                  <a:lnTo>
                    <a:pt x="428" y="220"/>
                  </a:lnTo>
                  <a:lnTo>
                    <a:pt x="428" y="218"/>
                  </a:lnTo>
                  <a:lnTo>
                    <a:pt x="422" y="192"/>
                  </a:lnTo>
                  <a:lnTo>
                    <a:pt x="416" y="168"/>
                  </a:lnTo>
                  <a:lnTo>
                    <a:pt x="408" y="148"/>
                  </a:lnTo>
                  <a:lnTo>
                    <a:pt x="398" y="130"/>
                  </a:lnTo>
                  <a:lnTo>
                    <a:pt x="388" y="116"/>
                  </a:lnTo>
                  <a:lnTo>
                    <a:pt x="374" y="106"/>
                  </a:lnTo>
                  <a:lnTo>
                    <a:pt x="364" y="94"/>
                  </a:lnTo>
                  <a:lnTo>
                    <a:pt x="352" y="86"/>
                  </a:lnTo>
                  <a:lnTo>
                    <a:pt x="350" y="84"/>
                  </a:lnTo>
                  <a:lnTo>
                    <a:pt x="350" y="86"/>
                  </a:lnTo>
                  <a:lnTo>
                    <a:pt x="350" y="88"/>
                  </a:lnTo>
                  <a:lnTo>
                    <a:pt x="350" y="180"/>
                  </a:lnTo>
                  <a:lnTo>
                    <a:pt x="350" y="284"/>
                  </a:lnTo>
                  <a:lnTo>
                    <a:pt x="352" y="372"/>
                  </a:lnTo>
                  <a:lnTo>
                    <a:pt x="352" y="410"/>
                  </a:lnTo>
                  <a:lnTo>
                    <a:pt x="350" y="418"/>
                  </a:lnTo>
                  <a:lnTo>
                    <a:pt x="348" y="422"/>
                  </a:lnTo>
                  <a:lnTo>
                    <a:pt x="344" y="432"/>
                  </a:lnTo>
                  <a:lnTo>
                    <a:pt x="334" y="438"/>
                  </a:lnTo>
                  <a:lnTo>
                    <a:pt x="330" y="440"/>
                  </a:lnTo>
                  <a:lnTo>
                    <a:pt x="324" y="440"/>
                  </a:lnTo>
                  <a:lnTo>
                    <a:pt x="318" y="440"/>
                  </a:lnTo>
                  <a:lnTo>
                    <a:pt x="314" y="438"/>
                  </a:lnTo>
                  <a:lnTo>
                    <a:pt x="304" y="432"/>
                  </a:lnTo>
                  <a:lnTo>
                    <a:pt x="298" y="424"/>
                  </a:lnTo>
                  <a:lnTo>
                    <a:pt x="298" y="418"/>
                  </a:lnTo>
                  <a:lnTo>
                    <a:pt x="296" y="412"/>
                  </a:lnTo>
                  <a:lnTo>
                    <a:pt x="296" y="394"/>
                  </a:lnTo>
                  <a:lnTo>
                    <a:pt x="296" y="378"/>
                  </a:lnTo>
                  <a:lnTo>
                    <a:pt x="296" y="362"/>
                  </a:lnTo>
                  <a:lnTo>
                    <a:pt x="296" y="344"/>
                  </a:lnTo>
                  <a:lnTo>
                    <a:pt x="296" y="334"/>
                  </a:lnTo>
                  <a:lnTo>
                    <a:pt x="292" y="322"/>
                  </a:lnTo>
                  <a:lnTo>
                    <a:pt x="286" y="314"/>
                  </a:lnTo>
                  <a:lnTo>
                    <a:pt x="280" y="306"/>
                  </a:lnTo>
                  <a:lnTo>
                    <a:pt x="272" y="300"/>
                  </a:lnTo>
                  <a:lnTo>
                    <a:pt x="262" y="296"/>
                  </a:lnTo>
                  <a:lnTo>
                    <a:pt x="254" y="292"/>
                  </a:lnTo>
                  <a:lnTo>
                    <a:pt x="242" y="290"/>
                  </a:lnTo>
                  <a:lnTo>
                    <a:pt x="232" y="292"/>
                  </a:lnTo>
                  <a:lnTo>
                    <a:pt x="222" y="296"/>
                  </a:lnTo>
                  <a:lnTo>
                    <a:pt x="212" y="300"/>
                  </a:lnTo>
                  <a:lnTo>
                    <a:pt x="206" y="304"/>
                  </a:lnTo>
                  <a:lnTo>
                    <a:pt x="198" y="312"/>
                  </a:lnTo>
                  <a:lnTo>
                    <a:pt x="194" y="320"/>
                  </a:lnTo>
                  <a:lnTo>
                    <a:pt x="190" y="330"/>
                  </a:lnTo>
                  <a:lnTo>
                    <a:pt x="188" y="340"/>
                  </a:lnTo>
                  <a:lnTo>
                    <a:pt x="188" y="358"/>
                  </a:lnTo>
                  <a:lnTo>
                    <a:pt x="188" y="378"/>
                  </a:lnTo>
                  <a:lnTo>
                    <a:pt x="188" y="394"/>
                  </a:lnTo>
                  <a:lnTo>
                    <a:pt x="188" y="412"/>
                  </a:lnTo>
                  <a:lnTo>
                    <a:pt x="188" y="418"/>
                  </a:lnTo>
                  <a:lnTo>
                    <a:pt x="186" y="424"/>
                  </a:lnTo>
                  <a:lnTo>
                    <a:pt x="178" y="432"/>
                  </a:lnTo>
                  <a:lnTo>
                    <a:pt x="170" y="438"/>
                  </a:lnTo>
                  <a:lnTo>
                    <a:pt x="166" y="440"/>
                  </a:lnTo>
                  <a:lnTo>
                    <a:pt x="160" y="440"/>
                  </a:lnTo>
                  <a:lnTo>
                    <a:pt x="154" y="440"/>
                  </a:lnTo>
                  <a:lnTo>
                    <a:pt x="148" y="438"/>
                  </a:lnTo>
                  <a:lnTo>
                    <a:pt x="140" y="432"/>
                  </a:lnTo>
                  <a:lnTo>
                    <a:pt x="134" y="424"/>
                  </a:lnTo>
                  <a:lnTo>
                    <a:pt x="132" y="418"/>
                  </a:lnTo>
                  <a:lnTo>
                    <a:pt x="132" y="412"/>
                  </a:lnTo>
                  <a:lnTo>
                    <a:pt x="132" y="410"/>
                  </a:lnTo>
                  <a:lnTo>
                    <a:pt x="132" y="366"/>
                  </a:lnTo>
                  <a:lnTo>
                    <a:pt x="132" y="272"/>
                  </a:lnTo>
                  <a:lnTo>
                    <a:pt x="134" y="164"/>
                  </a:lnTo>
                  <a:lnTo>
                    <a:pt x="136" y="84"/>
                  </a:lnTo>
                  <a:lnTo>
                    <a:pt x="136" y="82"/>
                  </a:lnTo>
                  <a:lnTo>
                    <a:pt x="136" y="80"/>
                  </a:lnTo>
                  <a:lnTo>
                    <a:pt x="134" y="82"/>
                  </a:lnTo>
                  <a:lnTo>
                    <a:pt x="132" y="82"/>
                  </a:lnTo>
                  <a:lnTo>
                    <a:pt x="122" y="92"/>
                  </a:lnTo>
                  <a:lnTo>
                    <a:pt x="110" y="102"/>
                  </a:lnTo>
                  <a:lnTo>
                    <a:pt x="100" y="112"/>
                  </a:lnTo>
                  <a:lnTo>
                    <a:pt x="88" y="126"/>
                  </a:lnTo>
                  <a:lnTo>
                    <a:pt x="80" y="144"/>
                  </a:lnTo>
                  <a:lnTo>
                    <a:pt x="72" y="166"/>
                  </a:lnTo>
                  <a:lnTo>
                    <a:pt x="64" y="190"/>
                  </a:lnTo>
                  <a:lnTo>
                    <a:pt x="58" y="218"/>
                  </a:lnTo>
                  <a:lnTo>
                    <a:pt x="58" y="220"/>
                  </a:lnTo>
                  <a:lnTo>
                    <a:pt x="60" y="220"/>
                  </a:lnTo>
                  <a:lnTo>
                    <a:pt x="62" y="220"/>
                  </a:lnTo>
                  <a:lnTo>
                    <a:pt x="70" y="222"/>
                  </a:lnTo>
                  <a:lnTo>
                    <a:pt x="72" y="226"/>
                  </a:lnTo>
                  <a:lnTo>
                    <a:pt x="76" y="230"/>
                  </a:lnTo>
                  <a:lnTo>
                    <a:pt x="78" y="236"/>
                  </a:lnTo>
                  <a:lnTo>
                    <a:pt x="76" y="244"/>
                  </a:lnTo>
                  <a:lnTo>
                    <a:pt x="72" y="248"/>
                  </a:lnTo>
                  <a:lnTo>
                    <a:pt x="70" y="252"/>
                  </a:lnTo>
                  <a:lnTo>
                    <a:pt x="62" y="254"/>
                  </a:lnTo>
                  <a:lnTo>
                    <a:pt x="60" y="254"/>
                  </a:lnTo>
                  <a:lnTo>
                    <a:pt x="58" y="254"/>
                  </a:lnTo>
                  <a:lnTo>
                    <a:pt x="58" y="256"/>
                  </a:lnTo>
                  <a:lnTo>
                    <a:pt x="58" y="260"/>
                  </a:lnTo>
                  <a:lnTo>
                    <a:pt x="58" y="264"/>
                  </a:lnTo>
                  <a:lnTo>
                    <a:pt x="58" y="270"/>
                  </a:lnTo>
                  <a:lnTo>
                    <a:pt x="56" y="274"/>
                  </a:lnTo>
                  <a:lnTo>
                    <a:pt x="48" y="282"/>
                  </a:lnTo>
                  <a:lnTo>
                    <a:pt x="42" y="288"/>
                  </a:lnTo>
                  <a:lnTo>
                    <a:pt x="36" y="290"/>
                  </a:lnTo>
                  <a:lnTo>
                    <a:pt x="30" y="290"/>
                  </a:lnTo>
                  <a:lnTo>
                    <a:pt x="26" y="290"/>
                  </a:lnTo>
                  <a:lnTo>
                    <a:pt x="20" y="288"/>
                  </a:lnTo>
                  <a:lnTo>
                    <a:pt x="12" y="282"/>
                  </a:lnTo>
                  <a:lnTo>
                    <a:pt x="6" y="274"/>
                  </a:lnTo>
                  <a:lnTo>
                    <a:pt x="4" y="270"/>
                  </a:lnTo>
                  <a:lnTo>
                    <a:pt x="2" y="264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8"/>
            <p:cNvSpPr/>
            <p:nvPr/>
          </p:nvSpPr>
          <p:spPr>
            <a:xfrm>
              <a:off x="7842250" y="2600325"/>
              <a:ext cx="123825" cy="133350"/>
            </a:xfrm>
            <a:custGeom>
              <a:avLst/>
              <a:gdLst/>
              <a:ahLst/>
              <a:cxnLst/>
              <a:rect l="l" t="t" r="r" b="b"/>
              <a:pathLst>
                <a:path w="78" h="84" extrusionOk="0">
                  <a:moveTo>
                    <a:pt x="60" y="10"/>
                  </a:moveTo>
                  <a:lnTo>
                    <a:pt x="60" y="10"/>
                  </a:lnTo>
                  <a:lnTo>
                    <a:pt x="58" y="10"/>
                  </a:lnTo>
                  <a:lnTo>
                    <a:pt x="60" y="8"/>
                  </a:lnTo>
                  <a:lnTo>
                    <a:pt x="60" y="6"/>
                  </a:lnTo>
                  <a:lnTo>
                    <a:pt x="46" y="6"/>
                  </a:lnTo>
                  <a:lnTo>
                    <a:pt x="32" y="4"/>
                  </a:lnTo>
                  <a:lnTo>
                    <a:pt x="18" y="2"/>
                  </a:lnTo>
                  <a:lnTo>
                    <a:pt x="4" y="0"/>
                  </a:lnTo>
                  <a:lnTo>
                    <a:pt x="2" y="14"/>
                  </a:lnTo>
                  <a:lnTo>
                    <a:pt x="0" y="26"/>
                  </a:lnTo>
                  <a:lnTo>
                    <a:pt x="0" y="40"/>
                  </a:lnTo>
                  <a:lnTo>
                    <a:pt x="0" y="56"/>
                  </a:lnTo>
                  <a:lnTo>
                    <a:pt x="0" y="62"/>
                  </a:lnTo>
                  <a:lnTo>
                    <a:pt x="2" y="66"/>
                  </a:lnTo>
                  <a:lnTo>
                    <a:pt x="8" y="76"/>
                  </a:lnTo>
                  <a:lnTo>
                    <a:pt x="16" y="82"/>
                  </a:lnTo>
                  <a:lnTo>
                    <a:pt x="22" y="82"/>
                  </a:lnTo>
                  <a:lnTo>
                    <a:pt x="28" y="84"/>
                  </a:lnTo>
                  <a:lnTo>
                    <a:pt x="34" y="82"/>
                  </a:lnTo>
                  <a:lnTo>
                    <a:pt x="40" y="82"/>
                  </a:lnTo>
                  <a:lnTo>
                    <a:pt x="48" y="76"/>
                  </a:lnTo>
                  <a:lnTo>
                    <a:pt x="54" y="66"/>
                  </a:lnTo>
                  <a:lnTo>
                    <a:pt x="56" y="62"/>
                  </a:lnTo>
                  <a:lnTo>
                    <a:pt x="56" y="56"/>
                  </a:lnTo>
                  <a:lnTo>
                    <a:pt x="56" y="54"/>
                  </a:lnTo>
                  <a:lnTo>
                    <a:pt x="56" y="52"/>
                  </a:lnTo>
                  <a:lnTo>
                    <a:pt x="56" y="50"/>
                  </a:lnTo>
                  <a:lnTo>
                    <a:pt x="56" y="48"/>
                  </a:lnTo>
                  <a:lnTo>
                    <a:pt x="58" y="48"/>
                  </a:lnTo>
                  <a:lnTo>
                    <a:pt x="60" y="48"/>
                  </a:lnTo>
                  <a:lnTo>
                    <a:pt x="68" y="46"/>
                  </a:lnTo>
                  <a:lnTo>
                    <a:pt x="72" y="42"/>
                  </a:lnTo>
                  <a:lnTo>
                    <a:pt x="76" y="36"/>
                  </a:lnTo>
                  <a:lnTo>
                    <a:pt x="78" y="28"/>
                  </a:lnTo>
                  <a:lnTo>
                    <a:pt x="76" y="20"/>
                  </a:lnTo>
                  <a:lnTo>
                    <a:pt x="72" y="16"/>
                  </a:lnTo>
                  <a:lnTo>
                    <a:pt x="68" y="12"/>
                  </a:lnTo>
                  <a:lnTo>
                    <a:pt x="60" y="1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8"/>
            <p:cNvSpPr/>
            <p:nvPr/>
          </p:nvSpPr>
          <p:spPr>
            <a:xfrm>
              <a:off x="7839075" y="2600325"/>
              <a:ext cx="130175" cy="136525"/>
            </a:xfrm>
            <a:custGeom>
              <a:avLst/>
              <a:gdLst/>
              <a:ahLst/>
              <a:cxnLst/>
              <a:rect l="l" t="t" r="r" b="b"/>
              <a:pathLst>
                <a:path w="82" h="86" extrusionOk="0">
                  <a:moveTo>
                    <a:pt x="4" y="0"/>
                  </a:moveTo>
                  <a:lnTo>
                    <a:pt x="4" y="0"/>
                  </a:lnTo>
                  <a:lnTo>
                    <a:pt x="2" y="14"/>
                  </a:lnTo>
                  <a:lnTo>
                    <a:pt x="0" y="28"/>
                  </a:lnTo>
                  <a:lnTo>
                    <a:pt x="0" y="42"/>
                  </a:lnTo>
                  <a:lnTo>
                    <a:pt x="0" y="56"/>
                  </a:lnTo>
                  <a:lnTo>
                    <a:pt x="0" y="62"/>
                  </a:lnTo>
                  <a:lnTo>
                    <a:pt x="2" y="66"/>
                  </a:lnTo>
                  <a:lnTo>
                    <a:pt x="6" y="72"/>
                  </a:lnTo>
                  <a:lnTo>
                    <a:pt x="10" y="78"/>
                  </a:lnTo>
                  <a:lnTo>
                    <a:pt x="12" y="80"/>
                  </a:lnTo>
                  <a:lnTo>
                    <a:pt x="18" y="82"/>
                  </a:lnTo>
                  <a:lnTo>
                    <a:pt x="24" y="84"/>
                  </a:lnTo>
                  <a:lnTo>
                    <a:pt x="30" y="86"/>
                  </a:lnTo>
                  <a:lnTo>
                    <a:pt x="36" y="84"/>
                  </a:lnTo>
                  <a:lnTo>
                    <a:pt x="42" y="82"/>
                  </a:lnTo>
                  <a:lnTo>
                    <a:pt x="46" y="80"/>
                  </a:lnTo>
                  <a:lnTo>
                    <a:pt x="52" y="78"/>
                  </a:lnTo>
                  <a:lnTo>
                    <a:pt x="56" y="72"/>
                  </a:lnTo>
                  <a:lnTo>
                    <a:pt x="58" y="66"/>
                  </a:lnTo>
                  <a:lnTo>
                    <a:pt x="58" y="62"/>
                  </a:lnTo>
                  <a:lnTo>
                    <a:pt x="58" y="56"/>
                  </a:lnTo>
                  <a:lnTo>
                    <a:pt x="58" y="54"/>
                  </a:lnTo>
                  <a:lnTo>
                    <a:pt x="58" y="52"/>
                  </a:lnTo>
                  <a:lnTo>
                    <a:pt x="60" y="52"/>
                  </a:lnTo>
                  <a:lnTo>
                    <a:pt x="60" y="48"/>
                  </a:lnTo>
                  <a:lnTo>
                    <a:pt x="62" y="48"/>
                  </a:lnTo>
                  <a:lnTo>
                    <a:pt x="70" y="46"/>
                  </a:lnTo>
                  <a:lnTo>
                    <a:pt x="76" y="42"/>
                  </a:lnTo>
                  <a:lnTo>
                    <a:pt x="80" y="36"/>
                  </a:lnTo>
                  <a:lnTo>
                    <a:pt x="82" y="28"/>
                  </a:lnTo>
                  <a:lnTo>
                    <a:pt x="80" y="20"/>
                  </a:lnTo>
                  <a:lnTo>
                    <a:pt x="76" y="16"/>
                  </a:lnTo>
                  <a:lnTo>
                    <a:pt x="70" y="12"/>
                  </a:lnTo>
                  <a:lnTo>
                    <a:pt x="62" y="10"/>
                  </a:lnTo>
                  <a:lnTo>
                    <a:pt x="62" y="8"/>
                  </a:lnTo>
                  <a:lnTo>
                    <a:pt x="62" y="6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48" y="4"/>
                  </a:lnTo>
                  <a:lnTo>
                    <a:pt x="32" y="2"/>
                  </a:lnTo>
                  <a:lnTo>
                    <a:pt x="18" y="0"/>
                  </a:lnTo>
                  <a:lnTo>
                    <a:pt x="4" y="0"/>
                  </a:lnTo>
                  <a:close/>
                  <a:moveTo>
                    <a:pt x="2" y="56"/>
                  </a:moveTo>
                  <a:lnTo>
                    <a:pt x="2" y="56"/>
                  </a:lnTo>
                  <a:lnTo>
                    <a:pt x="2" y="42"/>
                  </a:lnTo>
                  <a:lnTo>
                    <a:pt x="4" y="28"/>
                  </a:lnTo>
                  <a:lnTo>
                    <a:pt x="6" y="16"/>
                  </a:lnTo>
                  <a:lnTo>
                    <a:pt x="6" y="2"/>
                  </a:lnTo>
                  <a:lnTo>
                    <a:pt x="16" y="4"/>
                  </a:lnTo>
                  <a:lnTo>
                    <a:pt x="34" y="6"/>
                  </a:lnTo>
                  <a:lnTo>
                    <a:pt x="52" y="6"/>
                  </a:lnTo>
                  <a:lnTo>
                    <a:pt x="60" y="6"/>
                  </a:lnTo>
                  <a:lnTo>
                    <a:pt x="60" y="8"/>
                  </a:lnTo>
                  <a:lnTo>
                    <a:pt x="60" y="10"/>
                  </a:lnTo>
                  <a:lnTo>
                    <a:pt x="60" y="12"/>
                  </a:lnTo>
                  <a:lnTo>
                    <a:pt x="58" y="12"/>
                  </a:lnTo>
                  <a:lnTo>
                    <a:pt x="60" y="12"/>
                  </a:lnTo>
                  <a:lnTo>
                    <a:pt x="62" y="12"/>
                  </a:lnTo>
                  <a:lnTo>
                    <a:pt x="70" y="14"/>
                  </a:lnTo>
                  <a:lnTo>
                    <a:pt x="74" y="18"/>
                  </a:lnTo>
                  <a:lnTo>
                    <a:pt x="78" y="22"/>
                  </a:lnTo>
                  <a:lnTo>
                    <a:pt x="78" y="28"/>
                  </a:lnTo>
                  <a:lnTo>
                    <a:pt x="78" y="36"/>
                  </a:lnTo>
                  <a:lnTo>
                    <a:pt x="74" y="40"/>
                  </a:lnTo>
                  <a:lnTo>
                    <a:pt x="70" y="44"/>
                  </a:lnTo>
                  <a:lnTo>
                    <a:pt x="62" y="46"/>
                  </a:lnTo>
                  <a:lnTo>
                    <a:pt x="60" y="46"/>
                  </a:lnTo>
                  <a:lnTo>
                    <a:pt x="58" y="46"/>
                  </a:lnTo>
                  <a:lnTo>
                    <a:pt x="58" y="48"/>
                  </a:lnTo>
                  <a:lnTo>
                    <a:pt x="58" y="52"/>
                  </a:lnTo>
                  <a:lnTo>
                    <a:pt x="58" y="56"/>
                  </a:lnTo>
                  <a:lnTo>
                    <a:pt x="58" y="62"/>
                  </a:lnTo>
                  <a:lnTo>
                    <a:pt x="56" y="66"/>
                  </a:lnTo>
                  <a:lnTo>
                    <a:pt x="48" y="76"/>
                  </a:lnTo>
                  <a:lnTo>
                    <a:pt x="42" y="80"/>
                  </a:lnTo>
                  <a:lnTo>
                    <a:pt x="36" y="82"/>
                  </a:lnTo>
                  <a:lnTo>
                    <a:pt x="30" y="82"/>
                  </a:lnTo>
                  <a:lnTo>
                    <a:pt x="26" y="82"/>
                  </a:lnTo>
                  <a:lnTo>
                    <a:pt x="20" y="80"/>
                  </a:lnTo>
                  <a:lnTo>
                    <a:pt x="12" y="76"/>
                  </a:lnTo>
                  <a:lnTo>
                    <a:pt x="6" y="66"/>
                  </a:lnTo>
                  <a:lnTo>
                    <a:pt x="4" y="62"/>
                  </a:lnTo>
                  <a:lnTo>
                    <a:pt x="2" y="56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8"/>
            <p:cNvSpPr/>
            <p:nvPr/>
          </p:nvSpPr>
          <p:spPr>
            <a:xfrm>
              <a:off x="8483600" y="2600325"/>
              <a:ext cx="127000" cy="133350"/>
            </a:xfrm>
            <a:custGeom>
              <a:avLst/>
              <a:gdLst/>
              <a:ahLst/>
              <a:cxnLst/>
              <a:rect l="l" t="t" r="r" b="b"/>
              <a:pathLst>
                <a:path w="80" h="84" extrusionOk="0">
                  <a:moveTo>
                    <a:pt x="18" y="10"/>
                  </a:moveTo>
                  <a:lnTo>
                    <a:pt x="18" y="10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32" y="6"/>
                  </a:lnTo>
                  <a:lnTo>
                    <a:pt x="46" y="4"/>
                  </a:lnTo>
                  <a:lnTo>
                    <a:pt x="60" y="2"/>
                  </a:lnTo>
                  <a:lnTo>
                    <a:pt x="74" y="0"/>
                  </a:lnTo>
                  <a:lnTo>
                    <a:pt x="76" y="14"/>
                  </a:lnTo>
                  <a:lnTo>
                    <a:pt x="78" y="26"/>
                  </a:lnTo>
                  <a:lnTo>
                    <a:pt x="78" y="40"/>
                  </a:lnTo>
                  <a:lnTo>
                    <a:pt x="80" y="56"/>
                  </a:lnTo>
                  <a:lnTo>
                    <a:pt x="78" y="62"/>
                  </a:lnTo>
                  <a:lnTo>
                    <a:pt x="76" y="66"/>
                  </a:lnTo>
                  <a:lnTo>
                    <a:pt x="72" y="76"/>
                  </a:lnTo>
                  <a:lnTo>
                    <a:pt x="62" y="82"/>
                  </a:lnTo>
                  <a:lnTo>
                    <a:pt x="58" y="82"/>
                  </a:lnTo>
                  <a:lnTo>
                    <a:pt x="52" y="84"/>
                  </a:lnTo>
                  <a:lnTo>
                    <a:pt x="44" y="82"/>
                  </a:lnTo>
                  <a:lnTo>
                    <a:pt x="40" y="82"/>
                  </a:lnTo>
                  <a:lnTo>
                    <a:pt x="36" y="80"/>
                  </a:lnTo>
                  <a:lnTo>
                    <a:pt x="30" y="76"/>
                  </a:lnTo>
                  <a:lnTo>
                    <a:pt x="26" y="66"/>
                  </a:lnTo>
                  <a:lnTo>
                    <a:pt x="24" y="62"/>
                  </a:lnTo>
                  <a:lnTo>
                    <a:pt x="22" y="56"/>
                  </a:lnTo>
                  <a:lnTo>
                    <a:pt x="22" y="54"/>
                  </a:lnTo>
                  <a:lnTo>
                    <a:pt x="22" y="52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0" y="48"/>
                  </a:lnTo>
                  <a:lnTo>
                    <a:pt x="18" y="48"/>
                  </a:lnTo>
                  <a:lnTo>
                    <a:pt x="12" y="46"/>
                  </a:lnTo>
                  <a:lnTo>
                    <a:pt x="6" y="42"/>
                  </a:lnTo>
                  <a:lnTo>
                    <a:pt x="2" y="36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6" y="16"/>
                  </a:lnTo>
                  <a:lnTo>
                    <a:pt x="12" y="12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8"/>
            <p:cNvSpPr/>
            <p:nvPr/>
          </p:nvSpPr>
          <p:spPr>
            <a:xfrm>
              <a:off x="8480425" y="2600325"/>
              <a:ext cx="130175" cy="136525"/>
            </a:xfrm>
            <a:custGeom>
              <a:avLst/>
              <a:gdLst/>
              <a:ahLst/>
              <a:cxnLst/>
              <a:rect l="l" t="t" r="r" b="b"/>
              <a:pathLst>
                <a:path w="82" h="86" extrusionOk="0">
                  <a:moveTo>
                    <a:pt x="20" y="6"/>
                  </a:moveTo>
                  <a:lnTo>
                    <a:pt x="20" y="6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2" y="20"/>
                  </a:lnTo>
                  <a:lnTo>
                    <a:pt x="0" y="28"/>
                  </a:lnTo>
                  <a:lnTo>
                    <a:pt x="2" y="36"/>
                  </a:lnTo>
                  <a:lnTo>
                    <a:pt x="8" y="42"/>
                  </a:lnTo>
                  <a:lnTo>
                    <a:pt x="14" y="46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4" y="48"/>
                  </a:lnTo>
                  <a:lnTo>
                    <a:pt x="24" y="50"/>
                  </a:lnTo>
                  <a:lnTo>
                    <a:pt x="24" y="52"/>
                  </a:lnTo>
                  <a:lnTo>
                    <a:pt x="24" y="54"/>
                  </a:lnTo>
                  <a:lnTo>
                    <a:pt x="24" y="56"/>
                  </a:lnTo>
                  <a:lnTo>
                    <a:pt x="24" y="62"/>
                  </a:lnTo>
                  <a:lnTo>
                    <a:pt x="26" y="66"/>
                  </a:lnTo>
                  <a:lnTo>
                    <a:pt x="30" y="72"/>
                  </a:lnTo>
                  <a:lnTo>
                    <a:pt x="32" y="78"/>
                  </a:lnTo>
                  <a:lnTo>
                    <a:pt x="36" y="80"/>
                  </a:lnTo>
                  <a:lnTo>
                    <a:pt x="42" y="82"/>
                  </a:lnTo>
                  <a:lnTo>
                    <a:pt x="46" y="84"/>
                  </a:lnTo>
                  <a:lnTo>
                    <a:pt x="54" y="86"/>
                  </a:lnTo>
                  <a:lnTo>
                    <a:pt x="60" y="84"/>
                  </a:lnTo>
                  <a:lnTo>
                    <a:pt x="64" y="82"/>
                  </a:lnTo>
                  <a:lnTo>
                    <a:pt x="70" y="80"/>
                  </a:lnTo>
                  <a:lnTo>
                    <a:pt x="74" y="78"/>
                  </a:lnTo>
                  <a:lnTo>
                    <a:pt x="76" y="72"/>
                  </a:lnTo>
                  <a:lnTo>
                    <a:pt x="80" y="66"/>
                  </a:lnTo>
                  <a:lnTo>
                    <a:pt x="82" y="62"/>
                  </a:lnTo>
                  <a:lnTo>
                    <a:pt x="82" y="56"/>
                  </a:lnTo>
                  <a:lnTo>
                    <a:pt x="82" y="42"/>
                  </a:lnTo>
                  <a:lnTo>
                    <a:pt x="82" y="28"/>
                  </a:lnTo>
                  <a:lnTo>
                    <a:pt x="80" y="14"/>
                  </a:lnTo>
                  <a:lnTo>
                    <a:pt x="78" y="0"/>
                  </a:lnTo>
                  <a:lnTo>
                    <a:pt x="64" y="0"/>
                  </a:lnTo>
                  <a:lnTo>
                    <a:pt x="48" y="2"/>
                  </a:lnTo>
                  <a:lnTo>
                    <a:pt x="34" y="4"/>
                  </a:lnTo>
                  <a:lnTo>
                    <a:pt x="20" y="6"/>
                  </a:lnTo>
                  <a:close/>
                  <a:moveTo>
                    <a:pt x="76" y="2"/>
                  </a:moveTo>
                  <a:lnTo>
                    <a:pt x="76" y="2"/>
                  </a:lnTo>
                  <a:lnTo>
                    <a:pt x="78" y="16"/>
                  </a:lnTo>
                  <a:lnTo>
                    <a:pt x="78" y="28"/>
                  </a:lnTo>
                  <a:lnTo>
                    <a:pt x="80" y="42"/>
                  </a:lnTo>
                  <a:lnTo>
                    <a:pt x="80" y="56"/>
                  </a:lnTo>
                  <a:lnTo>
                    <a:pt x="80" y="62"/>
                  </a:lnTo>
                  <a:lnTo>
                    <a:pt x="78" y="66"/>
                  </a:lnTo>
                  <a:lnTo>
                    <a:pt x="72" y="76"/>
                  </a:lnTo>
                  <a:lnTo>
                    <a:pt x="62" y="80"/>
                  </a:lnTo>
                  <a:lnTo>
                    <a:pt x="60" y="82"/>
                  </a:lnTo>
                  <a:lnTo>
                    <a:pt x="54" y="82"/>
                  </a:lnTo>
                  <a:lnTo>
                    <a:pt x="46" y="82"/>
                  </a:lnTo>
                  <a:lnTo>
                    <a:pt x="44" y="80"/>
                  </a:lnTo>
                  <a:lnTo>
                    <a:pt x="34" y="76"/>
                  </a:lnTo>
                  <a:lnTo>
                    <a:pt x="28" y="66"/>
                  </a:lnTo>
                  <a:lnTo>
                    <a:pt x="28" y="62"/>
                  </a:lnTo>
                  <a:lnTo>
                    <a:pt x="26" y="56"/>
                  </a:lnTo>
                  <a:lnTo>
                    <a:pt x="26" y="54"/>
                  </a:lnTo>
                  <a:lnTo>
                    <a:pt x="26" y="52"/>
                  </a:lnTo>
                  <a:lnTo>
                    <a:pt x="26" y="48"/>
                  </a:lnTo>
                  <a:lnTo>
                    <a:pt x="26" y="46"/>
                  </a:lnTo>
                  <a:lnTo>
                    <a:pt x="24" y="46"/>
                  </a:lnTo>
                  <a:lnTo>
                    <a:pt x="22" y="46"/>
                  </a:lnTo>
                  <a:lnTo>
                    <a:pt x="20" y="46"/>
                  </a:lnTo>
                  <a:lnTo>
                    <a:pt x="16" y="44"/>
                  </a:lnTo>
                  <a:lnTo>
                    <a:pt x="10" y="40"/>
                  </a:lnTo>
                  <a:lnTo>
                    <a:pt x="6" y="36"/>
                  </a:lnTo>
                  <a:lnTo>
                    <a:pt x="4" y="28"/>
                  </a:lnTo>
                  <a:lnTo>
                    <a:pt x="6" y="22"/>
                  </a:lnTo>
                  <a:lnTo>
                    <a:pt x="10" y="18"/>
                  </a:lnTo>
                  <a:lnTo>
                    <a:pt x="16" y="14"/>
                  </a:lnTo>
                  <a:lnTo>
                    <a:pt x="20" y="12"/>
                  </a:lnTo>
                  <a:lnTo>
                    <a:pt x="22" y="12"/>
                  </a:lnTo>
                  <a:lnTo>
                    <a:pt x="24" y="12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30" y="6"/>
                  </a:lnTo>
                  <a:lnTo>
                    <a:pt x="50" y="6"/>
                  </a:lnTo>
                  <a:lnTo>
                    <a:pt x="68" y="4"/>
                  </a:lnTo>
                  <a:lnTo>
                    <a:pt x="76" y="2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8"/>
            <p:cNvSpPr/>
            <p:nvPr/>
          </p:nvSpPr>
          <p:spPr>
            <a:xfrm>
              <a:off x="8045450" y="2562225"/>
              <a:ext cx="358775" cy="273050"/>
            </a:xfrm>
            <a:custGeom>
              <a:avLst/>
              <a:gdLst/>
              <a:ahLst/>
              <a:cxnLst/>
              <a:rect l="l" t="t" r="r" b="b"/>
              <a:pathLst>
                <a:path w="226" h="172" extrusionOk="0">
                  <a:moveTo>
                    <a:pt x="0" y="0"/>
                  </a:moveTo>
                  <a:lnTo>
                    <a:pt x="0" y="44"/>
                  </a:lnTo>
                  <a:lnTo>
                    <a:pt x="0" y="86"/>
                  </a:lnTo>
                  <a:lnTo>
                    <a:pt x="0" y="130"/>
                  </a:lnTo>
                  <a:lnTo>
                    <a:pt x="0" y="172"/>
                  </a:lnTo>
                  <a:lnTo>
                    <a:pt x="22" y="172"/>
                  </a:lnTo>
                  <a:lnTo>
                    <a:pt x="46" y="172"/>
                  </a:lnTo>
                  <a:lnTo>
                    <a:pt x="68" y="172"/>
                  </a:lnTo>
                  <a:lnTo>
                    <a:pt x="94" y="172"/>
                  </a:lnTo>
                  <a:lnTo>
                    <a:pt x="94" y="166"/>
                  </a:lnTo>
                  <a:lnTo>
                    <a:pt x="94" y="158"/>
                  </a:lnTo>
                  <a:lnTo>
                    <a:pt x="94" y="150"/>
                  </a:lnTo>
                  <a:lnTo>
                    <a:pt x="94" y="144"/>
                  </a:lnTo>
                  <a:lnTo>
                    <a:pt x="94" y="136"/>
                  </a:lnTo>
                  <a:lnTo>
                    <a:pt x="98" y="130"/>
                  </a:lnTo>
                  <a:lnTo>
                    <a:pt x="106" y="124"/>
                  </a:lnTo>
                  <a:lnTo>
                    <a:pt x="114" y="122"/>
                  </a:lnTo>
                  <a:lnTo>
                    <a:pt x="122" y="124"/>
                  </a:lnTo>
                  <a:lnTo>
                    <a:pt x="128" y="130"/>
                  </a:lnTo>
                  <a:lnTo>
                    <a:pt x="134" y="136"/>
                  </a:lnTo>
                  <a:lnTo>
                    <a:pt x="136" y="144"/>
                  </a:lnTo>
                  <a:lnTo>
                    <a:pt x="136" y="150"/>
                  </a:lnTo>
                  <a:lnTo>
                    <a:pt x="136" y="158"/>
                  </a:lnTo>
                  <a:lnTo>
                    <a:pt x="136" y="166"/>
                  </a:lnTo>
                  <a:lnTo>
                    <a:pt x="136" y="172"/>
                  </a:lnTo>
                  <a:lnTo>
                    <a:pt x="158" y="172"/>
                  </a:lnTo>
                  <a:lnTo>
                    <a:pt x="180" y="172"/>
                  </a:lnTo>
                  <a:lnTo>
                    <a:pt x="202" y="172"/>
                  </a:lnTo>
                  <a:lnTo>
                    <a:pt x="226" y="172"/>
                  </a:lnTo>
                  <a:lnTo>
                    <a:pt x="226" y="130"/>
                  </a:lnTo>
                  <a:lnTo>
                    <a:pt x="226" y="86"/>
                  </a:lnTo>
                  <a:lnTo>
                    <a:pt x="226" y="44"/>
                  </a:lnTo>
                  <a:lnTo>
                    <a:pt x="226" y="0"/>
                  </a:lnTo>
                  <a:lnTo>
                    <a:pt x="168" y="0"/>
                  </a:lnTo>
                  <a:lnTo>
                    <a:pt x="112" y="0"/>
                  </a:lnTo>
                  <a:lnTo>
                    <a:pt x="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8"/>
            <p:cNvSpPr/>
            <p:nvPr/>
          </p:nvSpPr>
          <p:spPr>
            <a:xfrm>
              <a:off x="7874000" y="2251075"/>
              <a:ext cx="701675" cy="311150"/>
            </a:xfrm>
            <a:custGeom>
              <a:avLst/>
              <a:gdLst/>
              <a:ahLst/>
              <a:cxnLst/>
              <a:rect l="l" t="t" r="r" b="b"/>
              <a:pathLst>
                <a:path w="442" h="196" extrusionOk="0">
                  <a:moveTo>
                    <a:pt x="352" y="34"/>
                  </a:moveTo>
                  <a:lnTo>
                    <a:pt x="352" y="34"/>
                  </a:lnTo>
                  <a:lnTo>
                    <a:pt x="364" y="40"/>
                  </a:lnTo>
                  <a:lnTo>
                    <a:pt x="374" y="46"/>
                  </a:lnTo>
                  <a:lnTo>
                    <a:pt x="386" y="58"/>
                  </a:lnTo>
                  <a:lnTo>
                    <a:pt x="400" y="72"/>
                  </a:lnTo>
                  <a:lnTo>
                    <a:pt x="414" y="88"/>
                  </a:lnTo>
                  <a:lnTo>
                    <a:pt x="428" y="108"/>
                  </a:lnTo>
                  <a:lnTo>
                    <a:pt x="442" y="134"/>
                  </a:lnTo>
                  <a:lnTo>
                    <a:pt x="426" y="138"/>
                  </a:lnTo>
                  <a:lnTo>
                    <a:pt x="410" y="146"/>
                  </a:lnTo>
                  <a:lnTo>
                    <a:pt x="396" y="150"/>
                  </a:lnTo>
                  <a:lnTo>
                    <a:pt x="380" y="158"/>
                  </a:lnTo>
                  <a:lnTo>
                    <a:pt x="376" y="150"/>
                  </a:lnTo>
                  <a:lnTo>
                    <a:pt x="368" y="138"/>
                  </a:lnTo>
                  <a:lnTo>
                    <a:pt x="362" y="130"/>
                  </a:lnTo>
                  <a:lnTo>
                    <a:pt x="352" y="122"/>
                  </a:lnTo>
                  <a:lnTo>
                    <a:pt x="344" y="114"/>
                  </a:lnTo>
                  <a:lnTo>
                    <a:pt x="334" y="108"/>
                  </a:lnTo>
                  <a:lnTo>
                    <a:pt x="334" y="132"/>
                  </a:lnTo>
                  <a:lnTo>
                    <a:pt x="334" y="152"/>
                  </a:lnTo>
                  <a:lnTo>
                    <a:pt x="334" y="176"/>
                  </a:lnTo>
                  <a:lnTo>
                    <a:pt x="334" y="196"/>
                  </a:lnTo>
                  <a:lnTo>
                    <a:pt x="276" y="196"/>
                  </a:lnTo>
                  <a:lnTo>
                    <a:pt x="220" y="196"/>
                  </a:lnTo>
                  <a:lnTo>
                    <a:pt x="164" y="196"/>
                  </a:lnTo>
                  <a:lnTo>
                    <a:pt x="108" y="196"/>
                  </a:lnTo>
                  <a:lnTo>
                    <a:pt x="108" y="176"/>
                  </a:lnTo>
                  <a:lnTo>
                    <a:pt x="108" y="152"/>
                  </a:lnTo>
                  <a:lnTo>
                    <a:pt x="108" y="132"/>
                  </a:lnTo>
                  <a:lnTo>
                    <a:pt x="108" y="108"/>
                  </a:lnTo>
                  <a:lnTo>
                    <a:pt x="96" y="114"/>
                  </a:lnTo>
                  <a:lnTo>
                    <a:pt x="88" y="122"/>
                  </a:lnTo>
                  <a:lnTo>
                    <a:pt x="80" y="130"/>
                  </a:lnTo>
                  <a:lnTo>
                    <a:pt x="74" y="138"/>
                  </a:lnTo>
                  <a:lnTo>
                    <a:pt x="66" y="150"/>
                  </a:lnTo>
                  <a:lnTo>
                    <a:pt x="64" y="158"/>
                  </a:lnTo>
                  <a:lnTo>
                    <a:pt x="48" y="150"/>
                  </a:lnTo>
                  <a:lnTo>
                    <a:pt x="32" y="146"/>
                  </a:lnTo>
                  <a:lnTo>
                    <a:pt x="16" y="138"/>
                  </a:lnTo>
                  <a:lnTo>
                    <a:pt x="0" y="134"/>
                  </a:lnTo>
                  <a:lnTo>
                    <a:pt x="2" y="126"/>
                  </a:lnTo>
                  <a:lnTo>
                    <a:pt x="8" y="112"/>
                  </a:lnTo>
                  <a:lnTo>
                    <a:pt x="22" y="90"/>
                  </a:lnTo>
                  <a:lnTo>
                    <a:pt x="32" y="78"/>
                  </a:lnTo>
                  <a:lnTo>
                    <a:pt x="42" y="66"/>
                  </a:lnTo>
                  <a:lnTo>
                    <a:pt x="56" y="54"/>
                  </a:lnTo>
                  <a:lnTo>
                    <a:pt x="70" y="44"/>
                  </a:lnTo>
                  <a:lnTo>
                    <a:pt x="90" y="30"/>
                  </a:lnTo>
                  <a:lnTo>
                    <a:pt x="110" y="22"/>
                  </a:lnTo>
                  <a:lnTo>
                    <a:pt x="134" y="14"/>
                  </a:lnTo>
                  <a:lnTo>
                    <a:pt x="158" y="6"/>
                  </a:lnTo>
                  <a:lnTo>
                    <a:pt x="188" y="2"/>
                  </a:lnTo>
                  <a:lnTo>
                    <a:pt x="222" y="0"/>
                  </a:lnTo>
                  <a:lnTo>
                    <a:pt x="234" y="0"/>
                  </a:lnTo>
                  <a:lnTo>
                    <a:pt x="268" y="4"/>
                  </a:lnTo>
                  <a:lnTo>
                    <a:pt x="290" y="10"/>
                  </a:lnTo>
                  <a:lnTo>
                    <a:pt x="310" y="14"/>
                  </a:lnTo>
                  <a:lnTo>
                    <a:pt x="332" y="24"/>
                  </a:lnTo>
                  <a:lnTo>
                    <a:pt x="352" y="34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8"/>
            <p:cNvSpPr/>
            <p:nvPr/>
          </p:nvSpPr>
          <p:spPr>
            <a:xfrm>
              <a:off x="7883525" y="2276475"/>
              <a:ext cx="222250" cy="190500"/>
            </a:xfrm>
            <a:custGeom>
              <a:avLst/>
              <a:gdLst/>
              <a:ahLst/>
              <a:cxnLst/>
              <a:rect l="l" t="t" r="r" b="b"/>
              <a:pathLst>
                <a:path w="140" h="120" extrusionOk="0">
                  <a:moveTo>
                    <a:pt x="0" y="118"/>
                  </a:moveTo>
                  <a:lnTo>
                    <a:pt x="0" y="120"/>
                  </a:lnTo>
                  <a:lnTo>
                    <a:pt x="2" y="120"/>
                  </a:lnTo>
                  <a:lnTo>
                    <a:pt x="4" y="120"/>
                  </a:lnTo>
                  <a:lnTo>
                    <a:pt x="6" y="120"/>
                  </a:lnTo>
                  <a:lnTo>
                    <a:pt x="14" y="106"/>
                  </a:lnTo>
                  <a:lnTo>
                    <a:pt x="22" y="90"/>
                  </a:lnTo>
                  <a:lnTo>
                    <a:pt x="34" y="74"/>
                  </a:lnTo>
                  <a:lnTo>
                    <a:pt x="54" y="54"/>
                  </a:lnTo>
                  <a:lnTo>
                    <a:pt x="64" y="44"/>
                  </a:lnTo>
                  <a:lnTo>
                    <a:pt x="76" y="36"/>
                  </a:lnTo>
                  <a:lnTo>
                    <a:pt x="90" y="28"/>
                  </a:lnTo>
                  <a:lnTo>
                    <a:pt x="104" y="20"/>
                  </a:lnTo>
                  <a:lnTo>
                    <a:pt x="120" y="14"/>
                  </a:lnTo>
                  <a:lnTo>
                    <a:pt x="140" y="8"/>
                  </a:lnTo>
                  <a:lnTo>
                    <a:pt x="138" y="6"/>
                  </a:lnTo>
                  <a:lnTo>
                    <a:pt x="138" y="4"/>
                  </a:lnTo>
                  <a:lnTo>
                    <a:pt x="138" y="2"/>
                  </a:lnTo>
                  <a:lnTo>
                    <a:pt x="138" y="0"/>
                  </a:lnTo>
                  <a:lnTo>
                    <a:pt x="120" y="8"/>
                  </a:lnTo>
                  <a:lnTo>
                    <a:pt x="104" y="14"/>
                  </a:lnTo>
                  <a:lnTo>
                    <a:pt x="88" y="22"/>
                  </a:lnTo>
                  <a:lnTo>
                    <a:pt x="74" y="30"/>
                  </a:lnTo>
                  <a:lnTo>
                    <a:pt x="60" y="40"/>
                  </a:lnTo>
                  <a:lnTo>
                    <a:pt x="48" y="50"/>
                  </a:lnTo>
                  <a:lnTo>
                    <a:pt x="30" y="70"/>
                  </a:lnTo>
                  <a:lnTo>
                    <a:pt x="16" y="88"/>
                  </a:lnTo>
                  <a:lnTo>
                    <a:pt x="6" y="104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8"/>
            <p:cNvSpPr/>
            <p:nvPr/>
          </p:nvSpPr>
          <p:spPr>
            <a:xfrm>
              <a:off x="7902575" y="2295525"/>
              <a:ext cx="215900" cy="180975"/>
            </a:xfrm>
            <a:custGeom>
              <a:avLst/>
              <a:gdLst/>
              <a:ahLst/>
              <a:cxnLst/>
              <a:rect l="l" t="t" r="r" b="b"/>
              <a:pathLst>
                <a:path w="136" h="114" extrusionOk="0">
                  <a:moveTo>
                    <a:pt x="0" y="112"/>
                  </a:moveTo>
                  <a:lnTo>
                    <a:pt x="2" y="112"/>
                  </a:lnTo>
                  <a:lnTo>
                    <a:pt x="2" y="114"/>
                  </a:lnTo>
                  <a:lnTo>
                    <a:pt x="4" y="114"/>
                  </a:lnTo>
                  <a:lnTo>
                    <a:pt x="6" y="114"/>
                  </a:lnTo>
                  <a:lnTo>
                    <a:pt x="12" y="100"/>
                  </a:lnTo>
                  <a:lnTo>
                    <a:pt x="20" y="86"/>
                  </a:lnTo>
                  <a:lnTo>
                    <a:pt x="32" y="70"/>
                  </a:lnTo>
                  <a:lnTo>
                    <a:pt x="50" y="50"/>
                  </a:lnTo>
                  <a:lnTo>
                    <a:pt x="62" y="42"/>
                  </a:lnTo>
                  <a:lnTo>
                    <a:pt x="74" y="32"/>
                  </a:lnTo>
                  <a:lnTo>
                    <a:pt x="86" y="26"/>
                  </a:lnTo>
                  <a:lnTo>
                    <a:pt x="102" y="16"/>
                  </a:lnTo>
                  <a:lnTo>
                    <a:pt x="118" y="12"/>
                  </a:lnTo>
                  <a:lnTo>
                    <a:pt x="136" y="6"/>
                  </a:lnTo>
                  <a:lnTo>
                    <a:pt x="136" y="4"/>
                  </a:lnTo>
                  <a:lnTo>
                    <a:pt x="136" y="2"/>
                  </a:lnTo>
                  <a:lnTo>
                    <a:pt x="134" y="0"/>
                  </a:lnTo>
                  <a:lnTo>
                    <a:pt x="116" y="4"/>
                  </a:lnTo>
                  <a:lnTo>
                    <a:pt x="98" y="12"/>
                  </a:lnTo>
                  <a:lnTo>
                    <a:pt x="84" y="20"/>
                  </a:lnTo>
                  <a:lnTo>
                    <a:pt x="70" y="28"/>
                  </a:lnTo>
                  <a:lnTo>
                    <a:pt x="58" y="36"/>
                  </a:lnTo>
                  <a:lnTo>
                    <a:pt x="48" y="46"/>
                  </a:lnTo>
                  <a:lnTo>
                    <a:pt x="28" y="64"/>
                  </a:lnTo>
                  <a:lnTo>
                    <a:pt x="16" y="84"/>
                  </a:lnTo>
                  <a:lnTo>
                    <a:pt x="6" y="98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8"/>
            <p:cNvSpPr/>
            <p:nvPr/>
          </p:nvSpPr>
          <p:spPr>
            <a:xfrm>
              <a:off x="8343900" y="2276475"/>
              <a:ext cx="222250" cy="190500"/>
            </a:xfrm>
            <a:custGeom>
              <a:avLst/>
              <a:gdLst/>
              <a:ahLst/>
              <a:cxnLst/>
              <a:rect l="l" t="t" r="r" b="b"/>
              <a:pathLst>
                <a:path w="140" h="120" extrusionOk="0">
                  <a:moveTo>
                    <a:pt x="0" y="8"/>
                  </a:moveTo>
                  <a:lnTo>
                    <a:pt x="0" y="8"/>
                  </a:lnTo>
                  <a:lnTo>
                    <a:pt x="18" y="14"/>
                  </a:lnTo>
                  <a:lnTo>
                    <a:pt x="34" y="20"/>
                  </a:lnTo>
                  <a:lnTo>
                    <a:pt x="50" y="28"/>
                  </a:lnTo>
                  <a:lnTo>
                    <a:pt x="64" y="36"/>
                  </a:lnTo>
                  <a:lnTo>
                    <a:pt x="76" y="44"/>
                  </a:lnTo>
                  <a:lnTo>
                    <a:pt x="86" y="54"/>
                  </a:lnTo>
                  <a:lnTo>
                    <a:pt x="104" y="74"/>
                  </a:lnTo>
                  <a:lnTo>
                    <a:pt x="118" y="90"/>
                  </a:lnTo>
                  <a:lnTo>
                    <a:pt x="128" y="106"/>
                  </a:lnTo>
                  <a:lnTo>
                    <a:pt x="134" y="120"/>
                  </a:lnTo>
                  <a:lnTo>
                    <a:pt x="136" y="120"/>
                  </a:lnTo>
                  <a:lnTo>
                    <a:pt x="138" y="120"/>
                  </a:lnTo>
                  <a:lnTo>
                    <a:pt x="140" y="118"/>
                  </a:lnTo>
                  <a:lnTo>
                    <a:pt x="132" y="104"/>
                  </a:lnTo>
                  <a:lnTo>
                    <a:pt x="124" y="88"/>
                  </a:lnTo>
                  <a:lnTo>
                    <a:pt x="110" y="70"/>
                  </a:lnTo>
                  <a:lnTo>
                    <a:pt x="90" y="50"/>
                  </a:lnTo>
                  <a:lnTo>
                    <a:pt x="80" y="40"/>
                  </a:lnTo>
                  <a:lnTo>
                    <a:pt x="68" y="30"/>
                  </a:lnTo>
                  <a:lnTo>
                    <a:pt x="54" y="22"/>
                  </a:lnTo>
                  <a:lnTo>
                    <a:pt x="38" y="14"/>
                  </a:lnTo>
                  <a:lnTo>
                    <a:pt x="20" y="8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8"/>
            <p:cNvSpPr/>
            <p:nvPr/>
          </p:nvSpPr>
          <p:spPr>
            <a:xfrm>
              <a:off x="8331200" y="2295525"/>
              <a:ext cx="215900" cy="180975"/>
            </a:xfrm>
            <a:custGeom>
              <a:avLst/>
              <a:gdLst/>
              <a:ahLst/>
              <a:cxnLst/>
              <a:rect l="l" t="t" r="r" b="b"/>
              <a:pathLst>
                <a:path w="136" h="114" extrusionOk="0">
                  <a:moveTo>
                    <a:pt x="0" y="6"/>
                  </a:moveTo>
                  <a:lnTo>
                    <a:pt x="0" y="6"/>
                  </a:lnTo>
                  <a:lnTo>
                    <a:pt x="18" y="12"/>
                  </a:lnTo>
                  <a:lnTo>
                    <a:pt x="34" y="16"/>
                  </a:lnTo>
                  <a:lnTo>
                    <a:pt x="50" y="26"/>
                  </a:lnTo>
                  <a:lnTo>
                    <a:pt x="64" y="32"/>
                  </a:lnTo>
                  <a:lnTo>
                    <a:pt x="74" y="42"/>
                  </a:lnTo>
                  <a:lnTo>
                    <a:pt x="84" y="50"/>
                  </a:lnTo>
                  <a:lnTo>
                    <a:pt x="102" y="70"/>
                  </a:lnTo>
                  <a:lnTo>
                    <a:pt x="116" y="86"/>
                  </a:lnTo>
                  <a:lnTo>
                    <a:pt x="124" y="100"/>
                  </a:lnTo>
                  <a:lnTo>
                    <a:pt x="130" y="114"/>
                  </a:lnTo>
                  <a:lnTo>
                    <a:pt x="132" y="114"/>
                  </a:lnTo>
                  <a:lnTo>
                    <a:pt x="134" y="114"/>
                  </a:lnTo>
                  <a:lnTo>
                    <a:pt x="134" y="112"/>
                  </a:lnTo>
                  <a:lnTo>
                    <a:pt x="136" y="112"/>
                  </a:lnTo>
                  <a:lnTo>
                    <a:pt x="130" y="98"/>
                  </a:lnTo>
                  <a:lnTo>
                    <a:pt x="122" y="84"/>
                  </a:lnTo>
                  <a:lnTo>
                    <a:pt x="108" y="64"/>
                  </a:lnTo>
                  <a:lnTo>
                    <a:pt x="90" y="46"/>
                  </a:lnTo>
                  <a:lnTo>
                    <a:pt x="80" y="36"/>
                  </a:lnTo>
                  <a:lnTo>
                    <a:pt x="66" y="28"/>
                  </a:lnTo>
                  <a:lnTo>
                    <a:pt x="52" y="20"/>
                  </a:lnTo>
                  <a:lnTo>
                    <a:pt x="36" y="12"/>
                  </a:lnTo>
                  <a:lnTo>
                    <a:pt x="20" y="4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8"/>
            <p:cNvSpPr/>
            <p:nvPr/>
          </p:nvSpPr>
          <p:spPr>
            <a:xfrm>
              <a:off x="8096250" y="2219325"/>
              <a:ext cx="263525" cy="111125"/>
            </a:xfrm>
            <a:custGeom>
              <a:avLst/>
              <a:gdLst/>
              <a:ahLst/>
              <a:cxnLst/>
              <a:rect l="l" t="t" r="r" b="b"/>
              <a:pathLst>
                <a:path w="166" h="70" extrusionOk="0">
                  <a:moveTo>
                    <a:pt x="166" y="34"/>
                  </a:moveTo>
                  <a:lnTo>
                    <a:pt x="166" y="34"/>
                  </a:lnTo>
                  <a:lnTo>
                    <a:pt x="164" y="42"/>
                  </a:lnTo>
                  <a:lnTo>
                    <a:pt x="158" y="48"/>
                  </a:lnTo>
                  <a:lnTo>
                    <a:pt x="152" y="54"/>
                  </a:lnTo>
                  <a:lnTo>
                    <a:pt x="140" y="60"/>
                  </a:lnTo>
                  <a:lnTo>
                    <a:pt x="130" y="64"/>
                  </a:lnTo>
                  <a:lnTo>
                    <a:pt x="116" y="66"/>
                  </a:lnTo>
                  <a:lnTo>
                    <a:pt x="100" y="68"/>
                  </a:lnTo>
                  <a:lnTo>
                    <a:pt x="84" y="70"/>
                  </a:lnTo>
                  <a:lnTo>
                    <a:pt x="66" y="68"/>
                  </a:lnTo>
                  <a:lnTo>
                    <a:pt x="52" y="66"/>
                  </a:lnTo>
                  <a:lnTo>
                    <a:pt x="38" y="64"/>
                  </a:lnTo>
                  <a:lnTo>
                    <a:pt x="26" y="60"/>
                  </a:lnTo>
                  <a:lnTo>
                    <a:pt x="16" y="54"/>
                  </a:lnTo>
                  <a:lnTo>
                    <a:pt x="8" y="48"/>
                  </a:lnTo>
                  <a:lnTo>
                    <a:pt x="2" y="42"/>
                  </a:lnTo>
                  <a:lnTo>
                    <a:pt x="0" y="34"/>
                  </a:lnTo>
                  <a:lnTo>
                    <a:pt x="2" y="28"/>
                  </a:lnTo>
                  <a:lnTo>
                    <a:pt x="8" y="20"/>
                  </a:lnTo>
                  <a:lnTo>
                    <a:pt x="16" y="14"/>
                  </a:lnTo>
                  <a:lnTo>
                    <a:pt x="26" y="10"/>
                  </a:lnTo>
                  <a:lnTo>
                    <a:pt x="38" y="4"/>
                  </a:lnTo>
                  <a:lnTo>
                    <a:pt x="52" y="2"/>
                  </a:lnTo>
                  <a:lnTo>
                    <a:pt x="66" y="0"/>
                  </a:lnTo>
                  <a:lnTo>
                    <a:pt x="84" y="0"/>
                  </a:lnTo>
                  <a:lnTo>
                    <a:pt x="100" y="0"/>
                  </a:lnTo>
                  <a:lnTo>
                    <a:pt x="116" y="2"/>
                  </a:lnTo>
                  <a:lnTo>
                    <a:pt x="130" y="4"/>
                  </a:lnTo>
                  <a:lnTo>
                    <a:pt x="140" y="10"/>
                  </a:lnTo>
                  <a:lnTo>
                    <a:pt x="152" y="14"/>
                  </a:lnTo>
                  <a:lnTo>
                    <a:pt x="158" y="20"/>
                  </a:lnTo>
                  <a:lnTo>
                    <a:pt x="164" y="28"/>
                  </a:lnTo>
                  <a:lnTo>
                    <a:pt x="166" y="34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28"/>
            <p:cNvSpPr/>
            <p:nvPr/>
          </p:nvSpPr>
          <p:spPr>
            <a:xfrm>
              <a:off x="8054975" y="2568575"/>
              <a:ext cx="9525" cy="263525"/>
            </a:xfrm>
            <a:custGeom>
              <a:avLst/>
              <a:gdLst/>
              <a:ahLst/>
              <a:cxnLst/>
              <a:rect l="l" t="t" r="r" b="b"/>
              <a:pathLst>
                <a:path w="6" h="166" extrusionOk="0">
                  <a:moveTo>
                    <a:pt x="0" y="0"/>
                  </a:moveTo>
                  <a:lnTo>
                    <a:pt x="0" y="40"/>
                  </a:lnTo>
                  <a:lnTo>
                    <a:pt x="0" y="84"/>
                  </a:lnTo>
                  <a:lnTo>
                    <a:pt x="0" y="124"/>
                  </a:lnTo>
                  <a:lnTo>
                    <a:pt x="0" y="166"/>
                  </a:lnTo>
                  <a:lnTo>
                    <a:pt x="2" y="166"/>
                  </a:lnTo>
                  <a:lnTo>
                    <a:pt x="4" y="166"/>
                  </a:lnTo>
                  <a:lnTo>
                    <a:pt x="6" y="166"/>
                  </a:lnTo>
                  <a:lnTo>
                    <a:pt x="6" y="124"/>
                  </a:lnTo>
                  <a:lnTo>
                    <a:pt x="6" y="84"/>
                  </a:lnTo>
                  <a:lnTo>
                    <a:pt x="6" y="4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8"/>
            <p:cNvSpPr/>
            <p:nvPr/>
          </p:nvSpPr>
          <p:spPr>
            <a:xfrm>
              <a:off x="8385175" y="2568575"/>
              <a:ext cx="9525" cy="263525"/>
            </a:xfrm>
            <a:custGeom>
              <a:avLst/>
              <a:gdLst/>
              <a:ahLst/>
              <a:cxnLst/>
              <a:rect l="l" t="t" r="r" b="b"/>
              <a:pathLst>
                <a:path w="6" h="166" extrusionOk="0">
                  <a:moveTo>
                    <a:pt x="0" y="0"/>
                  </a:moveTo>
                  <a:lnTo>
                    <a:pt x="0" y="40"/>
                  </a:lnTo>
                  <a:lnTo>
                    <a:pt x="0" y="84"/>
                  </a:lnTo>
                  <a:lnTo>
                    <a:pt x="0" y="124"/>
                  </a:lnTo>
                  <a:lnTo>
                    <a:pt x="0" y="166"/>
                  </a:lnTo>
                  <a:lnTo>
                    <a:pt x="2" y="166"/>
                  </a:lnTo>
                  <a:lnTo>
                    <a:pt x="4" y="166"/>
                  </a:lnTo>
                  <a:lnTo>
                    <a:pt x="6" y="166"/>
                  </a:lnTo>
                  <a:lnTo>
                    <a:pt x="6" y="124"/>
                  </a:lnTo>
                  <a:lnTo>
                    <a:pt x="6" y="84"/>
                  </a:lnTo>
                  <a:lnTo>
                    <a:pt x="6" y="4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28"/>
            <p:cNvSpPr/>
            <p:nvPr/>
          </p:nvSpPr>
          <p:spPr>
            <a:xfrm>
              <a:off x="8045450" y="2552700"/>
              <a:ext cx="358775" cy="19050"/>
            </a:xfrm>
            <a:custGeom>
              <a:avLst/>
              <a:gdLst/>
              <a:ahLst/>
              <a:cxnLst/>
              <a:rect l="l" t="t" r="r" b="b"/>
              <a:pathLst>
                <a:path w="226" h="12" extrusionOk="0">
                  <a:moveTo>
                    <a:pt x="0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2"/>
                  </a:lnTo>
                  <a:lnTo>
                    <a:pt x="56" y="12"/>
                  </a:lnTo>
                  <a:lnTo>
                    <a:pt x="112" y="12"/>
                  </a:lnTo>
                  <a:lnTo>
                    <a:pt x="168" y="12"/>
                  </a:lnTo>
                  <a:lnTo>
                    <a:pt x="226" y="12"/>
                  </a:lnTo>
                  <a:lnTo>
                    <a:pt x="226" y="8"/>
                  </a:lnTo>
                  <a:lnTo>
                    <a:pt x="226" y="6"/>
                  </a:lnTo>
                  <a:lnTo>
                    <a:pt x="226" y="2"/>
                  </a:lnTo>
                  <a:lnTo>
                    <a:pt x="226" y="0"/>
                  </a:lnTo>
                  <a:lnTo>
                    <a:pt x="168" y="0"/>
                  </a:lnTo>
                  <a:lnTo>
                    <a:pt x="112" y="0"/>
                  </a:lnTo>
                  <a:lnTo>
                    <a:pt x="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1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28"/>
            <p:cNvSpPr/>
            <p:nvPr/>
          </p:nvSpPr>
          <p:spPr>
            <a:xfrm>
              <a:off x="7870825" y="2451100"/>
              <a:ext cx="107950" cy="60325"/>
            </a:xfrm>
            <a:custGeom>
              <a:avLst/>
              <a:gdLst/>
              <a:ahLst/>
              <a:cxnLst/>
              <a:rect l="l" t="t" r="r" b="b"/>
              <a:pathLst>
                <a:path w="68" h="38" extrusionOk="0">
                  <a:moveTo>
                    <a:pt x="0" y="12"/>
                  </a:moveTo>
                  <a:lnTo>
                    <a:pt x="16" y="18"/>
                  </a:lnTo>
                  <a:lnTo>
                    <a:pt x="32" y="24"/>
                  </a:lnTo>
                  <a:lnTo>
                    <a:pt x="48" y="30"/>
                  </a:lnTo>
                  <a:lnTo>
                    <a:pt x="62" y="38"/>
                  </a:lnTo>
                  <a:lnTo>
                    <a:pt x="64" y="34"/>
                  </a:lnTo>
                  <a:lnTo>
                    <a:pt x="66" y="32"/>
                  </a:lnTo>
                  <a:lnTo>
                    <a:pt x="66" y="28"/>
                  </a:lnTo>
                  <a:lnTo>
                    <a:pt x="68" y="24"/>
                  </a:lnTo>
                  <a:lnTo>
                    <a:pt x="52" y="20"/>
                  </a:lnTo>
                  <a:lnTo>
                    <a:pt x="36" y="12"/>
                  </a:lnTo>
                  <a:lnTo>
                    <a:pt x="20" y="8"/>
                  </a:lnTo>
                  <a:lnTo>
                    <a:pt x="6" y="0"/>
                  </a:lnTo>
                  <a:lnTo>
                    <a:pt x="4" y="4"/>
                  </a:lnTo>
                  <a:lnTo>
                    <a:pt x="2" y="8"/>
                  </a:lnTo>
                  <a:lnTo>
                    <a:pt x="2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81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28"/>
            <p:cNvSpPr/>
            <p:nvPr/>
          </p:nvSpPr>
          <p:spPr>
            <a:xfrm>
              <a:off x="8474075" y="2454275"/>
              <a:ext cx="101600" cy="57150"/>
            </a:xfrm>
            <a:custGeom>
              <a:avLst/>
              <a:gdLst/>
              <a:ahLst/>
              <a:cxnLst/>
              <a:rect l="l" t="t" r="r" b="b"/>
              <a:pathLst>
                <a:path w="64" h="36" extrusionOk="0">
                  <a:moveTo>
                    <a:pt x="0" y="22"/>
                  </a:moveTo>
                  <a:lnTo>
                    <a:pt x="0" y="26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20" y="30"/>
                  </a:lnTo>
                  <a:lnTo>
                    <a:pt x="34" y="22"/>
                  </a:lnTo>
                  <a:lnTo>
                    <a:pt x="50" y="18"/>
                  </a:lnTo>
                  <a:lnTo>
                    <a:pt x="64" y="10"/>
                  </a:lnTo>
                  <a:lnTo>
                    <a:pt x="64" y="8"/>
                  </a:lnTo>
                  <a:lnTo>
                    <a:pt x="64" y="6"/>
                  </a:lnTo>
                  <a:lnTo>
                    <a:pt x="62" y="2"/>
                  </a:lnTo>
                  <a:lnTo>
                    <a:pt x="60" y="0"/>
                  </a:lnTo>
                  <a:lnTo>
                    <a:pt x="46" y="6"/>
                  </a:lnTo>
                  <a:lnTo>
                    <a:pt x="30" y="12"/>
                  </a:lnTo>
                  <a:lnTo>
                    <a:pt x="14" y="1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81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28"/>
            <p:cNvSpPr/>
            <p:nvPr/>
          </p:nvSpPr>
          <p:spPr>
            <a:xfrm>
              <a:off x="8042275" y="2882900"/>
              <a:ext cx="101600" cy="111125"/>
            </a:xfrm>
            <a:custGeom>
              <a:avLst/>
              <a:gdLst/>
              <a:ahLst/>
              <a:cxnLst/>
              <a:rect l="l" t="t" r="r" b="b"/>
              <a:pathLst>
                <a:path w="64" h="70" extrusionOk="0">
                  <a:moveTo>
                    <a:pt x="64" y="70"/>
                  </a:moveTo>
                  <a:lnTo>
                    <a:pt x="48" y="70"/>
                  </a:lnTo>
                  <a:lnTo>
                    <a:pt x="32" y="70"/>
                  </a:lnTo>
                  <a:lnTo>
                    <a:pt x="16" y="70"/>
                  </a:lnTo>
                  <a:lnTo>
                    <a:pt x="0" y="70"/>
                  </a:lnTo>
                  <a:lnTo>
                    <a:pt x="0" y="54"/>
                  </a:lnTo>
                  <a:lnTo>
                    <a:pt x="0" y="36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64" y="18"/>
                  </a:lnTo>
                  <a:lnTo>
                    <a:pt x="64" y="36"/>
                  </a:lnTo>
                  <a:lnTo>
                    <a:pt x="64" y="54"/>
                  </a:lnTo>
                  <a:lnTo>
                    <a:pt x="64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8"/>
            <p:cNvSpPr/>
            <p:nvPr/>
          </p:nvSpPr>
          <p:spPr>
            <a:xfrm>
              <a:off x="8299450" y="2882900"/>
              <a:ext cx="104775" cy="111125"/>
            </a:xfrm>
            <a:custGeom>
              <a:avLst/>
              <a:gdLst/>
              <a:ahLst/>
              <a:cxnLst/>
              <a:rect l="l" t="t" r="r" b="b"/>
              <a:pathLst>
                <a:path w="66" h="70" extrusionOk="0">
                  <a:moveTo>
                    <a:pt x="66" y="70"/>
                  </a:moveTo>
                  <a:lnTo>
                    <a:pt x="50" y="70"/>
                  </a:lnTo>
                  <a:lnTo>
                    <a:pt x="34" y="70"/>
                  </a:lnTo>
                  <a:lnTo>
                    <a:pt x="18" y="70"/>
                  </a:lnTo>
                  <a:lnTo>
                    <a:pt x="0" y="70"/>
                  </a:lnTo>
                  <a:lnTo>
                    <a:pt x="0" y="54"/>
                  </a:lnTo>
                  <a:lnTo>
                    <a:pt x="0" y="36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8" y="0"/>
                  </a:lnTo>
                  <a:lnTo>
                    <a:pt x="34" y="0"/>
                  </a:lnTo>
                  <a:lnTo>
                    <a:pt x="50" y="0"/>
                  </a:lnTo>
                  <a:lnTo>
                    <a:pt x="66" y="0"/>
                  </a:lnTo>
                  <a:lnTo>
                    <a:pt x="66" y="18"/>
                  </a:lnTo>
                  <a:lnTo>
                    <a:pt x="66" y="36"/>
                  </a:lnTo>
                  <a:lnTo>
                    <a:pt x="66" y="54"/>
                  </a:lnTo>
                  <a:lnTo>
                    <a:pt x="66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28"/>
            <p:cNvSpPr/>
            <p:nvPr/>
          </p:nvSpPr>
          <p:spPr>
            <a:xfrm>
              <a:off x="7991475" y="2984500"/>
              <a:ext cx="171450" cy="88900"/>
            </a:xfrm>
            <a:custGeom>
              <a:avLst/>
              <a:gdLst/>
              <a:ahLst/>
              <a:cxnLst/>
              <a:rect l="l" t="t" r="r" b="b"/>
              <a:pathLst>
                <a:path w="108" h="56" extrusionOk="0">
                  <a:moveTo>
                    <a:pt x="30" y="0"/>
                  </a:moveTo>
                  <a:lnTo>
                    <a:pt x="30" y="0"/>
                  </a:lnTo>
                  <a:lnTo>
                    <a:pt x="26" y="4"/>
                  </a:lnTo>
                  <a:lnTo>
                    <a:pt x="16" y="14"/>
                  </a:lnTo>
                  <a:lnTo>
                    <a:pt x="10" y="22"/>
                  </a:lnTo>
                  <a:lnTo>
                    <a:pt x="6" y="32"/>
                  </a:lnTo>
                  <a:lnTo>
                    <a:pt x="2" y="44"/>
                  </a:lnTo>
                  <a:lnTo>
                    <a:pt x="0" y="56"/>
                  </a:lnTo>
                  <a:lnTo>
                    <a:pt x="26" y="56"/>
                  </a:lnTo>
                  <a:lnTo>
                    <a:pt x="52" y="56"/>
                  </a:lnTo>
                  <a:lnTo>
                    <a:pt x="80" y="56"/>
                  </a:lnTo>
                  <a:lnTo>
                    <a:pt x="106" y="56"/>
                  </a:lnTo>
                  <a:lnTo>
                    <a:pt x="106" y="52"/>
                  </a:lnTo>
                  <a:lnTo>
                    <a:pt x="108" y="40"/>
                  </a:lnTo>
                  <a:lnTo>
                    <a:pt x="108" y="32"/>
                  </a:lnTo>
                  <a:lnTo>
                    <a:pt x="106" y="22"/>
                  </a:lnTo>
                  <a:lnTo>
                    <a:pt x="102" y="12"/>
                  </a:lnTo>
                  <a:lnTo>
                    <a:pt x="98" y="2"/>
                  </a:lnTo>
                  <a:lnTo>
                    <a:pt x="82" y="2"/>
                  </a:lnTo>
                  <a:lnTo>
                    <a:pt x="64" y="0"/>
                  </a:lnTo>
                  <a:lnTo>
                    <a:pt x="48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28"/>
            <p:cNvSpPr/>
            <p:nvPr/>
          </p:nvSpPr>
          <p:spPr>
            <a:xfrm>
              <a:off x="8035925" y="2952750"/>
              <a:ext cx="85725" cy="38100"/>
            </a:xfrm>
            <a:custGeom>
              <a:avLst/>
              <a:gdLst/>
              <a:ahLst/>
              <a:cxnLst/>
              <a:rect l="l" t="t" r="r" b="b"/>
              <a:pathLst>
                <a:path w="54" h="24" extrusionOk="0">
                  <a:moveTo>
                    <a:pt x="0" y="24"/>
                  </a:moveTo>
                  <a:lnTo>
                    <a:pt x="0" y="24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2" y="8"/>
                  </a:lnTo>
                  <a:lnTo>
                    <a:pt x="6" y="4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8" y="2"/>
                  </a:lnTo>
                  <a:lnTo>
                    <a:pt x="52" y="6"/>
                  </a:lnTo>
                  <a:lnTo>
                    <a:pt x="54" y="10"/>
                  </a:lnTo>
                  <a:lnTo>
                    <a:pt x="54" y="16"/>
                  </a:lnTo>
                  <a:lnTo>
                    <a:pt x="54" y="24"/>
                  </a:lnTo>
                  <a:lnTo>
                    <a:pt x="48" y="24"/>
                  </a:lnTo>
                  <a:lnTo>
                    <a:pt x="36" y="24"/>
                  </a:lnTo>
                  <a:lnTo>
                    <a:pt x="18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28"/>
            <p:cNvSpPr/>
            <p:nvPr/>
          </p:nvSpPr>
          <p:spPr>
            <a:xfrm>
              <a:off x="8035925" y="2987675"/>
              <a:ext cx="73025" cy="15875"/>
            </a:xfrm>
            <a:custGeom>
              <a:avLst/>
              <a:gdLst/>
              <a:ahLst/>
              <a:cxnLst/>
              <a:rect l="l" t="t" r="r" b="b"/>
              <a:pathLst>
                <a:path w="46" h="10" extrusionOk="0">
                  <a:moveTo>
                    <a:pt x="0" y="2"/>
                  </a:moveTo>
                  <a:lnTo>
                    <a:pt x="0" y="2"/>
                  </a:lnTo>
                  <a:lnTo>
                    <a:pt x="6" y="2"/>
                  </a:lnTo>
                  <a:lnTo>
                    <a:pt x="14" y="2"/>
                  </a:lnTo>
                  <a:lnTo>
                    <a:pt x="28" y="4"/>
                  </a:lnTo>
                  <a:lnTo>
                    <a:pt x="36" y="6"/>
                  </a:lnTo>
                  <a:lnTo>
                    <a:pt x="44" y="10"/>
                  </a:lnTo>
                  <a:lnTo>
                    <a:pt x="44" y="8"/>
                  </a:lnTo>
                  <a:lnTo>
                    <a:pt x="46" y="6"/>
                  </a:lnTo>
                  <a:lnTo>
                    <a:pt x="38" y="2"/>
                  </a:lnTo>
                  <a:lnTo>
                    <a:pt x="30" y="2"/>
                  </a:lnTo>
                  <a:lnTo>
                    <a:pt x="14" y="0"/>
                  </a:lnTo>
                  <a:lnTo>
                    <a:pt x="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8"/>
            <p:cNvSpPr/>
            <p:nvPr/>
          </p:nvSpPr>
          <p:spPr>
            <a:xfrm>
              <a:off x="8029575" y="2997200"/>
              <a:ext cx="66675" cy="19050"/>
            </a:xfrm>
            <a:custGeom>
              <a:avLst/>
              <a:gdLst/>
              <a:ahLst/>
              <a:cxnLst/>
              <a:rect l="l" t="t" r="r" b="b"/>
              <a:pathLst>
                <a:path w="42" h="12" extrusionOk="0">
                  <a:moveTo>
                    <a:pt x="0" y="4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4" y="6"/>
                  </a:lnTo>
                  <a:lnTo>
                    <a:pt x="12" y="4"/>
                  </a:lnTo>
                  <a:lnTo>
                    <a:pt x="26" y="6"/>
                  </a:lnTo>
                  <a:lnTo>
                    <a:pt x="34" y="8"/>
                  </a:lnTo>
                  <a:lnTo>
                    <a:pt x="42" y="12"/>
                  </a:lnTo>
                  <a:lnTo>
                    <a:pt x="42" y="10"/>
                  </a:lnTo>
                  <a:lnTo>
                    <a:pt x="42" y="8"/>
                  </a:lnTo>
                  <a:lnTo>
                    <a:pt x="34" y="4"/>
                  </a:lnTo>
                  <a:lnTo>
                    <a:pt x="28" y="2"/>
                  </a:lnTo>
                  <a:lnTo>
                    <a:pt x="12" y="0"/>
                  </a:lnTo>
                  <a:lnTo>
                    <a:pt x="4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8"/>
            <p:cNvSpPr/>
            <p:nvPr/>
          </p:nvSpPr>
          <p:spPr>
            <a:xfrm>
              <a:off x="7988300" y="3009900"/>
              <a:ext cx="174625" cy="63500"/>
            </a:xfrm>
            <a:custGeom>
              <a:avLst/>
              <a:gdLst/>
              <a:ahLst/>
              <a:cxnLst/>
              <a:rect l="l" t="t" r="r" b="b"/>
              <a:pathLst>
                <a:path w="110" h="40" extrusionOk="0">
                  <a:moveTo>
                    <a:pt x="34" y="0"/>
                  </a:moveTo>
                  <a:lnTo>
                    <a:pt x="34" y="0"/>
                  </a:lnTo>
                  <a:lnTo>
                    <a:pt x="32" y="4"/>
                  </a:lnTo>
                  <a:lnTo>
                    <a:pt x="26" y="12"/>
                  </a:lnTo>
                  <a:lnTo>
                    <a:pt x="22" y="16"/>
                  </a:lnTo>
                  <a:lnTo>
                    <a:pt x="16" y="20"/>
                  </a:lnTo>
                  <a:lnTo>
                    <a:pt x="10" y="20"/>
                  </a:lnTo>
                  <a:lnTo>
                    <a:pt x="4" y="20"/>
                  </a:lnTo>
                  <a:lnTo>
                    <a:pt x="4" y="22"/>
                  </a:lnTo>
                  <a:lnTo>
                    <a:pt x="2" y="26"/>
                  </a:lnTo>
                  <a:lnTo>
                    <a:pt x="2" y="32"/>
                  </a:lnTo>
                  <a:lnTo>
                    <a:pt x="0" y="40"/>
                  </a:lnTo>
                  <a:lnTo>
                    <a:pt x="28" y="40"/>
                  </a:lnTo>
                  <a:lnTo>
                    <a:pt x="54" y="40"/>
                  </a:lnTo>
                  <a:lnTo>
                    <a:pt x="82" y="40"/>
                  </a:lnTo>
                  <a:lnTo>
                    <a:pt x="108" y="40"/>
                  </a:lnTo>
                  <a:lnTo>
                    <a:pt x="110" y="38"/>
                  </a:lnTo>
                  <a:lnTo>
                    <a:pt x="110" y="34"/>
                  </a:lnTo>
                  <a:lnTo>
                    <a:pt x="110" y="30"/>
                  </a:lnTo>
                  <a:lnTo>
                    <a:pt x="110" y="22"/>
                  </a:lnTo>
                  <a:lnTo>
                    <a:pt x="98" y="24"/>
                  </a:lnTo>
                  <a:lnTo>
                    <a:pt x="68" y="22"/>
                  </a:lnTo>
                  <a:lnTo>
                    <a:pt x="56" y="20"/>
                  </a:lnTo>
                  <a:lnTo>
                    <a:pt x="46" y="16"/>
                  </a:lnTo>
                  <a:lnTo>
                    <a:pt x="42" y="14"/>
                  </a:lnTo>
                  <a:lnTo>
                    <a:pt x="40" y="10"/>
                  </a:lnTo>
                  <a:lnTo>
                    <a:pt x="40" y="4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7E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8"/>
            <p:cNvSpPr/>
            <p:nvPr/>
          </p:nvSpPr>
          <p:spPr>
            <a:xfrm>
              <a:off x="7978775" y="3070225"/>
              <a:ext cx="187325" cy="19050"/>
            </a:xfrm>
            <a:custGeom>
              <a:avLst/>
              <a:gdLst/>
              <a:ahLst/>
              <a:cxnLst/>
              <a:rect l="l" t="t" r="r" b="b"/>
              <a:pathLst>
                <a:path w="118" h="12" extrusionOk="0">
                  <a:moveTo>
                    <a:pt x="8" y="0"/>
                  </a:moveTo>
                  <a:lnTo>
                    <a:pt x="34" y="0"/>
                  </a:lnTo>
                  <a:lnTo>
                    <a:pt x="62" y="0"/>
                  </a:lnTo>
                  <a:lnTo>
                    <a:pt x="90" y="0"/>
                  </a:lnTo>
                  <a:lnTo>
                    <a:pt x="116" y="0"/>
                  </a:lnTo>
                  <a:lnTo>
                    <a:pt x="118" y="2"/>
                  </a:lnTo>
                  <a:lnTo>
                    <a:pt x="118" y="6"/>
                  </a:lnTo>
                  <a:lnTo>
                    <a:pt x="118" y="10"/>
                  </a:lnTo>
                  <a:lnTo>
                    <a:pt x="116" y="12"/>
                  </a:lnTo>
                  <a:lnTo>
                    <a:pt x="114" y="12"/>
                  </a:lnTo>
                  <a:lnTo>
                    <a:pt x="86" y="12"/>
                  </a:lnTo>
                  <a:lnTo>
                    <a:pt x="58" y="12"/>
                  </a:lnTo>
                  <a:lnTo>
                    <a:pt x="30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8"/>
            <p:cNvSpPr/>
            <p:nvPr/>
          </p:nvSpPr>
          <p:spPr>
            <a:xfrm>
              <a:off x="8280400" y="2984500"/>
              <a:ext cx="174625" cy="88900"/>
            </a:xfrm>
            <a:custGeom>
              <a:avLst/>
              <a:gdLst/>
              <a:ahLst/>
              <a:cxnLst/>
              <a:rect l="l" t="t" r="r" b="b"/>
              <a:pathLst>
                <a:path w="110" h="56" extrusionOk="0">
                  <a:moveTo>
                    <a:pt x="78" y="0"/>
                  </a:moveTo>
                  <a:lnTo>
                    <a:pt x="78" y="0"/>
                  </a:lnTo>
                  <a:lnTo>
                    <a:pt x="82" y="4"/>
                  </a:lnTo>
                  <a:lnTo>
                    <a:pt x="94" y="14"/>
                  </a:lnTo>
                  <a:lnTo>
                    <a:pt x="98" y="22"/>
                  </a:lnTo>
                  <a:lnTo>
                    <a:pt x="104" y="32"/>
                  </a:lnTo>
                  <a:lnTo>
                    <a:pt x="108" y="44"/>
                  </a:lnTo>
                  <a:lnTo>
                    <a:pt x="110" y="56"/>
                  </a:lnTo>
                  <a:lnTo>
                    <a:pt x="82" y="56"/>
                  </a:lnTo>
                  <a:lnTo>
                    <a:pt x="56" y="56"/>
                  </a:lnTo>
                  <a:lnTo>
                    <a:pt x="30" y="56"/>
                  </a:lnTo>
                  <a:lnTo>
                    <a:pt x="4" y="56"/>
                  </a:lnTo>
                  <a:lnTo>
                    <a:pt x="2" y="52"/>
                  </a:lnTo>
                  <a:lnTo>
                    <a:pt x="0" y="40"/>
                  </a:lnTo>
                  <a:lnTo>
                    <a:pt x="2" y="32"/>
                  </a:lnTo>
                  <a:lnTo>
                    <a:pt x="2" y="22"/>
                  </a:lnTo>
                  <a:lnTo>
                    <a:pt x="6" y="12"/>
                  </a:lnTo>
                  <a:lnTo>
                    <a:pt x="12" y="2"/>
                  </a:lnTo>
                  <a:lnTo>
                    <a:pt x="28" y="2"/>
                  </a:lnTo>
                  <a:lnTo>
                    <a:pt x="44" y="0"/>
                  </a:lnTo>
                  <a:lnTo>
                    <a:pt x="62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8"/>
            <p:cNvSpPr/>
            <p:nvPr/>
          </p:nvSpPr>
          <p:spPr>
            <a:xfrm>
              <a:off x="8321675" y="2952750"/>
              <a:ext cx="88900" cy="38100"/>
            </a:xfrm>
            <a:custGeom>
              <a:avLst/>
              <a:gdLst/>
              <a:ahLst/>
              <a:cxnLst/>
              <a:rect l="l" t="t" r="r" b="b"/>
              <a:pathLst>
                <a:path w="56" h="24" extrusionOk="0">
                  <a:moveTo>
                    <a:pt x="56" y="24"/>
                  </a:moveTo>
                  <a:lnTo>
                    <a:pt x="56" y="24"/>
                  </a:lnTo>
                  <a:lnTo>
                    <a:pt x="56" y="20"/>
                  </a:lnTo>
                  <a:lnTo>
                    <a:pt x="56" y="10"/>
                  </a:lnTo>
                  <a:lnTo>
                    <a:pt x="54" y="8"/>
                  </a:lnTo>
                  <a:lnTo>
                    <a:pt x="50" y="4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6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2" y="24"/>
                  </a:lnTo>
                  <a:lnTo>
                    <a:pt x="8" y="24"/>
                  </a:lnTo>
                  <a:lnTo>
                    <a:pt x="20" y="24"/>
                  </a:lnTo>
                  <a:lnTo>
                    <a:pt x="36" y="24"/>
                  </a:lnTo>
                  <a:lnTo>
                    <a:pt x="56" y="24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28"/>
            <p:cNvSpPr/>
            <p:nvPr/>
          </p:nvSpPr>
          <p:spPr>
            <a:xfrm>
              <a:off x="8337550" y="2987675"/>
              <a:ext cx="73025" cy="15875"/>
            </a:xfrm>
            <a:custGeom>
              <a:avLst/>
              <a:gdLst/>
              <a:ahLst/>
              <a:cxnLst/>
              <a:rect l="l" t="t" r="r" b="b"/>
              <a:pathLst>
                <a:path w="46" h="10" extrusionOk="0">
                  <a:moveTo>
                    <a:pt x="0" y="6"/>
                  </a:moveTo>
                  <a:lnTo>
                    <a:pt x="0" y="8"/>
                  </a:lnTo>
                  <a:lnTo>
                    <a:pt x="0" y="10"/>
                  </a:lnTo>
                  <a:lnTo>
                    <a:pt x="8" y="6"/>
                  </a:lnTo>
                  <a:lnTo>
                    <a:pt x="16" y="4"/>
                  </a:lnTo>
                  <a:lnTo>
                    <a:pt x="30" y="2"/>
                  </a:lnTo>
                  <a:lnTo>
                    <a:pt x="40" y="2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16" y="2"/>
                  </a:lnTo>
                  <a:lnTo>
                    <a:pt x="8" y="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28"/>
            <p:cNvSpPr/>
            <p:nvPr/>
          </p:nvSpPr>
          <p:spPr>
            <a:xfrm>
              <a:off x="8347075" y="2997200"/>
              <a:ext cx="66675" cy="19050"/>
            </a:xfrm>
            <a:custGeom>
              <a:avLst/>
              <a:gdLst/>
              <a:ahLst/>
              <a:cxnLst/>
              <a:rect l="l" t="t" r="r" b="b"/>
              <a:pathLst>
                <a:path w="42" h="12" extrusionOk="0">
                  <a:moveTo>
                    <a:pt x="0" y="8"/>
                  </a:moveTo>
                  <a:lnTo>
                    <a:pt x="0" y="10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10" y="8"/>
                  </a:lnTo>
                  <a:lnTo>
                    <a:pt x="16" y="6"/>
                  </a:lnTo>
                  <a:lnTo>
                    <a:pt x="30" y="4"/>
                  </a:lnTo>
                  <a:lnTo>
                    <a:pt x="40" y="6"/>
                  </a:lnTo>
                  <a:lnTo>
                    <a:pt x="42" y="8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0" y="2"/>
                  </a:lnTo>
                  <a:lnTo>
                    <a:pt x="30" y="0"/>
                  </a:lnTo>
                  <a:lnTo>
                    <a:pt x="16" y="2"/>
                  </a:lnTo>
                  <a:lnTo>
                    <a:pt x="10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28"/>
            <p:cNvSpPr/>
            <p:nvPr/>
          </p:nvSpPr>
          <p:spPr>
            <a:xfrm>
              <a:off x="8280400" y="3009900"/>
              <a:ext cx="174625" cy="63500"/>
            </a:xfrm>
            <a:custGeom>
              <a:avLst/>
              <a:gdLst/>
              <a:ahLst/>
              <a:cxnLst/>
              <a:rect l="l" t="t" r="r" b="b"/>
              <a:pathLst>
                <a:path w="110" h="40" extrusionOk="0">
                  <a:moveTo>
                    <a:pt x="78" y="0"/>
                  </a:moveTo>
                  <a:lnTo>
                    <a:pt x="78" y="0"/>
                  </a:lnTo>
                  <a:lnTo>
                    <a:pt x="80" y="4"/>
                  </a:lnTo>
                  <a:lnTo>
                    <a:pt x="84" y="12"/>
                  </a:lnTo>
                  <a:lnTo>
                    <a:pt x="88" y="16"/>
                  </a:lnTo>
                  <a:lnTo>
                    <a:pt x="94" y="20"/>
                  </a:lnTo>
                  <a:lnTo>
                    <a:pt x="100" y="20"/>
                  </a:lnTo>
                  <a:lnTo>
                    <a:pt x="108" y="20"/>
                  </a:lnTo>
                  <a:lnTo>
                    <a:pt x="108" y="22"/>
                  </a:lnTo>
                  <a:lnTo>
                    <a:pt x="110" y="26"/>
                  </a:lnTo>
                  <a:lnTo>
                    <a:pt x="110" y="32"/>
                  </a:lnTo>
                  <a:lnTo>
                    <a:pt x="110" y="40"/>
                  </a:lnTo>
                  <a:lnTo>
                    <a:pt x="82" y="40"/>
                  </a:lnTo>
                  <a:lnTo>
                    <a:pt x="56" y="40"/>
                  </a:lnTo>
                  <a:lnTo>
                    <a:pt x="30" y="40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14" y="24"/>
                  </a:lnTo>
                  <a:lnTo>
                    <a:pt x="42" y="22"/>
                  </a:lnTo>
                  <a:lnTo>
                    <a:pt x="54" y="20"/>
                  </a:lnTo>
                  <a:lnTo>
                    <a:pt x="66" y="16"/>
                  </a:lnTo>
                  <a:lnTo>
                    <a:pt x="68" y="14"/>
                  </a:lnTo>
                  <a:lnTo>
                    <a:pt x="70" y="10"/>
                  </a:lnTo>
                  <a:lnTo>
                    <a:pt x="68" y="4"/>
                  </a:lnTo>
                  <a:lnTo>
                    <a:pt x="66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4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7E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28"/>
            <p:cNvSpPr/>
            <p:nvPr/>
          </p:nvSpPr>
          <p:spPr>
            <a:xfrm>
              <a:off x="8277225" y="3070225"/>
              <a:ext cx="184150" cy="19050"/>
            </a:xfrm>
            <a:custGeom>
              <a:avLst/>
              <a:gdLst/>
              <a:ahLst/>
              <a:cxnLst/>
              <a:rect l="l" t="t" r="r" b="b"/>
              <a:pathLst>
                <a:path w="116" h="12" extrusionOk="0">
                  <a:moveTo>
                    <a:pt x="112" y="0"/>
                  </a:moveTo>
                  <a:lnTo>
                    <a:pt x="84" y="0"/>
                  </a:lnTo>
                  <a:lnTo>
                    <a:pt x="56" y="0"/>
                  </a:lnTo>
                  <a:lnTo>
                    <a:pt x="3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2" y="10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34" y="12"/>
                  </a:lnTo>
                  <a:lnTo>
                    <a:pt x="60" y="12"/>
                  </a:lnTo>
                  <a:lnTo>
                    <a:pt x="88" y="12"/>
                  </a:lnTo>
                  <a:lnTo>
                    <a:pt x="116" y="12"/>
                  </a:lnTo>
                  <a:lnTo>
                    <a:pt x="116" y="10"/>
                  </a:lnTo>
                  <a:lnTo>
                    <a:pt x="116" y="6"/>
                  </a:lnTo>
                  <a:lnTo>
                    <a:pt x="116" y="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28"/>
            <p:cNvSpPr/>
            <p:nvPr/>
          </p:nvSpPr>
          <p:spPr>
            <a:xfrm>
              <a:off x="7823200" y="1425575"/>
              <a:ext cx="800100" cy="904875"/>
            </a:xfrm>
            <a:custGeom>
              <a:avLst/>
              <a:gdLst/>
              <a:ahLst/>
              <a:cxnLst/>
              <a:rect l="l" t="t" r="r" b="b"/>
              <a:pathLst>
                <a:path w="504" h="570" extrusionOk="0">
                  <a:moveTo>
                    <a:pt x="250" y="0"/>
                  </a:moveTo>
                  <a:lnTo>
                    <a:pt x="250" y="0"/>
                  </a:lnTo>
                  <a:lnTo>
                    <a:pt x="232" y="2"/>
                  </a:lnTo>
                  <a:lnTo>
                    <a:pt x="210" y="6"/>
                  </a:lnTo>
                  <a:lnTo>
                    <a:pt x="188" y="10"/>
                  </a:lnTo>
                  <a:lnTo>
                    <a:pt x="168" y="18"/>
                  </a:lnTo>
                  <a:lnTo>
                    <a:pt x="146" y="26"/>
                  </a:lnTo>
                  <a:lnTo>
                    <a:pt x="126" y="36"/>
                  </a:lnTo>
                  <a:lnTo>
                    <a:pt x="106" y="52"/>
                  </a:lnTo>
                  <a:lnTo>
                    <a:pt x="86" y="66"/>
                  </a:lnTo>
                  <a:lnTo>
                    <a:pt x="68" y="84"/>
                  </a:lnTo>
                  <a:lnTo>
                    <a:pt x="52" y="104"/>
                  </a:lnTo>
                  <a:lnTo>
                    <a:pt x="38" y="126"/>
                  </a:lnTo>
                  <a:lnTo>
                    <a:pt x="24" y="148"/>
                  </a:lnTo>
                  <a:lnTo>
                    <a:pt x="14" y="174"/>
                  </a:lnTo>
                  <a:lnTo>
                    <a:pt x="8" y="202"/>
                  </a:lnTo>
                  <a:lnTo>
                    <a:pt x="2" y="232"/>
                  </a:lnTo>
                  <a:lnTo>
                    <a:pt x="0" y="264"/>
                  </a:lnTo>
                  <a:lnTo>
                    <a:pt x="2" y="296"/>
                  </a:lnTo>
                  <a:lnTo>
                    <a:pt x="6" y="328"/>
                  </a:lnTo>
                  <a:lnTo>
                    <a:pt x="12" y="358"/>
                  </a:lnTo>
                  <a:lnTo>
                    <a:pt x="20" y="386"/>
                  </a:lnTo>
                  <a:lnTo>
                    <a:pt x="30" y="414"/>
                  </a:lnTo>
                  <a:lnTo>
                    <a:pt x="42" y="440"/>
                  </a:lnTo>
                  <a:lnTo>
                    <a:pt x="56" y="462"/>
                  </a:lnTo>
                  <a:lnTo>
                    <a:pt x="72" y="484"/>
                  </a:lnTo>
                  <a:lnTo>
                    <a:pt x="90" y="504"/>
                  </a:lnTo>
                  <a:lnTo>
                    <a:pt x="110" y="520"/>
                  </a:lnTo>
                  <a:lnTo>
                    <a:pt x="130" y="534"/>
                  </a:lnTo>
                  <a:lnTo>
                    <a:pt x="152" y="548"/>
                  </a:lnTo>
                  <a:lnTo>
                    <a:pt x="176" y="558"/>
                  </a:lnTo>
                  <a:lnTo>
                    <a:pt x="200" y="564"/>
                  </a:lnTo>
                  <a:lnTo>
                    <a:pt x="224" y="568"/>
                  </a:lnTo>
                  <a:lnTo>
                    <a:pt x="250" y="570"/>
                  </a:lnTo>
                  <a:lnTo>
                    <a:pt x="280" y="568"/>
                  </a:lnTo>
                  <a:lnTo>
                    <a:pt x="308" y="564"/>
                  </a:lnTo>
                  <a:lnTo>
                    <a:pt x="334" y="558"/>
                  </a:lnTo>
                  <a:lnTo>
                    <a:pt x="356" y="548"/>
                  </a:lnTo>
                  <a:lnTo>
                    <a:pt x="380" y="534"/>
                  </a:lnTo>
                  <a:lnTo>
                    <a:pt x="400" y="520"/>
                  </a:lnTo>
                  <a:lnTo>
                    <a:pt x="418" y="504"/>
                  </a:lnTo>
                  <a:lnTo>
                    <a:pt x="436" y="484"/>
                  </a:lnTo>
                  <a:lnTo>
                    <a:pt x="452" y="462"/>
                  </a:lnTo>
                  <a:lnTo>
                    <a:pt x="464" y="440"/>
                  </a:lnTo>
                  <a:lnTo>
                    <a:pt x="476" y="414"/>
                  </a:lnTo>
                  <a:lnTo>
                    <a:pt x="486" y="386"/>
                  </a:lnTo>
                  <a:lnTo>
                    <a:pt x="492" y="358"/>
                  </a:lnTo>
                  <a:lnTo>
                    <a:pt x="498" y="328"/>
                  </a:lnTo>
                  <a:lnTo>
                    <a:pt x="502" y="296"/>
                  </a:lnTo>
                  <a:lnTo>
                    <a:pt x="504" y="264"/>
                  </a:lnTo>
                  <a:lnTo>
                    <a:pt x="502" y="232"/>
                  </a:lnTo>
                  <a:lnTo>
                    <a:pt x="496" y="202"/>
                  </a:lnTo>
                  <a:lnTo>
                    <a:pt x="490" y="174"/>
                  </a:lnTo>
                  <a:lnTo>
                    <a:pt x="478" y="148"/>
                  </a:lnTo>
                  <a:lnTo>
                    <a:pt x="466" y="126"/>
                  </a:lnTo>
                  <a:lnTo>
                    <a:pt x="450" y="104"/>
                  </a:lnTo>
                  <a:lnTo>
                    <a:pt x="434" y="84"/>
                  </a:lnTo>
                  <a:lnTo>
                    <a:pt x="416" y="66"/>
                  </a:lnTo>
                  <a:lnTo>
                    <a:pt x="398" y="52"/>
                  </a:lnTo>
                  <a:lnTo>
                    <a:pt x="378" y="36"/>
                  </a:lnTo>
                  <a:lnTo>
                    <a:pt x="356" y="26"/>
                  </a:lnTo>
                  <a:lnTo>
                    <a:pt x="336" y="18"/>
                  </a:lnTo>
                  <a:lnTo>
                    <a:pt x="314" y="10"/>
                  </a:lnTo>
                  <a:lnTo>
                    <a:pt x="294" y="6"/>
                  </a:lnTo>
                  <a:lnTo>
                    <a:pt x="272" y="2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28"/>
            <p:cNvSpPr/>
            <p:nvPr/>
          </p:nvSpPr>
          <p:spPr>
            <a:xfrm>
              <a:off x="8213725" y="2057400"/>
              <a:ext cx="28575" cy="25400"/>
            </a:xfrm>
            <a:custGeom>
              <a:avLst/>
              <a:gdLst/>
              <a:ahLst/>
              <a:cxnLst/>
              <a:rect l="l" t="t" r="r" b="b"/>
              <a:pathLst>
                <a:path w="18" h="16" extrusionOk="0">
                  <a:moveTo>
                    <a:pt x="18" y="8"/>
                  </a:moveTo>
                  <a:lnTo>
                    <a:pt x="18" y="8"/>
                  </a:lnTo>
                  <a:lnTo>
                    <a:pt x="18" y="12"/>
                  </a:lnTo>
                  <a:lnTo>
                    <a:pt x="16" y="14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8" y="4"/>
                  </a:lnTo>
                  <a:lnTo>
                    <a:pt x="18" y="8"/>
                  </a:lnTo>
                  <a:close/>
                </a:path>
              </a:pathLst>
            </a:custGeom>
            <a:solidFill>
              <a:srgbClr val="F8AA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28"/>
            <p:cNvSpPr/>
            <p:nvPr/>
          </p:nvSpPr>
          <p:spPr>
            <a:xfrm>
              <a:off x="7997825" y="1898650"/>
              <a:ext cx="127000" cy="187325"/>
            </a:xfrm>
            <a:custGeom>
              <a:avLst/>
              <a:gdLst/>
              <a:ahLst/>
              <a:cxnLst/>
              <a:rect l="l" t="t" r="r" b="b"/>
              <a:pathLst>
                <a:path w="80" h="118" extrusionOk="0">
                  <a:moveTo>
                    <a:pt x="80" y="58"/>
                  </a:moveTo>
                  <a:lnTo>
                    <a:pt x="80" y="58"/>
                  </a:lnTo>
                  <a:lnTo>
                    <a:pt x="78" y="70"/>
                  </a:lnTo>
                  <a:lnTo>
                    <a:pt x="78" y="82"/>
                  </a:lnTo>
                  <a:lnTo>
                    <a:pt x="74" y="92"/>
                  </a:lnTo>
                  <a:lnTo>
                    <a:pt x="68" y="100"/>
                  </a:lnTo>
                  <a:lnTo>
                    <a:pt x="62" y="108"/>
                  </a:lnTo>
                  <a:lnTo>
                    <a:pt x="56" y="114"/>
                  </a:lnTo>
                  <a:lnTo>
                    <a:pt x="48" y="116"/>
                  </a:lnTo>
                  <a:lnTo>
                    <a:pt x="40" y="118"/>
                  </a:lnTo>
                  <a:lnTo>
                    <a:pt x="32" y="116"/>
                  </a:lnTo>
                  <a:lnTo>
                    <a:pt x="24" y="114"/>
                  </a:lnTo>
                  <a:lnTo>
                    <a:pt x="18" y="108"/>
                  </a:lnTo>
                  <a:lnTo>
                    <a:pt x="12" y="100"/>
                  </a:lnTo>
                  <a:lnTo>
                    <a:pt x="6" y="92"/>
                  </a:lnTo>
                  <a:lnTo>
                    <a:pt x="2" y="82"/>
                  </a:lnTo>
                  <a:lnTo>
                    <a:pt x="2" y="70"/>
                  </a:lnTo>
                  <a:lnTo>
                    <a:pt x="0" y="58"/>
                  </a:lnTo>
                  <a:lnTo>
                    <a:pt x="2" y="48"/>
                  </a:lnTo>
                  <a:lnTo>
                    <a:pt x="2" y="36"/>
                  </a:lnTo>
                  <a:lnTo>
                    <a:pt x="6" y="26"/>
                  </a:lnTo>
                  <a:lnTo>
                    <a:pt x="12" y="18"/>
                  </a:lnTo>
                  <a:lnTo>
                    <a:pt x="18" y="10"/>
                  </a:lnTo>
                  <a:lnTo>
                    <a:pt x="24" y="6"/>
                  </a:lnTo>
                  <a:lnTo>
                    <a:pt x="32" y="2"/>
                  </a:lnTo>
                  <a:lnTo>
                    <a:pt x="40" y="0"/>
                  </a:lnTo>
                  <a:lnTo>
                    <a:pt x="48" y="2"/>
                  </a:lnTo>
                  <a:lnTo>
                    <a:pt x="56" y="6"/>
                  </a:lnTo>
                  <a:lnTo>
                    <a:pt x="62" y="10"/>
                  </a:lnTo>
                  <a:lnTo>
                    <a:pt x="68" y="18"/>
                  </a:lnTo>
                  <a:lnTo>
                    <a:pt x="74" y="26"/>
                  </a:lnTo>
                  <a:lnTo>
                    <a:pt x="78" y="36"/>
                  </a:lnTo>
                  <a:lnTo>
                    <a:pt x="78" y="48"/>
                  </a:lnTo>
                  <a:lnTo>
                    <a:pt x="80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28"/>
            <p:cNvSpPr/>
            <p:nvPr/>
          </p:nvSpPr>
          <p:spPr>
            <a:xfrm>
              <a:off x="8039100" y="1962150"/>
              <a:ext cx="44450" cy="66675"/>
            </a:xfrm>
            <a:custGeom>
              <a:avLst/>
              <a:gdLst/>
              <a:ahLst/>
              <a:cxnLst/>
              <a:rect l="l" t="t" r="r" b="b"/>
              <a:pathLst>
                <a:path w="28" h="42" extrusionOk="0">
                  <a:moveTo>
                    <a:pt x="28" y="20"/>
                  </a:moveTo>
                  <a:lnTo>
                    <a:pt x="28" y="20"/>
                  </a:lnTo>
                  <a:lnTo>
                    <a:pt x="26" y="30"/>
                  </a:lnTo>
                  <a:lnTo>
                    <a:pt x="24" y="36"/>
                  </a:lnTo>
                  <a:lnTo>
                    <a:pt x="20" y="40"/>
                  </a:lnTo>
                  <a:lnTo>
                    <a:pt x="14" y="42"/>
                  </a:lnTo>
                  <a:lnTo>
                    <a:pt x="8" y="40"/>
                  </a:lnTo>
                  <a:lnTo>
                    <a:pt x="4" y="36"/>
                  </a:lnTo>
                  <a:lnTo>
                    <a:pt x="0" y="30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4" y="6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6"/>
                  </a:lnTo>
                  <a:lnTo>
                    <a:pt x="26" y="14"/>
                  </a:lnTo>
                  <a:lnTo>
                    <a:pt x="28" y="20"/>
                  </a:lnTo>
                  <a:close/>
                </a:path>
              </a:pathLst>
            </a:custGeom>
            <a:solidFill>
              <a:srgbClr val="A14F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28"/>
            <p:cNvSpPr/>
            <p:nvPr/>
          </p:nvSpPr>
          <p:spPr>
            <a:xfrm>
              <a:off x="8318500" y="1898650"/>
              <a:ext cx="130175" cy="187325"/>
            </a:xfrm>
            <a:custGeom>
              <a:avLst/>
              <a:gdLst/>
              <a:ahLst/>
              <a:cxnLst/>
              <a:rect l="l" t="t" r="r" b="b"/>
              <a:pathLst>
                <a:path w="82" h="118" extrusionOk="0">
                  <a:moveTo>
                    <a:pt x="82" y="58"/>
                  </a:moveTo>
                  <a:lnTo>
                    <a:pt x="82" y="58"/>
                  </a:lnTo>
                  <a:lnTo>
                    <a:pt x="80" y="70"/>
                  </a:lnTo>
                  <a:lnTo>
                    <a:pt x="78" y="82"/>
                  </a:lnTo>
                  <a:lnTo>
                    <a:pt x="74" y="92"/>
                  </a:lnTo>
                  <a:lnTo>
                    <a:pt x="70" y="100"/>
                  </a:lnTo>
                  <a:lnTo>
                    <a:pt x="64" y="108"/>
                  </a:lnTo>
                  <a:lnTo>
                    <a:pt x="58" y="114"/>
                  </a:lnTo>
                  <a:lnTo>
                    <a:pt x="50" y="116"/>
                  </a:lnTo>
                  <a:lnTo>
                    <a:pt x="42" y="118"/>
                  </a:lnTo>
                  <a:lnTo>
                    <a:pt x="32" y="116"/>
                  </a:lnTo>
                  <a:lnTo>
                    <a:pt x="26" y="114"/>
                  </a:lnTo>
                  <a:lnTo>
                    <a:pt x="18" y="108"/>
                  </a:lnTo>
                  <a:lnTo>
                    <a:pt x="12" y="100"/>
                  </a:lnTo>
                  <a:lnTo>
                    <a:pt x="8" y="92"/>
                  </a:lnTo>
                  <a:lnTo>
                    <a:pt x="4" y="82"/>
                  </a:lnTo>
                  <a:lnTo>
                    <a:pt x="2" y="70"/>
                  </a:lnTo>
                  <a:lnTo>
                    <a:pt x="0" y="58"/>
                  </a:lnTo>
                  <a:lnTo>
                    <a:pt x="2" y="48"/>
                  </a:lnTo>
                  <a:lnTo>
                    <a:pt x="4" y="36"/>
                  </a:lnTo>
                  <a:lnTo>
                    <a:pt x="8" y="26"/>
                  </a:lnTo>
                  <a:lnTo>
                    <a:pt x="12" y="18"/>
                  </a:lnTo>
                  <a:lnTo>
                    <a:pt x="18" y="10"/>
                  </a:lnTo>
                  <a:lnTo>
                    <a:pt x="26" y="6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8" y="6"/>
                  </a:lnTo>
                  <a:lnTo>
                    <a:pt x="64" y="10"/>
                  </a:lnTo>
                  <a:lnTo>
                    <a:pt x="70" y="18"/>
                  </a:lnTo>
                  <a:lnTo>
                    <a:pt x="74" y="26"/>
                  </a:lnTo>
                  <a:lnTo>
                    <a:pt x="78" y="36"/>
                  </a:lnTo>
                  <a:lnTo>
                    <a:pt x="80" y="48"/>
                  </a:lnTo>
                  <a:lnTo>
                    <a:pt x="82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28"/>
            <p:cNvSpPr/>
            <p:nvPr/>
          </p:nvSpPr>
          <p:spPr>
            <a:xfrm>
              <a:off x="8362950" y="1962150"/>
              <a:ext cx="44450" cy="66675"/>
            </a:xfrm>
            <a:custGeom>
              <a:avLst/>
              <a:gdLst/>
              <a:ahLst/>
              <a:cxnLst/>
              <a:rect l="l" t="t" r="r" b="b"/>
              <a:pathLst>
                <a:path w="28" h="42" extrusionOk="0">
                  <a:moveTo>
                    <a:pt x="28" y="20"/>
                  </a:moveTo>
                  <a:lnTo>
                    <a:pt x="28" y="20"/>
                  </a:lnTo>
                  <a:lnTo>
                    <a:pt x="28" y="30"/>
                  </a:lnTo>
                  <a:lnTo>
                    <a:pt x="24" y="36"/>
                  </a:lnTo>
                  <a:lnTo>
                    <a:pt x="18" y="40"/>
                  </a:lnTo>
                  <a:lnTo>
                    <a:pt x="14" y="42"/>
                  </a:lnTo>
                  <a:lnTo>
                    <a:pt x="8" y="40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6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4" y="6"/>
                  </a:lnTo>
                  <a:lnTo>
                    <a:pt x="28" y="14"/>
                  </a:lnTo>
                  <a:lnTo>
                    <a:pt x="28" y="20"/>
                  </a:lnTo>
                  <a:close/>
                </a:path>
              </a:pathLst>
            </a:custGeom>
            <a:solidFill>
              <a:srgbClr val="A14F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28"/>
            <p:cNvSpPr/>
            <p:nvPr/>
          </p:nvSpPr>
          <p:spPr>
            <a:xfrm>
              <a:off x="8185150" y="2152650"/>
              <a:ext cx="73025" cy="6350"/>
            </a:xfrm>
            <a:custGeom>
              <a:avLst/>
              <a:gdLst/>
              <a:ahLst/>
              <a:cxnLst/>
              <a:rect l="l" t="t" r="r" b="b"/>
              <a:pathLst>
                <a:path w="46" h="4" extrusionOk="0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2" y="4"/>
                  </a:lnTo>
                  <a:lnTo>
                    <a:pt x="22" y="4"/>
                  </a:lnTo>
                  <a:lnTo>
                    <a:pt x="34" y="4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22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9A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28"/>
            <p:cNvSpPr/>
            <p:nvPr/>
          </p:nvSpPr>
          <p:spPr>
            <a:xfrm>
              <a:off x="7753350" y="1895475"/>
              <a:ext cx="133350" cy="139700"/>
            </a:xfrm>
            <a:custGeom>
              <a:avLst/>
              <a:gdLst/>
              <a:ahLst/>
              <a:cxnLst/>
              <a:rect l="l" t="t" r="r" b="b"/>
              <a:pathLst>
                <a:path w="84" h="88" extrusionOk="0">
                  <a:moveTo>
                    <a:pt x="0" y="42"/>
                  </a:moveTo>
                  <a:lnTo>
                    <a:pt x="0" y="42"/>
                  </a:lnTo>
                  <a:lnTo>
                    <a:pt x="0" y="52"/>
                  </a:lnTo>
                  <a:lnTo>
                    <a:pt x="2" y="60"/>
                  </a:lnTo>
                  <a:lnTo>
                    <a:pt x="6" y="68"/>
                  </a:lnTo>
                  <a:lnTo>
                    <a:pt x="10" y="74"/>
                  </a:lnTo>
                  <a:lnTo>
                    <a:pt x="16" y="78"/>
                  </a:lnTo>
                  <a:lnTo>
                    <a:pt x="20" y="84"/>
                  </a:lnTo>
                  <a:lnTo>
                    <a:pt x="28" y="86"/>
                  </a:lnTo>
                  <a:lnTo>
                    <a:pt x="36" y="88"/>
                  </a:lnTo>
                  <a:lnTo>
                    <a:pt x="60" y="86"/>
                  </a:lnTo>
                  <a:lnTo>
                    <a:pt x="76" y="84"/>
                  </a:lnTo>
                  <a:lnTo>
                    <a:pt x="80" y="82"/>
                  </a:lnTo>
                  <a:lnTo>
                    <a:pt x="82" y="78"/>
                  </a:lnTo>
                  <a:lnTo>
                    <a:pt x="84" y="76"/>
                  </a:lnTo>
                  <a:lnTo>
                    <a:pt x="84" y="74"/>
                  </a:lnTo>
                  <a:lnTo>
                    <a:pt x="82" y="68"/>
                  </a:lnTo>
                  <a:lnTo>
                    <a:pt x="78" y="60"/>
                  </a:lnTo>
                  <a:lnTo>
                    <a:pt x="74" y="52"/>
                  </a:lnTo>
                  <a:lnTo>
                    <a:pt x="72" y="42"/>
                  </a:lnTo>
                  <a:lnTo>
                    <a:pt x="72" y="36"/>
                  </a:lnTo>
                  <a:lnTo>
                    <a:pt x="68" y="28"/>
                  </a:lnTo>
                  <a:lnTo>
                    <a:pt x="66" y="20"/>
                  </a:lnTo>
                  <a:lnTo>
                    <a:pt x="62" y="12"/>
                  </a:lnTo>
                  <a:lnTo>
                    <a:pt x="56" y="8"/>
                  </a:lnTo>
                  <a:lnTo>
                    <a:pt x="50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28" y="2"/>
                  </a:lnTo>
                  <a:lnTo>
                    <a:pt x="20" y="4"/>
                  </a:lnTo>
                  <a:lnTo>
                    <a:pt x="16" y="8"/>
                  </a:lnTo>
                  <a:lnTo>
                    <a:pt x="10" y="12"/>
                  </a:lnTo>
                  <a:lnTo>
                    <a:pt x="6" y="20"/>
                  </a:lnTo>
                  <a:lnTo>
                    <a:pt x="2" y="28"/>
                  </a:lnTo>
                  <a:lnTo>
                    <a:pt x="0" y="36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28"/>
            <p:cNvSpPr/>
            <p:nvPr/>
          </p:nvSpPr>
          <p:spPr>
            <a:xfrm>
              <a:off x="8572500" y="1895475"/>
              <a:ext cx="133350" cy="139700"/>
            </a:xfrm>
            <a:custGeom>
              <a:avLst/>
              <a:gdLst/>
              <a:ahLst/>
              <a:cxnLst/>
              <a:rect l="l" t="t" r="r" b="b"/>
              <a:pathLst>
                <a:path w="84" h="88" extrusionOk="0">
                  <a:moveTo>
                    <a:pt x="84" y="42"/>
                  </a:moveTo>
                  <a:lnTo>
                    <a:pt x="84" y="42"/>
                  </a:lnTo>
                  <a:lnTo>
                    <a:pt x="84" y="52"/>
                  </a:lnTo>
                  <a:lnTo>
                    <a:pt x="82" y="60"/>
                  </a:lnTo>
                  <a:lnTo>
                    <a:pt x="78" y="68"/>
                  </a:lnTo>
                  <a:lnTo>
                    <a:pt x="74" y="74"/>
                  </a:lnTo>
                  <a:lnTo>
                    <a:pt x="68" y="78"/>
                  </a:lnTo>
                  <a:lnTo>
                    <a:pt x="64" y="84"/>
                  </a:lnTo>
                  <a:lnTo>
                    <a:pt x="56" y="86"/>
                  </a:lnTo>
                  <a:lnTo>
                    <a:pt x="48" y="88"/>
                  </a:lnTo>
                  <a:lnTo>
                    <a:pt x="24" y="86"/>
                  </a:lnTo>
                  <a:lnTo>
                    <a:pt x="8" y="84"/>
                  </a:lnTo>
                  <a:lnTo>
                    <a:pt x="4" y="82"/>
                  </a:lnTo>
                  <a:lnTo>
                    <a:pt x="2" y="78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2" y="68"/>
                  </a:lnTo>
                  <a:lnTo>
                    <a:pt x="6" y="60"/>
                  </a:lnTo>
                  <a:lnTo>
                    <a:pt x="10" y="52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16" y="28"/>
                  </a:lnTo>
                  <a:lnTo>
                    <a:pt x="18" y="20"/>
                  </a:lnTo>
                  <a:lnTo>
                    <a:pt x="22" y="12"/>
                  </a:lnTo>
                  <a:lnTo>
                    <a:pt x="28" y="8"/>
                  </a:lnTo>
                  <a:lnTo>
                    <a:pt x="34" y="4"/>
                  </a:lnTo>
                  <a:lnTo>
                    <a:pt x="40" y="2"/>
                  </a:lnTo>
                  <a:lnTo>
                    <a:pt x="48" y="0"/>
                  </a:lnTo>
                  <a:lnTo>
                    <a:pt x="56" y="2"/>
                  </a:lnTo>
                  <a:lnTo>
                    <a:pt x="64" y="4"/>
                  </a:lnTo>
                  <a:lnTo>
                    <a:pt x="68" y="8"/>
                  </a:lnTo>
                  <a:lnTo>
                    <a:pt x="74" y="12"/>
                  </a:lnTo>
                  <a:lnTo>
                    <a:pt x="78" y="20"/>
                  </a:lnTo>
                  <a:lnTo>
                    <a:pt x="82" y="28"/>
                  </a:lnTo>
                  <a:lnTo>
                    <a:pt x="84" y="36"/>
                  </a:lnTo>
                  <a:lnTo>
                    <a:pt x="84" y="42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28"/>
            <p:cNvSpPr/>
            <p:nvPr/>
          </p:nvSpPr>
          <p:spPr>
            <a:xfrm>
              <a:off x="7807325" y="1412875"/>
              <a:ext cx="825500" cy="504825"/>
            </a:xfrm>
            <a:custGeom>
              <a:avLst/>
              <a:gdLst/>
              <a:ahLst/>
              <a:cxnLst/>
              <a:rect l="l" t="t" r="r" b="b"/>
              <a:pathLst>
                <a:path w="520" h="318" extrusionOk="0">
                  <a:moveTo>
                    <a:pt x="324" y="286"/>
                  </a:moveTo>
                  <a:lnTo>
                    <a:pt x="324" y="286"/>
                  </a:lnTo>
                  <a:lnTo>
                    <a:pt x="352" y="278"/>
                  </a:lnTo>
                  <a:lnTo>
                    <a:pt x="378" y="270"/>
                  </a:lnTo>
                  <a:lnTo>
                    <a:pt x="398" y="268"/>
                  </a:lnTo>
                  <a:lnTo>
                    <a:pt x="418" y="266"/>
                  </a:lnTo>
                  <a:lnTo>
                    <a:pt x="436" y="268"/>
                  </a:lnTo>
                  <a:lnTo>
                    <a:pt x="452" y="270"/>
                  </a:lnTo>
                  <a:lnTo>
                    <a:pt x="464" y="274"/>
                  </a:lnTo>
                  <a:lnTo>
                    <a:pt x="476" y="278"/>
                  </a:lnTo>
                  <a:lnTo>
                    <a:pt x="484" y="286"/>
                  </a:lnTo>
                  <a:lnTo>
                    <a:pt x="492" y="290"/>
                  </a:lnTo>
                  <a:lnTo>
                    <a:pt x="504" y="302"/>
                  </a:lnTo>
                  <a:lnTo>
                    <a:pt x="510" y="312"/>
                  </a:lnTo>
                  <a:lnTo>
                    <a:pt x="512" y="316"/>
                  </a:lnTo>
                  <a:lnTo>
                    <a:pt x="516" y="286"/>
                  </a:lnTo>
                  <a:lnTo>
                    <a:pt x="518" y="258"/>
                  </a:lnTo>
                  <a:lnTo>
                    <a:pt x="520" y="234"/>
                  </a:lnTo>
                  <a:lnTo>
                    <a:pt x="518" y="210"/>
                  </a:lnTo>
                  <a:lnTo>
                    <a:pt x="516" y="188"/>
                  </a:lnTo>
                  <a:lnTo>
                    <a:pt x="512" y="166"/>
                  </a:lnTo>
                  <a:lnTo>
                    <a:pt x="506" y="148"/>
                  </a:lnTo>
                  <a:lnTo>
                    <a:pt x="500" y="130"/>
                  </a:lnTo>
                  <a:lnTo>
                    <a:pt x="490" y="114"/>
                  </a:lnTo>
                  <a:lnTo>
                    <a:pt x="482" y="100"/>
                  </a:lnTo>
                  <a:lnTo>
                    <a:pt x="470" y="88"/>
                  </a:lnTo>
                  <a:lnTo>
                    <a:pt x="460" y="74"/>
                  </a:lnTo>
                  <a:lnTo>
                    <a:pt x="448" y="62"/>
                  </a:lnTo>
                  <a:lnTo>
                    <a:pt x="436" y="54"/>
                  </a:lnTo>
                  <a:lnTo>
                    <a:pt x="410" y="36"/>
                  </a:lnTo>
                  <a:lnTo>
                    <a:pt x="384" y="24"/>
                  </a:lnTo>
                  <a:lnTo>
                    <a:pt x="358" y="14"/>
                  </a:lnTo>
                  <a:lnTo>
                    <a:pt x="334" y="8"/>
                  </a:lnTo>
                  <a:lnTo>
                    <a:pt x="310" y="2"/>
                  </a:lnTo>
                  <a:lnTo>
                    <a:pt x="274" y="0"/>
                  </a:lnTo>
                  <a:lnTo>
                    <a:pt x="262" y="0"/>
                  </a:lnTo>
                  <a:lnTo>
                    <a:pt x="232" y="0"/>
                  </a:lnTo>
                  <a:lnTo>
                    <a:pt x="204" y="4"/>
                  </a:lnTo>
                  <a:lnTo>
                    <a:pt x="180" y="10"/>
                  </a:lnTo>
                  <a:lnTo>
                    <a:pt x="156" y="16"/>
                  </a:lnTo>
                  <a:lnTo>
                    <a:pt x="136" y="26"/>
                  </a:lnTo>
                  <a:lnTo>
                    <a:pt x="116" y="34"/>
                  </a:lnTo>
                  <a:lnTo>
                    <a:pt x="98" y="44"/>
                  </a:lnTo>
                  <a:lnTo>
                    <a:pt x="82" y="54"/>
                  </a:lnTo>
                  <a:lnTo>
                    <a:pt x="68" y="66"/>
                  </a:lnTo>
                  <a:lnTo>
                    <a:pt x="56" y="76"/>
                  </a:lnTo>
                  <a:lnTo>
                    <a:pt x="46" y="90"/>
                  </a:lnTo>
                  <a:lnTo>
                    <a:pt x="36" y="104"/>
                  </a:lnTo>
                  <a:lnTo>
                    <a:pt x="28" y="118"/>
                  </a:lnTo>
                  <a:lnTo>
                    <a:pt x="20" y="132"/>
                  </a:lnTo>
                  <a:lnTo>
                    <a:pt x="16" y="146"/>
                  </a:lnTo>
                  <a:lnTo>
                    <a:pt x="10" y="160"/>
                  </a:lnTo>
                  <a:lnTo>
                    <a:pt x="2" y="188"/>
                  </a:lnTo>
                  <a:lnTo>
                    <a:pt x="2" y="214"/>
                  </a:lnTo>
                  <a:lnTo>
                    <a:pt x="0" y="240"/>
                  </a:lnTo>
                  <a:lnTo>
                    <a:pt x="2" y="264"/>
                  </a:lnTo>
                  <a:lnTo>
                    <a:pt x="4" y="286"/>
                  </a:lnTo>
                  <a:lnTo>
                    <a:pt x="8" y="300"/>
                  </a:lnTo>
                  <a:lnTo>
                    <a:pt x="12" y="312"/>
                  </a:lnTo>
                  <a:lnTo>
                    <a:pt x="14" y="318"/>
                  </a:lnTo>
                  <a:lnTo>
                    <a:pt x="16" y="316"/>
                  </a:lnTo>
                  <a:lnTo>
                    <a:pt x="20" y="304"/>
                  </a:lnTo>
                  <a:lnTo>
                    <a:pt x="32" y="292"/>
                  </a:lnTo>
                  <a:lnTo>
                    <a:pt x="40" y="286"/>
                  </a:lnTo>
                  <a:lnTo>
                    <a:pt x="48" y="280"/>
                  </a:lnTo>
                  <a:lnTo>
                    <a:pt x="60" y="274"/>
                  </a:lnTo>
                  <a:lnTo>
                    <a:pt x="74" y="270"/>
                  </a:lnTo>
                  <a:lnTo>
                    <a:pt x="90" y="268"/>
                  </a:lnTo>
                  <a:lnTo>
                    <a:pt x="108" y="266"/>
                  </a:lnTo>
                  <a:lnTo>
                    <a:pt x="128" y="268"/>
                  </a:lnTo>
                  <a:lnTo>
                    <a:pt x="152" y="270"/>
                  </a:lnTo>
                  <a:lnTo>
                    <a:pt x="176" y="278"/>
                  </a:lnTo>
                  <a:lnTo>
                    <a:pt x="206" y="286"/>
                  </a:lnTo>
                  <a:lnTo>
                    <a:pt x="214" y="290"/>
                  </a:lnTo>
                  <a:lnTo>
                    <a:pt x="224" y="294"/>
                  </a:lnTo>
                  <a:lnTo>
                    <a:pt x="238" y="296"/>
                  </a:lnTo>
                  <a:lnTo>
                    <a:pt x="254" y="298"/>
                  </a:lnTo>
                  <a:lnTo>
                    <a:pt x="274" y="296"/>
                  </a:lnTo>
                  <a:lnTo>
                    <a:pt x="298" y="294"/>
                  </a:lnTo>
                  <a:lnTo>
                    <a:pt x="324" y="286"/>
                  </a:lnTo>
                  <a:close/>
                </a:path>
              </a:pathLst>
            </a:custGeom>
            <a:solidFill>
              <a:srgbClr val="DEC7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15" name="Google Shape;915;p28" descr="C:\Users\mcase\AppData\Local\Microsoft\Windows\Temporary Internet Files\Content.IE5\LDCPC0A5\MC900001010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10400" y="457200"/>
            <a:ext cx="1905000" cy="1274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29"/>
          <p:cNvSpPr txBox="1"/>
          <p:nvPr/>
        </p:nvSpPr>
        <p:spPr>
          <a:xfrm>
            <a:off x="152400" y="228600"/>
            <a:ext cx="6629400" cy="1108075"/>
          </a:xfrm>
          <a:prstGeom prst="rect">
            <a:avLst/>
          </a:prstGeom>
          <a:solidFill>
            <a:srgbClr val="F79646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Schoolbell"/>
              <a:buNone/>
            </a:pPr>
            <a:r>
              <a:rPr lang="en-US" sz="6600" b="0" i="0" u="none">
                <a:solidFill>
                  <a:srgbClr val="FFFFFF"/>
                </a:solidFill>
                <a:latin typeface="Schoolbell"/>
                <a:ea typeface="Schoolbell"/>
                <a:cs typeface="Schoolbell"/>
                <a:sym typeface="Schoolbell"/>
              </a:rPr>
              <a:t>  Mucho gusto.</a:t>
            </a:r>
            <a:endParaRPr/>
          </a:p>
        </p:txBody>
      </p:sp>
      <p:grpSp>
        <p:nvGrpSpPr>
          <p:cNvPr id="921" name="Google Shape;921;p29"/>
          <p:cNvGrpSpPr/>
          <p:nvPr/>
        </p:nvGrpSpPr>
        <p:grpSpPr>
          <a:xfrm>
            <a:off x="609600" y="2030412"/>
            <a:ext cx="4102100" cy="1919287"/>
            <a:chOff x="609600" y="2030412"/>
            <a:chExt cx="4102100" cy="1919287"/>
          </a:xfrm>
        </p:grpSpPr>
        <p:pic>
          <p:nvPicPr>
            <p:cNvPr id="922" name="Google Shape;922;p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09600" y="2030412"/>
              <a:ext cx="4102100" cy="1919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3" name="Google Shape;923;p29"/>
            <p:cNvSpPr txBox="1"/>
            <p:nvPr/>
          </p:nvSpPr>
          <p:spPr>
            <a:xfrm>
              <a:off x="760412" y="2132012"/>
              <a:ext cx="3279775" cy="137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600"/>
                <a:buFont typeface="Schoolbell"/>
                <a:buNone/>
              </a:pPr>
              <a:r>
                <a:rPr lang="en-US" sz="3600" b="0" i="0" u="none">
                  <a:solidFill>
                    <a:srgbClr val="FFFFFF"/>
                  </a:solidFill>
                  <a:latin typeface="Schoolbell"/>
                  <a:ea typeface="Schoolbell"/>
                  <a:cs typeface="Schoolbell"/>
                  <a:sym typeface="Schoolbell"/>
                </a:rPr>
                <a:t>Nice to meet you.</a:t>
              </a:r>
              <a:endParaRPr/>
            </a:p>
          </p:txBody>
        </p:sp>
      </p:grpSp>
      <p:sp>
        <p:nvSpPr>
          <p:cNvPr id="924" name="Google Shape;924;p29"/>
          <p:cNvSpPr/>
          <p:nvPr/>
        </p:nvSpPr>
        <p:spPr>
          <a:xfrm>
            <a:off x="4038600" y="2590800"/>
            <a:ext cx="274320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29"/>
          <p:cNvSpPr/>
          <p:nvPr/>
        </p:nvSpPr>
        <p:spPr>
          <a:xfrm>
            <a:off x="6176962" y="3617912"/>
            <a:ext cx="274637" cy="1404937"/>
          </a:xfrm>
          <a:custGeom>
            <a:avLst/>
            <a:gdLst/>
            <a:ahLst/>
            <a:cxnLst/>
            <a:rect l="l" t="t" r="r" b="b"/>
            <a:pathLst>
              <a:path w="90" h="460" extrusionOk="0">
                <a:moveTo>
                  <a:pt x="0" y="406"/>
                </a:moveTo>
                <a:lnTo>
                  <a:pt x="0" y="406"/>
                </a:lnTo>
                <a:lnTo>
                  <a:pt x="0" y="400"/>
                </a:lnTo>
                <a:lnTo>
                  <a:pt x="2" y="386"/>
                </a:lnTo>
                <a:lnTo>
                  <a:pt x="6" y="372"/>
                </a:lnTo>
                <a:lnTo>
                  <a:pt x="12" y="362"/>
                </a:lnTo>
                <a:lnTo>
                  <a:pt x="18" y="350"/>
                </a:lnTo>
                <a:lnTo>
                  <a:pt x="30" y="328"/>
                </a:lnTo>
                <a:lnTo>
                  <a:pt x="36" y="318"/>
                </a:lnTo>
                <a:lnTo>
                  <a:pt x="40" y="306"/>
                </a:lnTo>
                <a:lnTo>
                  <a:pt x="44" y="294"/>
                </a:lnTo>
                <a:lnTo>
                  <a:pt x="44" y="280"/>
                </a:lnTo>
                <a:lnTo>
                  <a:pt x="44" y="262"/>
                </a:lnTo>
                <a:lnTo>
                  <a:pt x="42" y="244"/>
                </a:lnTo>
                <a:lnTo>
                  <a:pt x="40" y="226"/>
                </a:lnTo>
                <a:lnTo>
                  <a:pt x="38" y="208"/>
                </a:lnTo>
                <a:lnTo>
                  <a:pt x="38" y="204"/>
                </a:lnTo>
                <a:lnTo>
                  <a:pt x="40" y="188"/>
                </a:lnTo>
                <a:lnTo>
                  <a:pt x="44" y="176"/>
                </a:lnTo>
                <a:lnTo>
                  <a:pt x="48" y="164"/>
                </a:lnTo>
                <a:lnTo>
                  <a:pt x="54" y="152"/>
                </a:lnTo>
                <a:lnTo>
                  <a:pt x="66" y="128"/>
                </a:lnTo>
                <a:lnTo>
                  <a:pt x="78" y="104"/>
                </a:lnTo>
                <a:lnTo>
                  <a:pt x="84" y="86"/>
                </a:lnTo>
                <a:lnTo>
                  <a:pt x="86" y="68"/>
                </a:lnTo>
                <a:lnTo>
                  <a:pt x="86" y="52"/>
                </a:lnTo>
                <a:lnTo>
                  <a:pt x="80" y="36"/>
                </a:lnTo>
                <a:lnTo>
                  <a:pt x="74" y="20"/>
                </a:lnTo>
                <a:lnTo>
                  <a:pt x="66" y="2"/>
                </a:lnTo>
                <a:lnTo>
                  <a:pt x="70" y="0"/>
                </a:lnTo>
                <a:lnTo>
                  <a:pt x="78" y="18"/>
                </a:lnTo>
                <a:lnTo>
                  <a:pt x="84" y="34"/>
                </a:lnTo>
                <a:lnTo>
                  <a:pt x="88" y="50"/>
                </a:lnTo>
                <a:lnTo>
                  <a:pt x="90" y="68"/>
                </a:lnTo>
                <a:lnTo>
                  <a:pt x="88" y="86"/>
                </a:lnTo>
                <a:lnTo>
                  <a:pt x="82" y="106"/>
                </a:lnTo>
                <a:lnTo>
                  <a:pt x="68" y="130"/>
                </a:lnTo>
                <a:lnTo>
                  <a:pt x="56" y="152"/>
                </a:lnTo>
                <a:lnTo>
                  <a:pt x="48" y="176"/>
                </a:lnTo>
                <a:lnTo>
                  <a:pt x="44" y="190"/>
                </a:lnTo>
                <a:lnTo>
                  <a:pt x="42" y="204"/>
                </a:lnTo>
                <a:lnTo>
                  <a:pt x="42" y="208"/>
                </a:lnTo>
                <a:lnTo>
                  <a:pt x="44" y="226"/>
                </a:lnTo>
                <a:lnTo>
                  <a:pt x="44" y="244"/>
                </a:lnTo>
                <a:lnTo>
                  <a:pt x="46" y="262"/>
                </a:lnTo>
                <a:lnTo>
                  <a:pt x="48" y="280"/>
                </a:lnTo>
                <a:lnTo>
                  <a:pt x="46" y="294"/>
                </a:lnTo>
                <a:lnTo>
                  <a:pt x="44" y="308"/>
                </a:lnTo>
                <a:lnTo>
                  <a:pt x="40" y="320"/>
                </a:lnTo>
                <a:lnTo>
                  <a:pt x="34" y="330"/>
                </a:lnTo>
                <a:lnTo>
                  <a:pt x="20" y="352"/>
                </a:lnTo>
                <a:lnTo>
                  <a:pt x="14" y="362"/>
                </a:lnTo>
                <a:lnTo>
                  <a:pt x="10" y="374"/>
                </a:lnTo>
                <a:lnTo>
                  <a:pt x="6" y="386"/>
                </a:lnTo>
                <a:lnTo>
                  <a:pt x="4" y="400"/>
                </a:lnTo>
                <a:lnTo>
                  <a:pt x="4" y="406"/>
                </a:lnTo>
                <a:lnTo>
                  <a:pt x="4" y="420"/>
                </a:lnTo>
                <a:lnTo>
                  <a:pt x="8" y="434"/>
                </a:lnTo>
                <a:lnTo>
                  <a:pt x="14" y="446"/>
                </a:lnTo>
                <a:lnTo>
                  <a:pt x="24" y="456"/>
                </a:lnTo>
                <a:lnTo>
                  <a:pt x="22" y="460"/>
                </a:lnTo>
                <a:lnTo>
                  <a:pt x="12" y="448"/>
                </a:lnTo>
                <a:lnTo>
                  <a:pt x="4" y="436"/>
                </a:lnTo>
                <a:lnTo>
                  <a:pt x="0" y="422"/>
                </a:lnTo>
                <a:lnTo>
                  <a:pt x="0" y="406"/>
                </a:lnTo>
                <a:close/>
              </a:path>
            </a:pathLst>
          </a:custGeom>
          <a:solidFill>
            <a:srgbClr val="D7D5D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26" name="Google Shape;926;p29"/>
          <p:cNvGrpSpPr/>
          <p:nvPr/>
        </p:nvGrpSpPr>
        <p:grpSpPr>
          <a:xfrm>
            <a:off x="4800600" y="2895600"/>
            <a:ext cx="1676400" cy="3452812"/>
            <a:chOff x="7813675" y="3232150"/>
            <a:chExt cx="857250" cy="1765300"/>
          </a:xfrm>
        </p:grpSpPr>
        <p:sp>
          <p:nvSpPr>
            <p:cNvPr id="927" name="Google Shape;927;p29"/>
            <p:cNvSpPr/>
            <p:nvPr/>
          </p:nvSpPr>
          <p:spPr>
            <a:xfrm>
              <a:off x="8404225" y="4308475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144" h="144" extrusionOk="0">
                  <a:moveTo>
                    <a:pt x="144" y="72"/>
                  </a:moveTo>
                  <a:lnTo>
                    <a:pt x="144" y="72"/>
                  </a:lnTo>
                  <a:lnTo>
                    <a:pt x="142" y="86"/>
                  </a:lnTo>
                  <a:lnTo>
                    <a:pt x="138" y="100"/>
                  </a:lnTo>
                  <a:lnTo>
                    <a:pt x="130" y="112"/>
                  </a:lnTo>
                  <a:lnTo>
                    <a:pt x="122" y="124"/>
                  </a:lnTo>
                  <a:lnTo>
                    <a:pt x="112" y="132"/>
                  </a:lnTo>
                  <a:lnTo>
                    <a:pt x="100" y="138"/>
                  </a:lnTo>
                  <a:lnTo>
                    <a:pt x="86" y="142"/>
                  </a:lnTo>
                  <a:lnTo>
                    <a:pt x="72" y="144"/>
                  </a:lnTo>
                  <a:lnTo>
                    <a:pt x="56" y="142"/>
                  </a:lnTo>
                  <a:lnTo>
                    <a:pt x="44" y="138"/>
                  </a:lnTo>
                  <a:lnTo>
                    <a:pt x="30" y="132"/>
                  </a:lnTo>
                  <a:lnTo>
                    <a:pt x="20" y="124"/>
                  </a:lnTo>
                  <a:lnTo>
                    <a:pt x="12" y="112"/>
                  </a:lnTo>
                  <a:lnTo>
                    <a:pt x="4" y="100"/>
                  </a:lnTo>
                  <a:lnTo>
                    <a:pt x="0" y="86"/>
                  </a:lnTo>
                  <a:lnTo>
                    <a:pt x="0" y="72"/>
                  </a:lnTo>
                  <a:lnTo>
                    <a:pt x="0" y="58"/>
                  </a:lnTo>
                  <a:lnTo>
                    <a:pt x="4" y="44"/>
                  </a:lnTo>
                  <a:lnTo>
                    <a:pt x="12" y="3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4" y="6"/>
                  </a:lnTo>
                  <a:lnTo>
                    <a:pt x="56" y="2"/>
                  </a:lnTo>
                  <a:lnTo>
                    <a:pt x="72" y="0"/>
                  </a:lnTo>
                  <a:lnTo>
                    <a:pt x="86" y="2"/>
                  </a:lnTo>
                  <a:lnTo>
                    <a:pt x="100" y="6"/>
                  </a:lnTo>
                  <a:lnTo>
                    <a:pt x="112" y="12"/>
                  </a:lnTo>
                  <a:lnTo>
                    <a:pt x="122" y="22"/>
                  </a:lnTo>
                  <a:lnTo>
                    <a:pt x="130" y="32"/>
                  </a:lnTo>
                  <a:lnTo>
                    <a:pt x="138" y="44"/>
                  </a:lnTo>
                  <a:lnTo>
                    <a:pt x="142" y="58"/>
                  </a:lnTo>
                  <a:lnTo>
                    <a:pt x="144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29"/>
            <p:cNvSpPr/>
            <p:nvPr/>
          </p:nvSpPr>
          <p:spPr>
            <a:xfrm>
              <a:off x="7813675" y="3981450"/>
              <a:ext cx="285750" cy="403225"/>
            </a:xfrm>
            <a:custGeom>
              <a:avLst/>
              <a:gdLst/>
              <a:ahLst/>
              <a:cxnLst/>
              <a:rect l="l" t="t" r="r" b="b"/>
              <a:pathLst>
                <a:path w="180" h="254" extrusionOk="0">
                  <a:moveTo>
                    <a:pt x="116" y="220"/>
                  </a:moveTo>
                  <a:lnTo>
                    <a:pt x="116" y="220"/>
                  </a:lnTo>
                  <a:lnTo>
                    <a:pt x="90" y="206"/>
                  </a:lnTo>
                  <a:lnTo>
                    <a:pt x="68" y="192"/>
                  </a:lnTo>
                  <a:lnTo>
                    <a:pt x="52" y="180"/>
                  </a:lnTo>
                  <a:lnTo>
                    <a:pt x="38" y="168"/>
                  </a:lnTo>
                  <a:lnTo>
                    <a:pt x="22" y="152"/>
                  </a:lnTo>
                  <a:lnTo>
                    <a:pt x="16" y="146"/>
                  </a:lnTo>
                  <a:lnTo>
                    <a:pt x="10" y="140"/>
                  </a:lnTo>
                  <a:lnTo>
                    <a:pt x="6" y="132"/>
                  </a:lnTo>
                  <a:lnTo>
                    <a:pt x="2" y="124"/>
                  </a:lnTo>
                  <a:lnTo>
                    <a:pt x="0" y="116"/>
                  </a:lnTo>
                  <a:lnTo>
                    <a:pt x="0" y="102"/>
                  </a:lnTo>
                  <a:lnTo>
                    <a:pt x="2" y="92"/>
                  </a:lnTo>
                  <a:lnTo>
                    <a:pt x="6" y="82"/>
                  </a:lnTo>
                  <a:lnTo>
                    <a:pt x="12" y="72"/>
                  </a:lnTo>
                  <a:lnTo>
                    <a:pt x="20" y="64"/>
                  </a:lnTo>
                  <a:lnTo>
                    <a:pt x="30" y="56"/>
                  </a:lnTo>
                  <a:lnTo>
                    <a:pt x="44" y="46"/>
                  </a:lnTo>
                  <a:lnTo>
                    <a:pt x="58" y="38"/>
                  </a:lnTo>
                  <a:lnTo>
                    <a:pt x="96" y="22"/>
                  </a:lnTo>
                  <a:lnTo>
                    <a:pt x="122" y="14"/>
                  </a:lnTo>
                  <a:lnTo>
                    <a:pt x="146" y="6"/>
                  </a:lnTo>
                  <a:lnTo>
                    <a:pt x="162" y="2"/>
                  </a:lnTo>
                  <a:lnTo>
                    <a:pt x="168" y="0"/>
                  </a:lnTo>
                  <a:lnTo>
                    <a:pt x="172" y="12"/>
                  </a:lnTo>
                  <a:lnTo>
                    <a:pt x="174" y="24"/>
                  </a:lnTo>
                  <a:lnTo>
                    <a:pt x="176" y="36"/>
                  </a:lnTo>
                  <a:lnTo>
                    <a:pt x="180" y="48"/>
                  </a:lnTo>
                  <a:lnTo>
                    <a:pt x="132" y="62"/>
                  </a:lnTo>
                  <a:lnTo>
                    <a:pt x="92" y="76"/>
                  </a:lnTo>
                  <a:lnTo>
                    <a:pt x="76" y="84"/>
                  </a:lnTo>
                  <a:lnTo>
                    <a:pt x="62" y="92"/>
                  </a:lnTo>
                  <a:lnTo>
                    <a:pt x="54" y="98"/>
                  </a:lnTo>
                  <a:lnTo>
                    <a:pt x="50" y="104"/>
                  </a:lnTo>
                  <a:lnTo>
                    <a:pt x="50" y="110"/>
                  </a:lnTo>
                  <a:lnTo>
                    <a:pt x="54" y="116"/>
                  </a:lnTo>
                  <a:lnTo>
                    <a:pt x="60" y="126"/>
                  </a:lnTo>
                  <a:lnTo>
                    <a:pt x="70" y="136"/>
                  </a:lnTo>
                  <a:lnTo>
                    <a:pt x="86" y="150"/>
                  </a:lnTo>
                  <a:lnTo>
                    <a:pt x="108" y="164"/>
                  </a:lnTo>
                  <a:lnTo>
                    <a:pt x="138" y="182"/>
                  </a:lnTo>
                  <a:lnTo>
                    <a:pt x="146" y="184"/>
                  </a:lnTo>
                  <a:lnTo>
                    <a:pt x="152" y="188"/>
                  </a:lnTo>
                  <a:lnTo>
                    <a:pt x="158" y="194"/>
                  </a:lnTo>
                  <a:lnTo>
                    <a:pt x="164" y="202"/>
                  </a:lnTo>
                  <a:lnTo>
                    <a:pt x="168" y="210"/>
                  </a:lnTo>
                  <a:lnTo>
                    <a:pt x="170" y="222"/>
                  </a:lnTo>
                  <a:lnTo>
                    <a:pt x="166" y="232"/>
                  </a:lnTo>
                  <a:lnTo>
                    <a:pt x="160" y="248"/>
                  </a:lnTo>
                  <a:lnTo>
                    <a:pt x="162" y="246"/>
                  </a:lnTo>
                  <a:lnTo>
                    <a:pt x="166" y="238"/>
                  </a:lnTo>
                  <a:lnTo>
                    <a:pt x="168" y="232"/>
                  </a:lnTo>
                  <a:lnTo>
                    <a:pt x="168" y="238"/>
                  </a:lnTo>
                  <a:lnTo>
                    <a:pt x="164" y="246"/>
                  </a:lnTo>
                  <a:lnTo>
                    <a:pt x="160" y="250"/>
                  </a:lnTo>
                  <a:lnTo>
                    <a:pt x="156" y="254"/>
                  </a:lnTo>
                  <a:lnTo>
                    <a:pt x="148" y="254"/>
                  </a:lnTo>
                  <a:lnTo>
                    <a:pt x="136" y="250"/>
                  </a:lnTo>
                  <a:lnTo>
                    <a:pt x="132" y="248"/>
                  </a:lnTo>
                  <a:lnTo>
                    <a:pt x="122" y="242"/>
                  </a:lnTo>
                  <a:lnTo>
                    <a:pt x="116" y="238"/>
                  </a:lnTo>
                  <a:lnTo>
                    <a:pt x="114" y="232"/>
                  </a:lnTo>
                  <a:lnTo>
                    <a:pt x="114" y="226"/>
                  </a:lnTo>
                  <a:lnTo>
                    <a:pt x="116" y="220"/>
                  </a:lnTo>
                  <a:close/>
                </a:path>
              </a:pathLst>
            </a:custGeom>
            <a:solidFill>
              <a:srgbClr val="9A65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29"/>
            <p:cNvSpPr/>
            <p:nvPr/>
          </p:nvSpPr>
          <p:spPr>
            <a:xfrm>
              <a:off x="8039100" y="3946525"/>
              <a:ext cx="631825" cy="955675"/>
            </a:xfrm>
            <a:custGeom>
              <a:avLst/>
              <a:gdLst/>
              <a:ahLst/>
              <a:cxnLst/>
              <a:rect l="l" t="t" r="r" b="b"/>
              <a:pathLst>
                <a:path w="398" h="602" extrusionOk="0">
                  <a:moveTo>
                    <a:pt x="40" y="72"/>
                  </a:moveTo>
                  <a:lnTo>
                    <a:pt x="40" y="72"/>
                  </a:lnTo>
                  <a:lnTo>
                    <a:pt x="38" y="222"/>
                  </a:lnTo>
                  <a:lnTo>
                    <a:pt x="38" y="406"/>
                  </a:lnTo>
                  <a:lnTo>
                    <a:pt x="38" y="550"/>
                  </a:lnTo>
                  <a:lnTo>
                    <a:pt x="38" y="574"/>
                  </a:lnTo>
                  <a:lnTo>
                    <a:pt x="38" y="576"/>
                  </a:lnTo>
                  <a:lnTo>
                    <a:pt x="38" y="578"/>
                  </a:lnTo>
                  <a:lnTo>
                    <a:pt x="40" y="586"/>
                  </a:lnTo>
                  <a:lnTo>
                    <a:pt x="44" y="594"/>
                  </a:lnTo>
                  <a:lnTo>
                    <a:pt x="52" y="600"/>
                  </a:lnTo>
                  <a:lnTo>
                    <a:pt x="62" y="602"/>
                  </a:lnTo>
                  <a:lnTo>
                    <a:pt x="72" y="600"/>
                  </a:lnTo>
                  <a:lnTo>
                    <a:pt x="80" y="594"/>
                  </a:lnTo>
                  <a:lnTo>
                    <a:pt x="84" y="588"/>
                  </a:lnTo>
                  <a:lnTo>
                    <a:pt x="86" y="578"/>
                  </a:lnTo>
                  <a:lnTo>
                    <a:pt x="86" y="524"/>
                  </a:lnTo>
                  <a:lnTo>
                    <a:pt x="86" y="468"/>
                  </a:lnTo>
                  <a:lnTo>
                    <a:pt x="86" y="414"/>
                  </a:lnTo>
                  <a:lnTo>
                    <a:pt x="86" y="358"/>
                  </a:lnTo>
                  <a:lnTo>
                    <a:pt x="88" y="350"/>
                  </a:lnTo>
                  <a:lnTo>
                    <a:pt x="92" y="344"/>
                  </a:lnTo>
                  <a:lnTo>
                    <a:pt x="96" y="338"/>
                  </a:lnTo>
                  <a:lnTo>
                    <a:pt x="100" y="332"/>
                  </a:lnTo>
                  <a:lnTo>
                    <a:pt x="106" y="328"/>
                  </a:lnTo>
                  <a:lnTo>
                    <a:pt x="112" y="324"/>
                  </a:lnTo>
                  <a:lnTo>
                    <a:pt x="120" y="322"/>
                  </a:lnTo>
                  <a:lnTo>
                    <a:pt x="128" y="322"/>
                  </a:lnTo>
                  <a:lnTo>
                    <a:pt x="136" y="322"/>
                  </a:lnTo>
                  <a:lnTo>
                    <a:pt x="144" y="324"/>
                  </a:lnTo>
                  <a:lnTo>
                    <a:pt x="150" y="328"/>
                  </a:lnTo>
                  <a:lnTo>
                    <a:pt x="156" y="332"/>
                  </a:lnTo>
                  <a:lnTo>
                    <a:pt x="162" y="338"/>
                  </a:lnTo>
                  <a:lnTo>
                    <a:pt x="166" y="346"/>
                  </a:lnTo>
                  <a:lnTo>
                    <a:pt x="168" y="352"/>
                  </a:lnTo>
                  <a:lnTo>
                    <a:pt x="170" y="362"/>
                  </a:lnTo>
                  <a:lnTo>
                    <a:pt x="170" y="416"/>
                  </a:lnTo>
                  <a:lnTo>
                    <a:pt x="170" y="470"/>
                  </a:lnTo>
                  <a:lnTo>
                    <a:pt x="170" y="524"/>
                  </a:lnTo>
                  <a:lnTo>
                    <a:pt x="170" y="578"/>
                  </a:lnTo>
                  <a:lnTo>
                    <a:pt x="172" y="588"/>
                  </a:lnTo>
                  <a:lnTo>
                    <a:pt x="178" y="594"/>
                  </a:lnTo>
                  <a:lnTo>
                    <a:pt x="184" y="600"/>
                  </a:lnTo>
                  <a:lnTo>
                    <a:pt x="194" y="602"/>
                  </a:lnTo>
                  <a:lnTo>
                    <a:pt x="204" y="600"/>
                  </a:lnTo>
                  <a:lnTo>
                    <a:pt x="212" y="594"/>
                  </a:lnTo>
                  <a:lnTo>
                    <a:pt x="218" y="586"/>
                  </a:lnTo>
                  <a:lnTo>
                    <a:pt x="220" y="578"/>
                  </a:lnTo>
                  <a:lnTo>
                    <a:pt x="220" y="576"/>
                  </a:lnTo>
                  <a:lnTo>
                    <a:pt x="220" y="574"/>
                  </a:lnTo>
                  <a:lnTo>
                    <a:pt x="220" y="554"/>
                  </a:lnTo>
                  <a:lnTo>
                    <a:pt x="220" y="416"/>
                  </a:lnTo>
                  <a:lnTo>
                    <a:pt x="218" y="232"/>
                  </a:lnTo>
                  <a:lnTo>
                    <a:pt x="218" y="74"/>
                  </a:lnTo>
                  <a:lnTo>
                    <a:pt x="230" y="80"/>
                  </a:lnTo>
                  <a:lnTo>
                    <a:pt x="240" y="90"/>
                  </a:lnTo>
                  <a:lnTo>
                    <a:pt x="252" y="100"/>
                  </a:lnTo>
                  <a:lnTo>
                    <a:pt x="262" y="112"/>
                  </a:lnTo>
                  <a:lnTo>
                    <a:pt x="280" y="140"/>
                  </a:lnTo>
                  <a:lnTo>
                    <a:pt x="298" y="170"/>
                  </a:lnTo>
                  <a:lnTo>
                    <a:pt x="312" y="202"/>
                  </a:lnTo>
                  <a:lnTo>
                    <a:pt x="324" y="234"/>
                  </a:lnTo>
                  <a:lnTo>
                    <a:pt x="342" y="288"/>
                  </a:lnTo>
                  <a:lnTo>
                    <a:pt x="336" y="290"/>
                  </a:lnTo>
                  <a:lnTo>
                    <a:pt x="332" y="294"/>
                  </a:lnTo>
                  <a:lnTo>
                    <a:pt x="330" y="300"/>
                  </a:lnTo>
                  <a:lnTo>
                    <a:pt x="328" y="306"/>
                  </a:lnTo>
                  <a:lnTo>
                    <a:pt x="330" y="312"/>
                  </a:lnTo>
                  <a:lnTo>
                    <a:pt x="334" y="316"/>
                  </a:lnTo>
                  <a:lnTo>
                    <a:pt x="340" y="318"/>
                  </a:lnTo>
                  <a:lnTo>
                    <a:pt x="346" y="320"/>
                  </a:lnTo>
                  <a:lnTo>
                    <a:pt x="348" y="318"/>
                  </a:lnTo>
                  <a:lnTo>
                    <a:pt x="348" y="320"/>
                  </a:lnTo>
                  <a:lnTo>
                    <a:pt x="350" y="322"/>
                  </a:lnTo>
                  <a:lnTo>
                    <a:pt x="350" y="324"/>
                  </a:lnTo>
                  <a:lnTo>
                    <a:pt x="352" y="334"/>
                  </a:lnTo>
                  <a:lnTo>
                    <a:pt x="358" y="340"/>
                  </a:lnTo>
                  <a:lnTo>
                    <a:pt x="368" y="344"/>
                  </a:lnTo>
                  <a:lnTo>
                    <a:pt x="376" y="346"/>
                  </a:lnTo>
                  <a:lnTo>
                    <a:pt x="386" y="342"/>
                  </a:lnTo>
                  <a:lnTo>
                    <a:pt x="392" y="336"/>
                  </a:lnTo>
                  <a:lnTo>
                    <a:pt x="396" y="328"/>
                  </a:lnTo>
                  <a:lnTo>
                    <a:pt x="398" y="318"/>
                  </a:lnTo>
                  <a:lnTo>
                    <a:pt x="390" y="282"/>
                  </a:lnTo>
                  <a:lnTo>
                    <a:pt x="380" y="244"/>
                  </a:lnTo>
                  <a:lnTo>
                    <a:pt x="366" y="204"/>
                  </a:lnTo>
                  <a:lnTo>
                    <a:pt x="350" y="164"/>
                  </a:lnTo>
                  <a:lnTo>
                    <a:pt x="330" y="126"/>
                  </a:lnTo>
                  <a:lnTo>
                    <a:pt x="306" y="90"/>
                  </a:lnTo>
                  <a:lnTo>
                    <a:pt x="294" y="74"/>
                  </a:lnTo>
                  <a:lnTo>
                    <a:pt x="282" y="60"/>
                  </a:lnTo>
                  <a:lnTo>
                    <a:pt x="268" y="46"/>
                  </a:lnTo>
                  <a:lnTo>
                    <a:pt x="254" y="34"/>
                  </a:lnTo>
                  <a:lnTo>
                    <a:pt x="252" y="32"/>
                  </a:lnTo>
                  <a:lnTo>
                    <a:pt x="248" y="30"/>
                  </a:lnTo>
                  <a:lnTo>
                    <a:pt x="246" y="28"/>
                  </a:lnTo>
                  <a:lnTo>
                    <a:pt x="244" y="26"/>
                  </a:lnTo>
                  <a:lnTo>
                    <a:pt x="222" y="16"/>
                  </a:lnTo>
                  <a:lnTo>
                    <a:pt x="202" y="8"/>
                  </a:lnTo>
                  <a:lnTo>
                    <a:pt x="182" y="4"/>
                  </a:lnTo>
                  <a:lnTo>
                    <a:pt x="162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94" y="2"/>
                  </a:lnTo>
                  <a:lnTo>
                    <a:pt x="72" y="6"/>
                  </a:lnTo>
                  <a:lnTo>
                    <a:pt x="50" y="14"/>
                  </a:lnTo>
                  <a:lnTo>
                    <a:pt x="34" y="20"/>
                  </a:lnTo>
                  <a:lnTo>
                    <a:pt x="10" y="34"/>
                  </a:lnTo>
                  <a:lnTo>
                    <a:pt x="0" y="40"/>
                  </a:lnTo>
                  <a:lnTo>
                    <a:pt x="10" y="48"/>
                  </a:lnTo>
                  <a:lnTo>
                    <a:pt x="20" y="56"/>
                  </a:lnTo>
                  <a:lnTo>
                    <a:pt x="30" y="64"/>
                  </a:lnTo>
                  <a:lnTo>
                    <a:pt x="40" y="72"/>
                  </a:lnTo>
                  <a:close/>
                </a:path>
              </a:pathLst>
            </a:custGeom>
            <a:solidFill>
              <a:srgbClr val="9A65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29"/>
            <p:cNvSpPr/>
            <p:nvPr/>
          </p:nvSpPr>
          <p:spPr>
            <a:xfrm>
              <a:off x="8080375" y="4314825"/>
              <a:ext cx="330200" cy="330200"/>
            </a:xfrm>
            <a:custGeom>
              <a:avLst/>
              <a:gdLst/>
              <a:ahLst/>
              <a:cxnLst/>
              <a:rect l="l" t="t" r="r" b="b"/>
              <a:pathLst>
                <a:path w="208" h="208" extrusionOk="0">
                  <a:moveTo>
                    <a:pt x="0" y="0"/>
                  </a:moveTo>
                  <a:lnTo>
                    <a:pt x="0" y="52"/>
                  </a:lnTo>
                  <a:lnTo>
                    <a:pt x="0" y="104"/>
                  </a:lnTo>
                  <a:lnTo>
                    <a:pt x="0" y="156"/>
                  </a:lnTo>
                  <a:lnTo>
                    <a:pt x="0" y="208"/>
                  </a:lnTo>
                  <a:lnTo>
                    <a:pt x="22" y="208"/>
                  </a:lnTo>
                  <a:lnTo>
                    <a:pt x="44" y="208"/>
                  </a:lnTo>
                  <a:lnTo>
                    <a:pt x="64" y="208"/>
                  </a:lnTo>
                  <a:lnTo>
                    <a:pt x="86" y="208"/>
                  </a:lnTo>
                  <a:lnTo>
                    <a:pt x="86" y="202"/>
                  </a:lnTo>
                  <a:lnTo>
                    <a:pt x="86" y="196"/>
                  </a:lnTo>
                  <a:lnTo>
                    <a:pt x="86" y="190"/>
                  </a:lnTo>
                  <a:lnTo>
                    <a:pt x="86" y="186"/>
                  </a:lnTo>
                  <a:lnTo>
                    <a:pt x="88" y="176"/>
                  </a:lnTo>
                  <a:lnTo>
                    <a:pt x="92" y="166"/>
                  </a:lnTo>
                  <a:lnTo>
                    <a:pt x="96" y="156"/>
                  </a:lnTo>
                  <a:lnTo>
                    <a:pt x="100" y="154"/>
                  </a:lnTo>
                  <a:lnTo>
                    <a:pt x="104" y="154"/>
                  </a:lnTo>
                  <a:lnTo>
                    <a:pt x="108" y="154"/>
                  </a:lnTo>
                  <a:lnTo>
                    <a:pt x="110" y="156"/>
                  </a:lnTo>
                  <a:lnTo>
                    <a:pt x="116" y="166"/>
                  </a:lnTo>
                  <a:lnTo>
                    <a:pt x="120" y="176"/>
                  </a:lnTo>
                  <a:lnTo>
                    <a:pt x="120" y="186"/>
                  </a:lnTo>
                  <a:lnTo>
                    <a:pt x="120" y="190"/>
                  </a:lnTo>
                  <a:lnTo>
                    <a:pt x="120" y="196"/>
                  </a:lnTo>
                  <a:lnTo>
                    <a:pt x="120" y="202"/>
                  </a:lnTo>
                  <a:lnTo>
                    <a:pt x="120" y="208"/>
                  </a:lnTo>
                  <a:lnTo>
                    <a:pt x="142" y="208"/>
                  </a:lnTo>
                  <a:lnTo>
                    <a:pt x="164" y="208"/>
                  </a:lnTo>
                  <a:lnTo>
                    <a:pt x="186" y="208"/>
                  </a:lnTo>
                  <a:lnTo>
                    <a:pt x="208" y="208"/>
                  </a:lnTo>
                  <a:lnTo>
                    <a:pt x="208" y="156"/>
                  </a:lnTo>
                  <a:lnTo>
                    <a:pt x="208" y="104"/>
                  </a:lnTo>
                  <a:lnTo>
                    <a:pt x="208" y="52"/>
                  </a:lnTo>
                  <a:lnTo>
                    <a:pt x="208" y="0"/>
                  </a:lnTo>
                  <a:lnTo>
                    <a:pt x="156" y="0"/>
                  </a:lnTo>
                  <a:lnTo>
                    <a:pt x="104" y="0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29"/>
            <p:cNvSpPr/>
            <p:nvPr/>
          </p:nvSpPr>
          <p:spPr>
            <a:xfrm>
              <a:off x="7902575" y="3940175"/>
              <a:ext cx="688975" cy="374650"/>
            </a:xfrm>
            <a:custGeom>
              <a:avLst/>
              <a:gdLst/>
              <a:ahLst/>
              <a:cxnLst/>
              <a:rect l="l" t="t" r="r" b="b"/>
              <a:pathLst>
                <a:path w="434" h="236" extrusionOk="0">
                  <a:moveTo>
                    <a:pt x="340" y="28"/>
                  </a:moveTo>
                  <a:lnTo>
                    <a:pt x="340" y="28"/>
                  </a:lnTo>
                  <a:lnTo>
                    <a:pt x="348" y="32"/>
                  </a:lnTo>
                  <a:lnTo>
                    <a:pt x="360" y="40"/>
                  </a:lnTo>
                  <a:lnTo>
                    <a:pt x="372" y="50"/>
                  </a:lnTo>
                  <a:lnTo>
                    <a:pt x="388" y="64"/>
                  </a:lnTo>
                  <a:lnTo>
                    <a:pt x="404" y="82"/>
                  </a:lnTo>
                  <a:lnTo>
                    <a:pt x="420" y="106"/>
                  </a:lnTo>
                  <a:lnTo>
                    <a:pt x="434" y="132"/>
                  </a:lnTo>
                  <a:lnTo>
                    <a:pt x="420" y="140"/>
                  </a:lnTo>
                  <a:lnTo>
                    <a:pt x="404" y="148"/>
                  </a:lnTo>
                  <a:lnTo>
                    <a:pt x="388" y="154"/>
                  </a:lnTo>
                  <a:lnTo>
                    <a:pt x="372" y="162"/>
                  </a:lnTo>
                  <a:lnTo>
                    <a:pt x="366" y="152"/>
                  </a:lnTo>
                  <a:lnTo>
                    <a:pt x="350" y="130"/>
                  </a:lnTo>
                  <a:lnTo>
                    <a:pt x="332" y="106"/>
                  </a:lnTo>
                  <a:lnTo>
                    <a:pt x="318" y="90"/>
                  </a:lnTo>
                  <a:lnTo>
                    <a:pt x="318" y="126"/>
                  </a:lnTo>
                  <a:lnTo>
                    <a:pt x="318" y="164"/>
                  </a:lnTo>
                  <a:lnTo>
                    <a:pt x="318" y="200"/>
                  </a:lnTo>
                  <a:lnTo>
                    <a:pt x="318" y="236"/>
                  </a:lnTo>
                  <a:lnTo>
                    <a:pt x="266" y="236"/>
                  </a:lnTo>
                  <a:lnTo>
                    <a:pt x="214" y="236"/>
                  </a:lnTo>
                  <a:lnTo>
                    <a:pt x="164" y="236"/>
                  </a:lnTo>
                  <a:lnTo>
                    <a:pt x="112" y="236"/>
                  </a:lnTo>
                  <a:lnTo>
                    <a:pt x="112" y="200"/>
                  </a:lnTo>
                  <a:lnTo>
                    <a:pt x="112" y="164"/>
                  </a:lnTo>
                  <a:lnTo>
                    <a:pt x="112" y="126"/>
                  </a:lnTo>
                  <a:lnTo>
                    <a:pt x="112" y="90"/>
                  </a:lnTo>
                  <a:lnTo>
                    <a:pt x="86" y="100"/>
                  </a:lnTo>
                  <a:lnTo>
                    <a:pt x="58" y="110"/>
                  </a:lnTo>
                  <a:lnTo>
                    <a:pt x="36" y="118"/>
                  </a:lnTo>
                  <a:lnTo>
                    <a:pt x="26" y="122"/>
                  </a:lnTo>
                  <a:lnTo>
                    <a:pt x="20" y="106"/>
                  </a:lnTo>
                  <a:lnTo>
                    <a:pt x="14" y="90"/>
                  </a:lnTo>
                  <a:lnTo>
                    <a:pt x="6" y="74"/>
                  </a:lnTo>
                  <a:lnTo>
                    <a:pt x="0" y="58"/>
                  </a:lnTo>
                  <a:lnTo>
                    <a:pt x="18" y="50"/>
                  </a:lnTo>
                  <a:lnTo>
                    <a:pt x="66" y="32"/>
                  </a:lnTo>
                  <a:lnTo>
                    <a:pt x="96" y="22"/>
                  </a:lnTo>
                  <a:lnTo>
                    <a:pt x="132" y="12"/>
                  </a:lnTo>
                  <a:lnTo>
                    <a:pt x="168" y="6"/>
                  </a:lnTo>
                  <a:lnTo>
                    <a:pt x="204" y="2"/>
                  </a:lnTo>
                  <a:lnTo>
                    <a:pt x="216" y="0"/>
                  </a:lnTo>
                  <a:lnTo>
                    <a:pt x="230" y="0"/>
                  </a:lnTo>
                  <a:lnTo>
                    <a:pt x="248" y="0"/>
                  </a:lnTo>
                  <a:lnTo>
                    <a:pt x="270" y="2"/>
                  </a:lnTo>
                  <a:lnTo>
                    <a:pt x="292" y="8"/>
                  </a:lnTo>
                  <a:lnTo>
                    <a:pt x="316" y="16"/>
                  </a:lnTo>
                  <a:lnTo>
                    <a:pt x="340" y="28"/>
                  </a:lnTo>
                  <a:close/>
                </a:path>
              </a:pathLst>
            </a:custGeom>
            <a:solidFill>
              <a:srgbClr val="FFB3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29"/>
            <p:cNvSpPr/>
            <p:nvPr/>
          </p:nvSpPr>
          <p:spPr>
            <a:xfrm>
              <a:off x="8140700" y="3905250"/>
              <a:ext cx="212725" cy="92075"/>
            </a:xfrm>
            <a:custGeom>
              <a:avLst/>
              <a:gdLst/>
              <a:ahLst/>
              <a:cxnLst/>
              <a:rect l="l" t="t" r="r" b="b"/>
              <a:pathLst>
                <a:path w="134" h="58" extrusionOk="0">
                  <a:moveTo>
                    <a:pt x="134" y="28"/>
                  </a:moveTo>
                  <a:lnTo>
                    <a:pt x="134" y="28"/>
                  </a:lnTo>
                  <a:lnTo>
                    <a:pt x="132" y="34"/>
                  </a:lnTo>
                  <a:lnTo>
                    <a:pt x="128" y="40"/>
                  </a:lnTo>
                  <a:lnTo>
                    <a:pt x="122" y="44"/>
                  </a:lnTo>
                  <a:lnTo>
                    <a:pt x="114" y="48"/>
                  </a:lnTo>
                  <a:lnTo>
                    <a:pt x="104" y="52"/>
                  </a:lnTo>
                  <a:lnTo>
                    <a:pt x="92" y="56"/>
                  </a:lnTo>
                  <a:lnTo>
                    <a:pt x="68" y="58"/>
                  </a:lnTo>
                  <a:lnTo>
                    <a:pt x="42" y="56"/>
                  </a:lnTo>
                  <a:lnTo>
                    <a:pt x="30" y="52"/>
                  </a:lnTo>
                  <a:lnTo>
                    <a:pt x="20" y="48"/>
                  </a:lnTo>
                  <a:lnTo>
                    <a:pt x="12" y="44"/>
                  </a:lnTo>
                  <a:lnTo>
                    <a:pt x="6" y="40"/>
                  </a:lnTo>
                  <a:lnTo>
                    <a:pt x="2" y="34"/>
                  </a:lnTo>
                  <a:lnTo>
                    <a:pt x="0" y="28"/>
                  </a:lnTo>
                  <a:lnTo>
                    <a:pt x="2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20" y="8"/>
                  </a:lnTo>
                  <a:lnTo>
                    <a:pt x="30" y="6"/>
                  </a:lnTo>
                  <a:lnTo>
                    <a:pt x="42" y="2"/>
                  </a:lnTo>
                  <a:lnTo>
                    <a:pt x="68" y="0"/>
                  </a:lnTo>
                  <a:lnTo>
                    <a:pt x="92" y="2"/>
                  </a:lnTo>
                  <a:lnTo>
                    <a:pt x="104" y="6"/>
                  </a:lnTo>
                  <a:lnTo>
                    <a:pt x="114" y="8"/>
                  </a:lnTo>
                  <a:lnTo>
                    <a:pt x="122" y="12"/>
                  </a:lnTo>
                  <a:lnTo>
                    <a:pt x="128" y="18"/>
                  </a:lnTo>
                  <a:lnTo>
                    <a:pt x="132" y="24"/>
                  </a:lnTo>
                  <a:lnTo>
                    <a:pt x="134" y="28"/>
                  </a:lnTo>
                  <a:close/>
                </a:path>
              </a:pathLst>
            </a:custGeom>
            <a:solidFill>
              <a:srgbClr val="9A65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29"/>
            <p:cNvSpPr/>
            <p:nvPr/>
          </p:nvSpPr>
          <p:spPr>
            <a:xfrm>
              <a:off x="8080375" y="4305300"/>
              <a:ext cx="327025" cy="15875"/>
            </a:xfrm>
            <a:custGeom>
              <a:avLst/>
              <a:gdLst/>
              <a:ahLst/>
              <a:cxnLst/>
              <a:rect l="l" t="t" r="r" b="b"/>
              <a:pathLst>
                <a:path w="206" h="10" extrusionOk="0">
                  <a:moveTo>
                    <a:pt x="0" y="10"/>
                  </a:moveTo>
                  <a:lnTo>
                    <a:pt x="52" y="10"/>
                  </a:lnTo>
                  <a:lnTo>
                    <a:pt x="104" y="10"/>
                  </a:lnTo>
                  <a:lnTo>
                    <a:pt x="154" y="10"/>
                  </a:lnTo>
                  <a:lnTo>
                    <a:pt x="206" y="10"/>
                  </a:lnTo>
                  <a:lnTo>
                    <a:pt x="206" y="8"/>
                  </a:lnTo>
                  <a:lnTo>
                    <a:pt x="206" y="4"/>
                  </a:lnTo>
                  <a:lnTo>
                    <a:pt x="206" y="2"/>
                  </a:lnTo>
                  <a:lnTo>
                    <a:pt x="206" y="0"/>
                  </a:lnTo>
                  <a:lnTo>
                    <a:pt x="154" y="0"/>
                  </a:lnTo>
                  <a:lnTo>
                    <a:pt x="104" y="0"/>
                  </a:lnTo>
                  <a:lnTo>
                    <a:pt x="5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E1975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29"/>
            <p:cNvSpPr/>
            <p:nvPr/>
          </p:nvSpPr>
          <p:spPr>
            <a:xfrm>
              <a:off x="8096250" y="4743450"/>
              <a:ext cx="82550" cy="177800"/>
            </a:xfrm>
            <a:custGeom>
              <a:avLst/>
              <a:gdLst/>
              <a:ahLst/>
              <a:cxnLst/>
              <a:rect l="l" t="t" r="r" b="b"/>
              <a:pathLst>
                <a:path w="52" h="112" extrusionOk="0">
                  <a:moveTo>
                    <a:pt x="52" y="112"/>
                  </a:moveTo>
                  <a:lnTo>
                    <a:pt x="38" y="112"/>
                  </a:lnTo>
                  <a:lnTo>
                    <a:pt x="26" y="112"/>
                  </a:lnTo>
                  <a:lnTo>
                    <a:pt x="12" y="112"/>
                  </a:lnTo>
                  <a:lnTo>
                    <a:pt x="0" y="112"/>
                  </a:lnTo>
                  <a:lnTo>
                    <a:pt x="0" y="84"/>
                  </a:lnTo>
                  <a:lnTo>
                    <a:pt x="0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6" y="0"/>
                  </a:lnTo>
                  <a:lnTo>
                    <a:pt x="38" y="0"/>
                  </a:lnTo>
                  <a:lnTo>
                    <a:pt x="52" y="0"/>
                  </a:lnTo>
                  <a:lnTo>
                    <a:pt x="52" y="28"/>
                  </a:lnTo>
                  <a:lnTo>
                    <a:pt x="52" y="56"/>
                  </a:lnTo>
                  <a:lnTo>
                    <a:pt x="52" y="84"/>
                  </a:lnTo>
                  <a:lnTo>
                    <a:pt x="52" y="112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29"/>
            <p:cNvSpPr/>
            <p:nvPr/>
          </p:nvSpPr>
          <p:spPr>
            <a:xfrm>
              <a:off x="8305800" y="4810125"/>
              <a:ext cx="82550" cy="111125"/>
            </a:xfrm>
            <a:custGeom>
              <a:avLst/>
              <a:gdLst/>
              <a:ahLst/>
              <a:cxnLst/>
              <a:rect l="l" t="t" r="r" b="b"/>
              <a:pathLst>
                <a:path w="52" h="70" extrusionOk="0">
                  <a:moveTo>
                    <a:pt x="52" y="70"/>
                  </a:moveTo>
                  <a:lnTo>
                    <a:pt x="38" y="70"/>
                  </a:lnTo>
                  <a:lnTo>
                    <a:pt x="26" y="70"/>
                  </a:lnTo>
                  <a:lnTo>
                    <a:pt x="12" y="70"/>
                  </a:lnTo>
                  <a:lnTo>
                    <a:pt x="0" y="70"/>
                  </a:lnTo>
                  <a:lnTo>
                    <a:pt x="0" y="52"/>
                  </a:lnTo>
                  <a:lnTo>
                    <a:pt x="0" y="34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6" y="0"/>
                  </a:lnTo>
                  <a:lnTo>
                    <a:pt x="38" y="0"/>
                  </a:lnTo>
                  <a:lnTo>
                    <a:pt x="52" y="0"/>
                  </a:lnTo>
                  <a:lnTo>
                    <a:pt x="52" y="16"/>
                  </a:lnTo>
                  <a:lnTo>
                    <a:pt x="52" y="34"/>
                  </a:lnTo>
                  <a:lnTo>
                    <a:pt x="52" y="52"/>
                  </a:lnTo>
                  <a:lnTo>
                    <a:pt x="52" y="70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29"/>
            <p:cNvSpPr/>
            <p:nvPr/>
          </p:nvSpPr>
          <p:spPr>
            <a:xfrm>
              <a:off x="8054975" y="4911725"/>
              <a:ext cx="139700" cy="73025"/>
            </a:xfrm>
            <a:custGeom>
              <a:avLst/>
              <a:gdLst/>
              <a:ahLst/>
              <a:cxnLst/>
              <a:rect l="l" t="t" r="r" b="b"/>
              <a:pathLst>
                <a:path w="88" h="46" extrusionOk="0">
                  <a:moveTo>
                    <a:pt x="24" y="0"/>
                  </a:moveTo>
                  <a:lnTo>
                    <a:pt x="24" y="0"/>
                  </a:lnTo>
                  <a:lnTo>
                    <a:pt x="20" y="4"/>
                  </a:lnTo>
                  <a:lnTo>
                    <a:pt x="12" y="12"/>
                  </a:lnTo>
                  <a:lnTo>
                    <a:pt x="8" y="18"/>
                  </a:lnTo>
                  <a:lnTo>
                    <a:pt x="4" y="26"/>
                  </a:lnTo>
                  <a:lnTo>
                    <a:pt x="2" y="36"/>
                  </a:lnTo>
                  <a:lnTo>
                    <a:pt x="0" y="46"/>
                  </a:lnTo>
                  <a:lnTo>
                    <a:pt x="22" y="46"/>
                  </a:lnTo>
                  <a:lnTo>
                    <a:pt x="42" y="46"/>
                  </a:lnTo>
                  <a:lnTo>
                    <a:pt x="64" y="46"/>
                  </a:lnTo>
                  <a:lnTo>
                    <a:pt x="86" y="46"/>
                  </a:lnTo>
                  <a:lnTo>
                    <a:pt x="86" y="42"/>
                  </a:lnTo>
                  <a:lnTo>
                    <a:pt x="88" y="32"/>
                  </a:lnTo>
                  <a:lnTo>
                    <a:pt x="86" y="18"/>
                  </a:lnTo>
                  <a:lnTo>
                    <a:pt x="84" y="10"/>
                  </a:lnTo>
                  <a:lnTo>
                    <a:pt x="78" y="2"/>
                  </a:lnTo>
                  <a:lnTo>
                    <a:pt x="66" y="0"/>
                  </a:lnTo>
                  <a:lnTo>
                    <a:pt x="52" y="0"/>
                  </a:lnTo>
                  <a:lnTo>
                    <a:pt x="3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29"/>
            <p:cNvSpPr/>
            <p:nvPr/>
          </p:nvSpPr>
          <p:spPr>
            <a:xfrm>
              <a:off x="8089900" y="4886325"/>
              <a:ext cx="69850" cy="31750"/>
            </a:xfrm>
            <a:custGeom>
              <a:avLst/>
              <a:gdLst/>
              <a:ahLst/>
              <a:cxnLst/>
              <a:rect l="l" t="t" r="r" b="b"/>
              <a:pathLst>
                <a:path w="44" h="20" extrusionOk="0">
                  <a:moveTo>
                    <a:pt x="2" y="18"/>
                  </a:moveTo>
                  <a:lnTo>
                    <a:pt x="2" y="18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2" y="6"/>
                  </a:lnTo>
                  <a:lnTo>
                    <a:pt x="4" y="2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40" y="2"/>
                  </a:lnTo>
                  <a:lnTo>
                    <a:pt x="42" y="4"/>
                  </a:lnTo>
                  <a:lnTo>
                    <a:pt x="44" y="8"/>
                  </a:lnTo>
                  <a:lnTo>
                    <a:pt x="44" y="14"/>
                  </a:lnTo>
                  <a:lnTo>
                    <a:pt x="44" y="20"/>
                  </a:lnTo>
                  <a:lnTo>
                    <a:pt x="40" y="20"/>
                  </a:lnTo>
                  <a:lnTo>
                    <a:pt x="30" y="20"/>
                  </a:lnTo>
                  <a:lnTo>
                    <a:pt x="16" y="20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29"/>
            <p:cNvSpPr/>
            <p:nvPr/>
          </p:nvSpPr>
          <p:spPr>
            <a:xfrm>
              <a:off x="8089900" y="4914900"/>
              <a:ext cx="60325" cy="12700"/>
            </a:xfrm>
            <a:custGeom>
              <a:avLst/>
              <a:gdLst/>
              <a:ahLst/>
              <a:cxnLst/>
              <a:rect l="l" t="t" r="r" b="b"/>
              <a:pathLst>
                <a:path w="38" h="8" extrusionOk="0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12" y="2"/>
                  </a:lnTo>
                  <a:lnTo>
                    <a:pt x="24" y="4"/>
                  </a:lnTo>
                  <a:lnTo>
                    <a:pt x="36" y="8"/>
                  </a:lnTo>
                  <a:lnTo>
                    <a:pt x="36" y="6"/>
                  </a:lnTo>
                  <a:lnTo>
                    <a:pt x="38" y="6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29"/>
            <p:cNvSpPr/>
            <p:nvPr/>
          </p:nvSpPr>
          <p:spPr>
            <a:xfrm>
              <a:off x="8086725" y="4924425"/>
              <a:ext cx="53975" cy="12700"/>
            </a:xfrm>
            <a:custGeom>
              <a:avLst/>
              <a:gdLst/>
              <a:ahLst/>
              <a:cxnLst/>
              <a:rect l="l" t="t" r="r" b="b"/>
              <a:pathLst>
                <a:path w="34" h="8" extrusionOk="0">
                  <a:moveTo>
                    <a:pt x="0" y="2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4" y="4"/>
                  </a:lnTo>
                  <a:lnTo>
                    <a:pt x="10" y="2"/>
                  </a:lnTo>
                  <a:lnTo>
                    <a:pt x="20" y="4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4" y="6"/>
                  </a:lnTo>
                  <a:lnTo>
                    <a:pt x="22" y="0"/>
                  </a:lnTo>
                  <a:lnTo>
                    <a:pt x="10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29"/>
            <p:cNvSpPr/>
            <p:nvPr/>
          </p:nvSpPr>
          <p:spPr>
            <a:xfrm>
              <a:off x="8054975" y="4933950"/>
              <a:ext cx="139700" cy="50800"/>
            </a:xfrm>
            <a:custGeom>
              <a:avLst/>
              <a:gdLst/>
              <a:ahLst/>
              <a:cxnLst/>
              <a:rect l="l" t="t" r="r" b="b"/>
              <a:pathLst>
                <a:path w="88" h="32" extrusionOk="0">
                  <a:moveTo>
                    <a:pt x="26" y="0"/>
                  </a:moveTo>
                  <a:lnTo>
                    <a:pt x="26" y="0"/>
                  </a:lnTo>
                  <a:lnTo>
                    <a:pt x="24" y="2"/>
                  </a:lnTo>
                  <a:lnTo>
                    <a:pt x="20" y="8"/>
                  </a:lnTo>
                  <a:lnTo>
                    <a:pt x="12" y="14"/>
                  </a:lnTo>
                  <a:lnTo>
                    <a:pt x="6" y="16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20" y="32"/>
                  </a:lnTo>
                  <a:lnTo>
                    <a:pt x="42" y="32"/>
                  </a:lnTo>
                  <a:lnTo>
                    <a:pt x="64" y="32"/>
                  </a:lnTo>
                  <a:lnTo>
                    <a:pt x="86" y="32"/>
                  </a:lnTo>
                  <a:lnTo>
                    <a:pt x="86" y="30"/>
                  </a:lnTo>
                  <a:lnTo>
                    <a:pt x="88" y="28"/>
                  </a:lnTo>
                  <a:lnTo>
                    <a:pt x="88" y="22"/>
                  </a:lnTo>
                  <a:lnTo>
                    <a:pt x="88" y="18"/>
                  </a:lnTo>
                  <a:lnTo>
                    <a:pt x="76" y="18"/>
                  </a:lnTo>
                  <a:lnTo>
                    <a:pt x="54" y="18"/>
                  </a:lnTo>
                  <a:lnTo>
                    <a:pt x="44" y="16"/>
                  </a:lnTo>
                  <a:lnTo>
                    <a:pt x="36" y="12"/>
                  </a:lnTo>
                  <a:lnTo>
                    <a:pt x="32" y="10"/>
                  </a:lnTo>
                  <a:lnTo>
                    <a:pt x="32" y="8"/>
                  </a:lnTo>
                  <a:lnTo>
                    <a:pt x="32" y="4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7E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29"/>
            <p:cNvSpPr/>
            <p:nvPr/>
          </p:nvSpPr>
          <p:spPr>
            <a:xfrm>
              <a:off x="8045450" y="4981575"/>
              <a:ext cx="152400" cy="15875"/>
            </a:xfrm>
            <a:custGeom>
              <a:avLst/>
              <a:gdLst/>
              <a:ahLst/>
              <a:cxnLst/>
              <a:rect l="l" t="t" r="r" b="b"/>
              <a:pathLst>
                <a:path w="96" h="10" extrusionOk="0">
                  <a:moveTo>
                    <a:pt x="6" y="0"/>
                  </a:moveTo>
                  <a:lnTo>
                    <a:pt x="28" y="0"/>
                  </a:lnTo>
                  <a:lnTo>
                    <a:pt x="50" y="0"/>
                  </a:lnTo>
                  <a:lnTo>
                    <a:pt x="72" y="0"/>
                  </a:lnTo>
                  <a:lnTo>
                    <a:pt x="94" y="0"/>
                  </a:lnTo>
                  <a:lnTo>
                    <a:pt x="94" y="2"/>
                  </a:lnTo>
                  <a:lnTo>
                    <a:pt x="96" y="4"/>
                  </a:lnTo>
                  <a:lnTo>
                    <a:pt x="94" y="8"/>
                  </a:lnTo>
                  <a:lnTo>
                    <a:pt x="92" y="10"/>
                  </a:lnTo>
                  <a:lnTo>
                    <a:pt x="68" y="8"/>
                  </a:lnTo>
                  <a:lnTo>
                    <a:pt x="46" y="8"/>
                  </a:lnTo>
                  <a:lnTo>
                    <a:pt x="24" y="8"/>
                  </a:lnTo>
                  <a:lnTo>
                    <a:pt x="2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29"/>
            <p:cNvSpPr/>
            <p:nvPr/>
          </p:nvSpPr>
          <p:spPr>
            <a:xfrm>
              <a:off x="8289925" y="4911725"/>
              <a:ext cx="139700" cy="73025"/>
            </a:xfrm>
            <a:custGeom>
              <a:avLst/>
              <a:gdLst/>
              <a:ahLst/>
              <a:cxnLst/>
              <a:rect l="l" t="t" r="r" b="b"/>
              <a:pathLst>
                <a:path w="88" h="46" extrusionOk="0">
                  <a:moveTo>
                    <a:pt x="62" y="0"/>
                  </a:moveTo>
                  <a:lnTo>
                    <a:pt x="62" y="0"/>
                  </a:lnTo>
                  <a:lnTo>
                    <a:pt x="66" y="4"/>
                  </a:lnTo>
                  <a:lnTo>
                    <a:pt x="74" y="12"/>
                  </a:lnTo>
                  <a:lnTo>
                    <a:pt x="80" y="18"/>
                  </a:lnTo>
                  <a:lnTo>
                    <a:pt x="84" y="26"/>
                  </a:lnTo>
                  <a:lnTo>
                    <a:pt x="86" y="36"/>
                  </a:lnTo>
                  <a:lnTo>
                    <a:pt x="88" y="46"/>
                  </a:lnTo>
                  <a:lnTo>
                    <a:pt x="66" y="46"/>
                  </a:lnTo>
                  <a:lnTo>
                    <a:pt x="44" y="46"/>
                  </a:lnTo>
                  <a:lnTo>
                    <a:pt x="24" y="46"/>
                  </a:lnTo>
                  <a:lnTo>
                    <a:pt x="2" y="46"/>
                  </a:lnTo>
                  <a:lnTo>
                    <a:pt x="2" y="42"/>
                  </a:lnTo>
                  <a:lnTo>
                    <a:pt x="0" y="32"/>
                  </a:lnTo>
                  <a:lnTo>
                    <a:pt x="2" y="18"/>
                  </a:lnTo>
                  <a:lnTo>
                    <a:pt x="4" y="10"/>
                  </a:lnTo>
                  <a:lnTo>
                    <a:pt x="8" y="2"/>
                  </a:lnTo>
                  <a:lnTo>
                    <a:pt x="22" y="0"/>
                  </a:lnTo>
                  <a:lnTo>
                    <a:pt x="36" y="0"/>
                  </a:lnTo>
                  <a:lnTo>
                    <a:pt x="50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29"/>
            <p:cNvSpPr/>
            <p:nvPr/>
          </p:nvSpPr>
          <p:spPr>
            <a:xfrm>
              <a:off x="8321675" y="4886325"/>
              <a:ext cx="69850" cy="31750"/>
            </a:xfrm>
            <a:custGeom>
              <a:avLst/>
              <a:gdLst/>
              <a:ahLst/>
              <a:cxnLst/>
              <a:rect l="l" t="t" r="r" b="b"/>
              <a:pathLst>
                <a:path w="44" h="20" extrusionOk="0">
                  <a:moveTo>
                    <a:pt x="44" y="18"/>
                  </a:moveTo>
                  <a:lnTo>
                    <a:pt x="44" y="18"/>
                  </a:lnTo>
                  <a:lnTo>
                    <a:pt x="44" y="16"/>
                  </a:lnTo>
                  <a:lnTo>
                    <a:pt x="44" y="10"/>
                  </a:lnTo>
                  <a:lnTo>
                    <a:pt x="44" y="6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6" y="20"/>
                  </a:lnTo>
                  <a:lnTo>
                    <a:pt x="16" y="20"/>
                  </a:lnTo>
                  <a:lnTo>
                    <a:pt x="30" y="20"/>
                  </a:lnTo>
                  <a:lnTo>
                    <a:pt x="44" y="18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9"/>
            <p:cNvSpPr/>
            <p:nvPr/>
          </p:nvSpPr>
          <p:spPr>
            <a:xfrm>
              <a:off x="8334375" y="4914900"/>
              <a:ext cx="57150" cy="12700"/>
            </a:xfrm>
            <a:custGeom>
              <a:avLst/>
              <a:gdLst/>
              <a:ahLst/>
              <a:cxnLst/>
              <a:rect l="l" t="t" r="r" b="b"/>
              <a:pathLst>
                <a:path w="36" h="8" extrusionOk="0">
                  <a:moveTo>
                    <a:pt x="0" y="6"/>
                  </a:move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14" y="4"/>
                  </a:lnTo>
                  <a:lnTo>
                    <a:pt x="24" y="2"/>
                  </a:lnTo>
                  <a:lnTo>
                    <a:pt x="32" y="2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9"/>
            <p:cNvSpPr/>
            <p:nvPr/>
          </p:nvSpPr>
          <p:spPr>
            <a:xfrm>
              <a:off x="8343900" y="4924425"/>
              <a:ext cx="53975" cy="12700"/>
            </a:xfrm>
            <a:custGeom>
              <a:avLst/>
              <a:gdLst/>
              <a:ahLst/>
              <a:cxnLst/>
              <a:rect l="l" t="t" r="r" b="b"/>
              <a:pathLst>
                <a:path w="34" h="8" extrusionOk="0">
                  <a:moveTo>
                    <a:pt x="0" y="6"/>
                  </a:moveTo>
                  <a:lnTo>
                    <a:pt x="0" y="6"/>
                  </a:lnTo>
                  <a:lnTo>
                    <a:pt x="0" y="8"/>
                  </a:lnTo>
                  <a:lnTo>
                    <a:pt x="12" y="4"/>
                  </a:lnTo>
                  <a:lnTo>
                    <a:pt x="24" y="2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29"/>
            <p:cNvSpPr/>
            <p:nvPr/>
          </p:nvSpPr>
          <p:spPr>
            <a:xfrm>
              <a:off x="8289925" y="4933950"/>
              <a:ext cx="139700" cy="50800"/>
            </a:xfrm>
            <a:custGeom>
              <a:avLst/>
              <a:gdLst/>
              <a:ahLst/>
              <a:cxnLst/>
              <a:rect l="l" t="t" r="r" b="b"/>
              <a:pathLst>
                <a:path w="88" h="32" extrusionOk="0">
                  <a:moveTo>
                    <a:pt x="62" y="0"/>
                  </a:moveTo>
                  <a:lnTo>
                    <a:pt x="62" y="0"/>
                  </a:lnTo>
                  <a:lnTo>
                    <a:pt x="64" y="2"/>
                  </a:lnTo>
                  <a:lnTo>
                    <a:pt x="68" y="8"/>
                  </a:lnTo>
                  <a:lnTo>
                    <a:pt x="76" y="14"/>
                  </a:lnTo>
                  <a:lnTo>
                    <a:pt x="80" y="16"/>
                  </a:lnTo>
                  <a:lnTo>
                    <a:pt x="86" y="16"/>
                  </a:lnTo>
                  <a:lnTo>
                    <a:pt x="86" y="18"/>
                  </a:lnTo>
                  <a:lnTo>
                    <a:pt x="88" y="20"/>
                  </a:lnTo>
                  <a:lnTo>
                    <a:pt x="88" y="24"/>
                  </a:lnTo>
                  <a:lnTo>
                    <a:pt x="88" y="32"/>
                  </a:lnTo>
                  <a:lnTo>
                    <a:pt x="66" y="32"/>
                  </a:lnTo>
                  <a:lnTo>
                    <a:pt x="44" y="32"/>
                  </a:lnTo>
                  <a:lnTo>
                    <a:pt x="22" y="32"/>
                  </a:lnTo>
                  <a:lnTo>
                    <a:pt x="2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10" y="18"/>
                  </a:lnTo>
                  <a:lnTo>
                    <a:pt x="32" y="18"/>
                  </a:lnTo>
                  <a:lnTo>
                    <a:pt x="44" y="16"/>
                  </a:lnTo>
                  <a:lnTo>
                    <a:pt x="52" y="12"/>
                  </a:lnTo>
                  <a:lnTo>
                    <a:pt x="54" y="10"/>
                  </a:lnTo>
                  <a:lnTo>
                    <a:pt x="56" y="8"/>
                  </a:lnTo>
                  <a:lnTo>
                    <a:pt x="56" y="4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7E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29"/>
            <p:cNvSpPr/>
            <p:nvPr/>
          </p:nvSpPr>
          <p:spPr>
            <a:xfrm>
              <a:off x="8286750" y="4981575"/>
              <a:ext cx="149225" cy="15875"/>
            </a:xfrm>
            <a:custGeom>
              <a:avLst/>
              <a:gdLst/>
              <a:ahLst/>
              <a:cxnLst/>
              <a:rect l="l" t="t" r="r" b="b"/>
              <a:pathLst>
                <a:path w="94" h="10" extrusionOk="0">
                  <a:moveTo>
                    <a:pt x="90" y="0"/>
                  </a:moveTo>
                  <a:lnTo>
                    <a:pt x="68" y="0"/>
                  </a:lnTo>
                  <a:lnTo>
                    <a:pt x="46" y="0"/>
                  </a:lnTo>
                  <a:lnTo>
                    <a:pt x="2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10"/>
                  </a:lnTo>
                  <a:lnTo>
                    <a:pt x="26" y="8"/>
                  </a:lnTo>
                  <a:lnTo>
                    <a:pt x="48" y="8"/>
                  </a:lnTo>
                  <a:lnTo>
                    <a:pt x="72" y="8"/>
                  </a:lnTo>
                  <a:lnTo>
                    <a:pt x="94" y="8"/>
                  </a:lnTo>
                  <a:lnTo>
                    <a:pt x="94" y="4"/>
                  </a:lnTo>
                  <a:lnTo>
                    <a:pt x="94" y="2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29"/>
            <p:cNvSpPr/>
            <p:nvPr/>
          </p:nvSpPr>
          <p:spPr>
            <a:xfrm>
              <a:off x="7893050" y="3251200"/>
              <a:ext cx="688975" cy="714375"/>
            </a:xfrm>
            <a:custGeom>
              <a:avLst/>
              <a:gdLst/>
              <a:ahLst/>
              <a:cxnLst/>
              <a:rect l="l" t="t" r="r" b="b"/>
              <a:pathLst>
                <a:path w="434" h="450" extrusionOk="0">
                  <a:moveTo>
                    <a:pt x="218" y="0"/>
                  </a:moveTo>
                  <a:lnTo>
                    <a:pt x="218" y="0"/>
                  </a:lnTo>
                  <a:lnTo>
                    <a:pt x="200" y="0"/>
                  </a:lnTo>
                  <a:lnTo>
                    <a:pt x="182" y="2"/>
                  </a:lnTo>
                  <a:lnTo>
                    <a:pt x="164" y="8"/>
                  </a:lnTo>
                  <a:lnTo>
                    <a:pt x="144" y="14"/>
                  </a:lnTo>
                  <a:lnTo>
                    <a:pt x="126" y="20"/>
                  </a:lnTo>
                  <a:lnTo>
                    <a:pt x="108" y="30"/>
                  </a:lnTo>
                  <a:lnTo>
                    <a:pt x="92" y="42"/>
                  </a:lnTo>
                  <a:lnTo>
                    <a:pt x="74" y="54"/>
                  </a:lnTo>
                  <a:lnTo>
                    <a:pt x="60" y="68"/>
                  </a:lnTo>
                  <a:lnTo>
                    <a:pt x="46" y="84"/>
                  </a:lnTo>
                  <a:lnTo>
                    <a:pt x="32" y="102"/>
                  </a:lnTo>
                  <a:lnTo>
                    <a:pt x="22" y="122"/>
                  </a:lnTo>
                  <a:lnTo>
                    <a:pt x="12" y="142"/>
                  </a:lnTo>
                  <a:lnTo>
                    <a:pt x="6" y="166"/>
                  </a:lnTo>
                  <a:lnTo>
                    <a:pt x="2" y="190"/>
                  </a:lnTo>
                  <a:lnTo>
                    <a:pt x="0" y="216"/>
                  </a:lnTo>
                  <a:lnTo>
                    <a:pt x="2" y="244"/>
                  </a:lnTo>
                  <a:lnTo>
                    <a:pt x="6" y="268"/>
                  </a:lnTo>
                  <a:lnTo>
                    <a:pt x="10" y="292"/>
                  </a:lnTo>
                  <a:lnTo>
                    <a:pt x="18" y="314"/>
                  </a:lnTo>
                  <a:lnTo>
                    <a:pt x="28" y="336"/>
                  </a:lnTo>
                  <a:lnTo>
                    <a:pt x="40" y="354"/>
                  </a:lnTo>
                  <a:lnTo>
                    <a:pt x="52" y="372"/>
                  </a:lnTo>
                  <a:lnTo>
                    <a:pt x="66" y="388"/>
                  </a:lnTo>
                  <a:lnTo>
                    <a:pt x="82" y="402"/>
                  </a:lnTo>
                  <a:lnTo>
                    <a:pt x="100" y="414"/>
                  </a:lnTo>
                  <a:lnTo>
                    <a:pt x="118" y="426"/>
                  </a:lnTo>
                  <a:lnTo>
                    <a:pt x="136" y="434"/>
                  </a:lnTo>
                  <a:lnTo>
                    <a:pt x="156" y="442"/>
                  </a:lnTo>
                  <a:lnTo>
                    <a:pt x="176" y="446"/>
                  </a:lnTo>
                  <a:lnTo>
                    <a:pt x="196" y="450"/>
                  </a:lnTo>
                  <a:lnTo>
                    <a:pt x="218" y="450"/>
                  </a:lnTo>
                  <a:lnTo>
                    <a:pt x="240" y="450"/>
                  </a:lnTo>
                  <a:lnTo>
                    <a:pt x="262" y="446"/>
                  </a:lnTo>
                  <a:lnTo>
                    <a:pt x="284" y="442"/>
                  </a:lnTo>
                  <a:lnTo>
                    <a:pt x="304" y="434"/>
                  </a:lnTo>
                  <a:lnTo>
                    <a:pt x="324" y="426"/>
                  </a:lnTo>
                  <a:lnTo>
                    <a:pt x="342" y="414"/>
                  </a:lnTo>
                  <a:lnTo>
                    <a:pt x="358" y="402"/>
                  </a:lnTo>
                  <a:lnTo>
                    <a:pt x="374" y="388"/>
                  </a:lnTo>
                  <a:lnTo>
                    <a:pt x="388" y="372"/>
                  </a:lnTo>
                  <a:lnTo>
                    <a:pt x="400" y="354"/>
                  </a:lnTo>
                  <a:lnTo>
                    <a:pt x="410" y="336"/>
                  </a:lnTo>
                  <a:lnTo>
                    <a:pt x="418" y="314"/>
                  </a:lnTo>
                  <a:lnTo>
                    <a:pt x="426" y="292"/>
                  </a:lnTo>
                  <a:lnTo>
                    <a:pt x="430" y="268"/>
                  </a:lnTo>
                  <a:lnTo>
                    <a:pt x="434" y="244"/>
                  </a:lnTo>
                  <a:lnTo>
                    <a:pt x="434" y="216"/>
                  </a:lnTo>
                  <a:lnTo>
                    <a:pt x="434" y="190"/>
                  </a:lnTo>
                  <a:lnTo>
                    <a:pt x="430" y="166"/>
                  </a:lnTo>
                  <a:lnTo>
                    <a:pt x="422" y="142"/>
                  </a:lnTo>
                  <a:lnTo>
                    <a:pt x="414" y="122"/>
                  </a:lnTo>
                  <a:lnTo>
                    <a:pt x="402" y="102"/>
                  </a:lnTo>
                  <a:lnTo>
                    <a:pt x="390" y="84"/>
                  </a:lnTo>
                  <a:lnTo>
                    <a:pt x="376" y="68"/>
                  </a:lnTo>
                  <a:lnTo>
                    <a:pt x="360" y="54"/>
                  </a:lnTo>
                  <a:lnTo>
                    <a:pt x="344" y="42"/>
                  </a:lnTo>
                  <a:lnTo>
                    <a:pt x="326" y="30"/>
                  </a:lnTo>
                  <a:lnTo>
                    <a:pt x="308" y="20"/>
                  </a:lnTo>
                  <a:lnTo>
                    <a:pt x="290" y="14"/>
                  </a:lnTo>
                  <a:lnTo>
                    <a:pt x="272" y="8"/>
                  </a:lnTo>
                  <a:lnTo>
                    <a:pt x="252" y="2"/>
                  </a:lnTo>
                  <a:lnTo>
                    <a:pt x="234" y="0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9A65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29"/>
            <p:cNvSpPr/>
            <p:nvPr/>
          </p:nvSpPr>
          <p:spPr>
            <a:xfrm>
              <a:off x="8232775" y="3781425"/>
              <a:ext cx="22225" cy="25400"/>
            </a:xfrm>
            <a:custGeom>
              <a:avLst/>
              <a:gdLst/>
              <a:ahLst/>
              <a:cxnLst/>
              <a:rect l="l" t="t" r="r" b="b"/>
              <a:pathLst>
                <a:path w="14" h="16" extrusionOk="0">
                  <a:moveTo>
                    <a:pt x="14" y="8"/>
                  </a:moveTo>
                  <a:lnTo>
                    <a:pt x="14" y="8"/>
                  </a:lnTo>
                  <a:lnTo>
                    <a:pt x="14" y="10"/>
                  </a:lnTo>
                  <a:lnTo>
                    <a:pt x="12" y="14"/>
                  </a:lnTo>
                  <a:lnTo>
                    <a:pt x="10" y="14"/>
                  </a:lnTo>
                  <a:lnTo>
                    <a:pt x="6" y="16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6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rgbClr val="F8AA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29"/>
            <p:cNvSpPr/>
            <p:nvPr/>
          </p:nvSpPr>
          <p:spPr>
            <a:xfrm>
              <a:off x="8070850" y="3705225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54" h="54" extrusionOk="0">
                  <a:moveTo>
                    <a:pt x="54" y="26"/>
                  </a:moveTo>
                  <a:lnTo>
                    <a:pt x="54" y="26"/>
                  </a:lnTo>
                  <a:lnTo>
                    <a:pt x="52" y="38"/>
                  </a:lnTo>
                  <a:lnTo>
                    <a:pt x="46" y="46"/>
                  </a:lnTo>
                  <a:lnTo>
                    <a:pt x="38" y="52"/>
                  </a:lnTo>
                  <a:lnTo>
                    <a:pt x="26" y="54"/>
                  </a:lnTo>
                  <a:lnTo>
                    <a:pt x="16" y="52"/>
                  </a:lnTo>
                  <a:lnTo>
                    <a:pt x="8" y="46"/>
                  </a:lnTo>
                  <a:lnTo>
                    <a:pt x="2" y="38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4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29"/>
            <p:cNvSpPr/>
            <p:nvPr/>
          </p:nvSpPr>
          <p:spPr>
            <a:xfrm>
              <a:off x="8099425" y="3733800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8" y="10"/>
                  </a:moveTo>
                  <a:lnTo>
                    <a:pt x="18" y="10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2" y="18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8" y="6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724F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29"/>
            <p:cNvSpPr/>
            <p:nvPr/>
          </p:nvSpPr>
          <p:spPr>
            <a:xfrm>
              <a:off x="8331200" y="3705225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54" h="54" extrusionOk="0">
                  <a:moveTo>
                    <a:pt x="0" y="26"/>
                  </a:moveTo>
                  <a:lnTo>
                    <a:pt x="0" y="26"/>
                  </a:lnTo>
                  <a:lnTo>
                    <a:pt x="2" y="38"/>
                  </a:lnTo>
                  <a:lnTo>
                    <a:pt x="8" y="46"/>
                  </a:lnTo>
                  <a:lnTo>
                    <a:pt x="16" y="52"/>
                  </a:lnTo>
                  <a:lnTo>
                    <a:pt x="26" y="54"/>
                  </a:lnTo>
                  <a:lnTo>
                    <a:pt x="36" y="52"/>
                  </a:lnTo>
                  <a:lnTo>
                    <a:pt x="46" y="46"/>
                  </a:lnTo>
                  <a:lnTo>
                    <a:pt x="52" y="38"/>
                  </a:lnTo>
                  <a:lnTo>
                    <a:pt x="54" y="26"/>
                  </a:lnTo>
                  <a:lnTo>
                    <a:pt x="52" y="16"/>
                  </a:lnTo>
                  <a:lnTo>
                    <a:pt x="46" y="8"/>
                  </a:lnTo>
                  <a:lnTo>
                    <a:pt x="36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29"/>
            <p:cNvSpPr/>
            <p:nvPr/>
          </p:nvSpPr>
          <p:spPr>
            <a:xfrm>
              <a:off x="8356600" y="3733800"/>
              <a:ext cx="31750" cy="28575"/>
            </a:xfrm>
            <a:custGeom>
              <a:avLst/>
              <a:gdLst/>
              <a:ahLst/>
              <a:cxnLst/>
              <a:rect l="l" t="t" r="r" b="b"/>
              <a:pathLst>
                <a:path w="20" h="18" extrusionOk="0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6" y="18"/>
                  </a:lnTo>
                  <a:lnTo>
                    <a:pt x="10" y="18"/>
                  </a:lnTo>
                  <a:lnTo>
                    <a:pt x="14" y="18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10"/>
                  </a:lnTo>
                  <a:lnTo>
                    <a:pt x="20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24F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29"/>
            <p:cNvSpPr/>
            <p:nvPr/>
          </p:nvSpPr>
          <p:spPr>
            <a:xfrm>
              <a:off x="8207375" y="3844925"/>
              <a:ext cx="69850" cy="34925"/>
            </a:xfrm>
            <a:custGeom>
              <a:avLst/>
              <a:gdLst/>
              <a:ahLst/>
              <a:cxnLst/>
              <a:rect l="l" t="t" r="r" b="b"/>
              <a:pathLst>
                <a:path w="44" h="22" extrusionOk="0">
                  <a:moveTo>
                    <a:pt x="44" y="12"/>
                  </a:moveTo>
                  <a:lnTo>
                    <a:pt x="44" y="12"/>
                  </a:lnTo>
                  <a:lnTo>
                    <a:pt x="42" y="16"/>
                  </a:lnTo>
                  <a:lnTo>
                    <a:pt x="38" y="18"/>
                  </a:lnTo>
                  <a:lnTo>
                    <a:pt x="30" y="20"/>
                  </a:lnTo>
                  <a:lnTo>
                    <a:pt x="22" y="22"/>
                  </a:lnTo>
                  <a:lnTo>
                    <a:pt x="12" y="20"/>
                  </a:lnTo>
                  <a:lnTo>
                    <a:pt x="6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6" y="4"/>
                  </a:lnTo>
                  <a:lnTo>
                    <a:pt x="12" y="2"/>
                  </a:lnTo>
                  <a:lnTo>
                    <a:pt x="22" y="0"/>
                  </a:lnTo>
                  <a:lnTo>
                    <a:pt x="30" y="2"/>
                  </a:lnTo>
                  <a:lnTo>
                    <a:pt x="38" y="4"/>
                  </a:lnTo>
                  <a:lnTo>
                    <a:pt x="42" y="8"/>
                  </a:lnTo>
                  <a:lnTo>
                    <a:pt x="44" y="12"/>
                  </a:lnTo>
                  <a:close/>
                </a:path>
              </a:pathLst>
            </a:custGeom>
            <a:solidFill>
              <a:srgbClr val="F8AA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29"/>
            <p:cNvSpPr/>
            <p:nvPr/>
          </p:nvSpPr>
          <p:spPr>
            <a:xfrm>
              <a:off x="7848600" y="3673475"/>
              <a:ext cx="142875" cy="133350"/>
            </a:xfrm>
            <a:custGeom>
              <a:avLst/>
              <a:gdLst/>
              <a:ahLst/>
              <a:cxnLst/>
              <a:rect l="l" t="t" r="r" b="b"/>
              <a:pathLst>
                <a:path w="90" h="84" extrusionOk="0">
                  <a:moveTo>
                    <a:pt x="90" y="42"/>
                  </a:moveTo>
                  <a:lnTo>
                    <a:pt x="90" y="42"/>
                  </a:lnTo>
                  <a:lnTo>
                    <a:pt x="90" y="50"/>
                  </a:lnTo>
                  <a:lnTo>
                    <a:pt x="86" y="58"/>
                  </a:lnTo>
                  <a:lnTo>
                    <a:pt x="82" y="66"/>
                  </a:lnTo>
                  <a:lnTo>
                    <a:pt x="78" y="72"/>
                  </a:lnTo>
                  <a:lnTo>
                    <a:pt x="70" y="76"/>
                  </a:lnTo>
                  <a:lnTo>
                    <a:pt x="62" y="80"/>
                  </a:lnTo>
                  <a:lnTo>
                    <a:pt x="54" y="82"/>
                  </a:lnTo>
                  <a:lnTo>
                    <a:pt x="46" y="84"/>
                  </a:lnTo>
                  <a:lnTo>
                    <a:pt x="36" y="82"/>
                  </a:lnTo>
                  <a:lnTo>
                    <a:pt x="28" y="80"/>
                  </a:lnTo>
                  <a:lnTo>
                    <a:pt x="20" y="76"/>
                  </a:lnTo>
                  <a:lnTo>
                    <a:pt x="14" y="72"/>
                  </a:lnTo>
                  <a:lnTo>
                    <a:pt x="8" y="66"/>
                  </a:lnTo>
                  <a:lnTo>
                    <a:pt x="4" y="58"/>
                  </a:lnTo>
                  <a:lnTo>
                    <a:pt x="2" y="50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26"/>
                  </a:lnTo>
                  <a:lnTo>
                    <a:pt x="8" y="18"/>
                  </a:lnTo>
                  <a:lnTo>
                    <a:pt x="14" y="12"/>
                  </a:lnTo>
                  <a:lnTo>
                    <a:pt x="20" y="6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62" y="4"/>
                  </a:lnTo>
                  <a:lnTo>
                    <a:pt x="70" y="6"/>
                  </a:lnTo>
                  <a:lnTo>
                    <a:pt x="78" y="12"/>
                  </a:lnTo>
                  <a:lnTo>
                    <a:pt x="82" y="18"/>
                  </a:lnTo>
                  <a:lnTo>
                    <a:pt x="86" y="26"/>
                  </a:lnTo>
                  <a:lnTo>
                    <a:pt x="90" y="34"/>
                  </a:lnTo>
                  <a:lnTo>
                    <a:pt x="90" y="42"/>
                  </a:lnTo>
                  <a:close/>
                </a:path>
              </a:pathLst>
            </a:custGeom>
            <a:solidFill>
              <a:srgbClr val="9A65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29"/>
            <p:cNvSpPr/>
            <p:nvPr/>
          </p:nvSpPr>
          <p:spPr>
            <a:xfrm>
              <a:off x="8486775" y="3673475"/>
              <a:ext cx="142875" cy="133350"/>
            </a:xfrm>
            <a:custGeom>
              <a:avLst/>
              <a:gdLst/>
              <a:ahLst/>
              <a:cxnLst/>
              <a:rect l="l" t="t" r="r" b="b"/>
              <a:pathLst>
                <a:path w="90" h="84" extrusionOk="0">
                  <a:moveTo>
                    <a:pt x="90" y="42"/>
                  </a:moveTo>
                  <a:lnTo>
                    <a:pt x="90" y="42"/>
                  </a:lnTo>
                  <a:lnTo>
                    <a:pt x="88" y="50"/>
                  </a:lnTo>
                  <a:lnTo>
                    <a:pt x="86" y="58"/>
                  </a:lnTo>
                  <a:lnTo>
                    <a:pt x="82" y="66"/>
                  </a:lnTo>
                  <a:lnTo>
                    <a:pt x="76" y="72"/>
                  </a:lnTo>
                  <a:lnTo>
                    <a:pt x="70" y="76"/>
                  </a:lnTo>
                  <a:lnTo>
                    <a:pt x="62" y="80"/>
                  </a:lnTo>
                  <a:lnTo>
                    <a:pt x="54" y="82"/>
                  </a:lnTo>
                  <a:lnTo>
                    <a:pt x="46" y="84"/>
                  </a:lnTo>
                  <a:lnTo>
                    <a:pt x="36" y="82"/>
                  </a:lnTo>
                  <a:lnTo>
                    <a:pt x="28" y="80"/>
                  </a:lnTo>
                  <a:lnTo>
                    <a:pt x="20" y="76"/>
                  </a:lnTo>
                  <a:lnTo>
                    <a:pt x="14" y="72"/>
                  </a:lnTo>
                  <a:lnTo>
                    <a:pt x="8" y="66"/>
                  </a:lnTo>
                  <a:lnTo>
                    <a:pt x="4" y="58"/>
                  </a:lnTo>
                  <a:lnTo>
                    <a:pt x="2" y="50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26"/>
                  </a:lnTo>
                  <a:lnTo>
                    <a:pt x="8" y="18"/>
                  </a:lnTo>
                  <a:lnTo>
                    <a:pt x="14" y="12"/>
                  </a:lnTo>
                  <a:lnTo>
                    <a:pt x="20" y="6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62" y="4"/>
                  </a:lnTo>
                  <a:lnTo>
                    <a:pt x="70" y="6"/>
                  </a:lnTo>
                  <a:lnTo>
                    <a:pt x="76" y="12"/>
                  </a:lnTo>
                  <a:lnTo>
                    <a:pt x="82" y="18"/>
                  </a:lnTo>
                  <a:lnTo>
                    <a:pt x="86" y="26"/>
                  </a:lnTo>
                  <a:lnTo>
                    <a:pt x="88" y="34"/>
                  </a:lnTo>
                  <a:lnTo>
                    <a:pt x="90" y="42"/>
                  </a:lnTo>
                  <a:close/>
                </a:path>
              </a:pathLst>
            </a:custGeom>
            <a:solidFill>
              <a:srgbClr val="9A65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9"/>
            <p:cNvSpPr/>
            <p:nvPr/>
          </p:nvSpPr>
          <p:spPr>
            <a:xfrm>
              <a:off x="7893050" y="3232150"/>
              <a:ext cx="692150" cy="511175"/>
            </a:xfrm>
            <a:custGeom>
              <a:avLst/>
              <a:gdLst/>
              <a:ahLst/>
              <a:cxnLst/>
              <a:rect l="l" t="t" r="r" b="b"/>
              <a:pathLst>
                <a:path w="436" h="322" extrusionOk="0">
                  <a:moveTo>
                    <a:pt x="8" y="160"/>
                  </a:moveTo>
                  <a:lnTo>
                    <a:pt x="8" y="160"/>
                  </a:lnTo>
                  <a:lnTo>
                    <a:pt x="4" y="182"/>
                  </a:lnTo>
                  <a:lnTo>
                    <a:pt x="0" y="204"/>
                  </a:lnTo>
                  <a:lnTo>
                    <a:pt x="0" y="222"/>
                  </a:lnTo>
                  <a:lnTo>
                    <a:pt x="0" y="238"/>
                  </a:lnTo>
                  <a:lnTo>
                    <a:pt x="2" y="266"/>
                  </a:lnTo>
                  <a:lnTo>
                    <a:pt x="8" y="288"/>
                  </a:lnTo>
                  <a:lnTo>
                    <a:pt x="14" y="304"/>
                  </a:lnTo>
                  <a:lnTo>
                    <a:pt x="20" y="314"/>
                  </a:lnTo>
                  <a:lnTo>
                    <a:pt x="28" y="322"/>
                  </a:lnTo>
                  <a:lnTo>
                    <a:pt x="24" y="308"/>
                  </a:lnTo>
                  <a:lnTo>
                    <a:pt x="20" y="294"/>
                  </a:lnTo>
                  <a:lnTo>
                    <a:pt x="18" y="268"/>
                  </a:lnTo>
                  <a:lnTo>
                    <a:pt x="18" y="244"/>
                  </a:lnTo>
                  <a:lnTo>
                    <a:pt x="22" y="222"/>
                  </a:lnTo>
                  <a:lnTo>
                    <a:pt x="28" y="206"/>
                  </a:lnTo>
                  <a:lnTo>
                    <a:pt x="32" y="192"/>
                  </a:lnTo>
                  <a:lnTo>
                    <a:pt x="38" y="180"/>
                  </a:lnTo>
                  <a:lnTo>
                    <a:pt x="44" y="172"/>
                  </a:lnTo>
                  <a:lnTo>
                    <a:pt x="52" y="164"/>
                  </a:lnTo>
                  <a:lnTo>
                    <a:pt x="58" y="158"/>
                  </a:lnTo>
                  <a:lnTo>
                    <a:pt x="66" y="156"/>
                  </a:lnTo>
                  <a:lnTo>
                    <a:pt x="74" y="152"/>
                  </a:lnTo>
                  <a:lnTo>
                    <a:pt x="80" y="152"/>
                  </a:lnTo>
                  <a:lnTo>
                    <a:pt x="94" y="152"/>
                  </a:lnTo>
                  <a:lnTo>
                    <a:pt x="108" y="156"/>
                  </a:lnTo>
                  <a:lnTo>
                    <a:pt x="118" y="160"/>
                  </a:lnTo>
                  <a:lnTo>
                    <a:pt x="128" y="166"/>
                  </a:lnTo>
                  <a:lnTo>
                    <a:pt x="142" y="176"/>
                  </a:lnTo>
                  <a:lnTo>
                    <a:pt x="158" y="184"/>
                  </a:lnTo>
                  <a:lnTo>
                    <a:pt x="172" y="190"/>
                  </a:lnTo>
                  <a:lnTo>
                    <a:pt x="184" y="194"/>
                  </a:lnTo>
                  <a:lnTo>
                    <a:pt x="206" y="198"/>
                  </a:lnTo>
                  <a:lnTo>
                    <a:pt x="218" y="198"/>
                  </a:lnTo>
                  <a:lnTo>
                    <a:pt x="230" y="198"/>
                  </a:lnTo>
                  <a:lnTo>
                    <a:pt x="252" y="194"/>
                  </a:lnTo>
                  <a:lnTo>
                    <a:pt x="264" y="190"/>
                  </a:lnTo>
                  <a:lnTo>
                    <a:pt x="278" y="184"/>
                  </a:lnTo>
                  <a:lnTo>
                    <a:pt x="294" y="176"/>
                  </a:lnTo>
                  <a:lnTo>
                    <a:pt x="308" y="166"/>
                  </a:lnTo>
                  <a:lnTo>
                    <a:pt x="318" y="158"/>
                  </a:lnTo>
                  <a:lnTo>
                    <a:pt x="330" y="152"/>
                  </a:lnTo>
                  <a:lnTo>
                    <a:pt x="344" y="148"/>
                  </a:lnTo>
                  <a:lnTo>
                    <a:pt x="360" y="146"/>
                  </a:lnTo>
                  <a:lnTo>
                    <a:pt x="368" y="146"/>
                  </a:lnTo>
                  <a:lnTo>
                    <a:pt x="376" y="148"/>
                  </a:lnTo>
                  <a:lnTo>
                    <a:pt x="384" y="150"/>
                  </a:lnTo>
                  <a:lnTo>
                    <a:pt x="392" y="156"/>
                  </a:lnTo>
                  <a:lnTo>
                    <a:pt x="400" y="162"/>
                  </a:lnTo>
                  <a:lnTo>
                    <a:pt x="406" y="172"/>
                  </a:lnTo>
                  <a:lnTo>
                    <a:pt x="412" y="184"/>
                  </a:lnTo>
                  <a:lnTo>
                    <a:pt x="416" y="198"/>
                  </a:lnTo>
                  <a:lnTo>
                    <a:pt x="420" y="218"/>
                  </a:lnTo>
                  <a:lnTo>
                    <a:pt x="424" y="240"/>
                  </a:lnTo>
                  <a:lnTo>
                    <a:pt x="424" y="266"/>
                  </a:lnTo>
                  <a:lnTo>
                    <a:pt x="422" y="280"/>
                  </a:lnTo>
                  <a:lnTo>
                    <a:pt x="418" y="292"/>
                  </a:lnTo>
                  <a:lnTo>
                    <a:pt x="414" y="308"/>
                  </a:lnTo>
                  <a:lnTo>
                    <a:pt x="408" y="322"/>
                  </a:lnTo>
                  <a:lnTo>
                    <a:pt x="414" y="314"/>
                  </a:lnTo>
                  <a:lnTo>
                    <a:pt x="422" y="304"/>
                  </a:lnTo>
                  <a:lnTo>
                    <a:pt x="428" y="288"/>
                  </a:lnTo>
                  <a:lnTo>
                    <a:pt x="434" y="266"/>
                  </a:lnTo>
                  <a:lnTo>
                    <a:pt x="436" y="238"/>
                  </a:lnTo>
                  <a:lnTo>
                    <a:pt x="436" y="222"/>
                  </a:lnTo>
                  <a:lnTo>
                    <a:pt x="436" y="204"/>
                  </a:lnTo>
                  <a:lnTo>
                    <a:pt x="432" y="182"/>
                  </a:lnTo>
                  <a:lnTo>
                    <a:pt x="428" y="160"/>
                  </a:lnTo>
                  <a:lnTo>
                    <a:pt x="426" y="154"/>
                  </a:lnTo>
                  <a:lnTo>
                    <a:pt x="420" y="136"/>
                  </a:lnTo>
                  <a:lnTo>
                    <a:pt x="408" y="110"/>
                  </a:lnTo>
                  <a:lnTo>
                    <a:pt x="398" y="96"/>
                  </a:lnTo>
                  <a:lnTo>
                    <a:pt x="388" y="82"/>
                  </a:lnTo>
                  <a:lnTo>
                    <a:pt x="376" y="66"/>
                  </a:lnTo>
                  <a:lnTo>
                    <a:pt x="362" y="52"/>
                  </a:lnTo>
                  <a:lnTo>
                    <a:pt x="344" y="38"/>
                  </a:lnTo>
                  <a:lnTo>
                    <a:pt x="324" y="26"/>
                  </a:lnTo>
                  <a:lnTo>
                    <a:pt x="302" y="16"/>
                  </a:lnTo>
                  <a:lnTo>
                    <a:pt x="278" y="8"/>
                  </a:lnTo>
                  <a:lnTo>
                    <a:pt x="250" y="2"/>
                  </a:lnTo>
                  <a:lnTo>
                    <a:pt x="220" y="0"/>
                  </a:lnTo>
                  <a:lnTo>
                    <a:pt x="212" y="2"/>
                  </a:lnTo>
                  <a:lnTo>
                    <a:pt x="192" y="4"/>
                  </a:lnTo>
                  <a:lnTo>
                    <a:pt x="162" y="10"/>
                  </a:lnTo>
                  <a:lnTo>
                    <a:pt x="146" y="14"/>
                  </a:lnTo>
                  <a:lnTo>
                    <a:pt x="128" y="20"/>
                  </a:lnTo>
                  <a:lnTo>
                    <a:pt x="108" y="30"/>
                  </a:lnTo>
                  <a:lnTo>
                    <a:pt x="90" y="40"/>
                  </a:lnTo>
                  <a:lnTo>
                    <a:pt x="72" y="52"/>
                  </a:lnTo>
                  <a:lnTo>
                    <a:pt x="56" y="68"/>
                  </a:lnTo>
                  <a:lnTo>
                    <a:pt x="40" y="86"/>
                  </a:lnTo>
                  <a:lnTo>
                    <a:pt x="28" y="108"/>
                  </a:lnTo>
                  <a:lnTo>
                    <a:pt x="16" y="132"/>
                  </a:lnTo>
                  <a:lnTo>
                    <a:pt x="8" y="160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58" name="Google Shape;958;p29" descr="C:\Users\mcase\AppData\Local\Microsoft\Windows\Temporary Internet Files\Content.IE5\OCKDSLPI\MC900083569[1].wm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86600" y="381000"/>
            <a:ext cx="1830387" cy="166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30"/>
          <p:cNvSpPr txBox="1"/>
          <p:nvPr/>
        </p:nvSpPr>
        <p:spPr>
          <a:xfrm>
            <a:off x="152400" y="228600"/>
            <a:ext cx="7467600" cy="1108075"/>
          </a:xfrm>
          <a:prstGeom prst="rect">
            <a:avLst/>
          </a:prstGeom>
          <a:gradFill>
            <a:gsLst>
              <a:gs pos="0">
                <a:srgbClr val="BCBCBC"/>
              </a:gs>
              <a:gs pos="35000">
                <a:srgbClr val="D0D0D0"/>
              </a:gs>
              <a:gs pos="100000">
                <a:srgbClr val="EDEDED"/>
              </a:gs>
            </a:gsLst>
            <a:lin ang="16200000" scaled="0"/>
          </a:gra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Schoolbell"/>
              <a:buNone/>
            </a:pPr>
            <a:r>
              <a:rPr lang="en-US" sz="6600" b="0" i="0" u="none">
                <a:solidFill>
                  <a:srgbClr val="000000"/>
                </a:solidFill>
                <a:latin typeface="Schoolbell"/>
                <a:ea typeface="Schoolbell"/>
                <a:cs typeface="Schoolbell"/>
                <a:sym typeface="Schoolbell"/>
              </a:rPr>
              <a:t>  El gusto es mío.</a:t>
            </a:r>
            <a:endParaRPr/>
          </a:p>
        </p:txBody>
      </p:sp>
      <p:sp>
        <p:nvSpPr>
          <p:cNvPr id="964" name="Google Shape;964;p30"/>
          <p:cNvSpPr/>
          <p:nvPr/>
        </p:nvSpPr>
        <p:spPr>
          <a:xfrm>
            <a:off x="685800" y="2057400"/>
            <a:ext cx="3429000" cy="1524000"/>
          </a:xfrm>
          <a:prstGeom prst="wedgeRoundRectCallout">
            <a:avLst>
              <a:gd name="adj1" fmla="val 25020"/>
              <a:gd name="adj2" fmla="val 25718"/>
              <a:gd name="adj3" fmla="val 0"/>
            </a:avLst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 scaled="0"/>
          </a:gra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Schoolbell"/>
              <a:buNone/>
            </a:pPr>
            <a:r>
              <a:rPr lang="en-US" sz="3600" b="0" i="0" u="none">
                <a:solidFill>
                  <a:srgbClr val="FFFFFF"/>
                </a:solidFill>
                <a:latin typeface="Schoolbell"/>
                <a:ea typeface="Schoolbell"/>
                <a:cs typeface="Schoolbell"/>
                <a:sym typeface="Schoolbell"/>
              </a:rPr>
              <a:t>The pleasure is mine.</a:t>
            </a:r>
            <a:endParaRPr/>
          </a:p>
        </p:txBody>
      </p:sp>
      <p:sp>
        <p:nvSpPr>
          <p:cNvPr id="965" name="Google Shape;965;p30"/>
          <p:cNvSpPr/>
          <p:nvPr/>
        </p:nvSpPr>
        <p:spPr>
          <a:xfrm>
            <a:off x="4038600" y="2590800"/>
            <a:ext cx="274320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6" name="Google Shape;966;p30"/>
          <p:cNvSpPr/>
          <p:nvPr/>
        </p:nvSpPr>
        <p:spPr>
          <a:xfrm>
            <a:off x="6176962" y="3617912"/>
            <a:ext cx="274637" cy="1404937"/>
          </a:xfrm>
          <a:custGeom>
            <a:avLst/>
            <a:gdLst/>
            <a:ahLst/>
            <a:cxnLst/>
            <a:rect l="l" t="t" r="r" b="b"/>
            <a:pathLst>
              <a:path w="90" h="460" extrusionOk="0">
                <a:moveTo>
                  <a:pt x="0" y="406"/>
                </a:moveTo>
                <a:lnTo>
                  <a:pt x="0" y="406"/>
                </a:lnTo>
                <a:lnTo>
                  <a:pt x="0" y="400"/>
                </a:lnTo>
                <a:lnTo>
                  <a:pt x="2" y="386"/>
                </a:lnTo>
                <a:lnTo>
                  <a:pt x="6" y="372"/>
                </a:lnTo>
                <a:lnTo>
                  <a:pt x="12" y="362"/>
                </a:lnTo>
                <a:lnTo>
                  <a:pt x="18" y="350"/>
                </a:lnTo>
                <a:lnTo>
                  <a:pt x="30" y="328"/>
                </a:lnTo>
                <a:lnTo>
                  <a:pt x="36" y="318"/>
                </a:lnTo>
                <a:lnTo>
                  <a:pt x="40" y="306"/>
                </a:lnTo>
                <a:lnTo>
                  <a:pt x="44" y="294"/>
                </a:lnTo>
                <a:lnTo>
                  <a:pt x="44" y="280"/>
                </a:lnTo>
                <a:lnTo>
                  <a:pt x="44" y="262"/>
                </a:lnTo>
                <a:lnTo>
                  <a:pt x="42" y="244"/>
                </a:lnTo>
                <a:lnTo>
                  <a:pt x="40" y="226"/>
                </a:lnTo>
                <a:lnTo>
                  <a:pt x="38" y="208"/>
                </a:lnTo>
                <a:lnTo>
                  <a:pt x="38" y="204"/>
                </a:lnTo>
                <a:lnTo>
                  <a:pt x="40" y="188"/>
                </a:lnTo>
                <a:lnTo>
                  <a:pt x="44" y="176"/>
                </a:lnTo>
                <a:lnTo>
                  <a:pt x="48" y="164"/>
                </a:lnTo>
                <a:lnTo>
                  <a:pt x="54" y="152"/>
                </a:lnTo>
                <a:lnTo>
                  <a:pt x="66" y="128"/>
                </a:lnTo>
                <a:lnTo>
                  <a:pt x="78" y="104"/>
                </a:lnTo>
                <a:lnTo>
                  <a:pt x="84" y="86"/>
                </a:lnTo>
                <a:lnTo>
                  <a:pt x="86" y="68"/>
                </a:lnTo>
                <a:lnTo>
                  <a:pt x="86" y="52"/>
                </a:lnTo>
                <a:lnTo>
                  <a:pt x="80" y="36"/>
                </a:lnTo>
                <a:lnTo>
                  <a:pt x="74" y="20"/>
                </a:lnTo>
                <a:lnTo>
                  <a:pt x="66" y="2"/>
                </a:lnTo>
                <a:lnTo>
                  <a:pt x="70" y="0"/>
                </a:lnTo>
                <a:lnTo>
                  <a:pt x="78" y="18"/>
                </a:lnTo>
                <a:lnTo>
                  <a:pt x="84" y="34"/>
                </a:lnTo>
                <a:lnTo>
                  <a:pt x="88" y="50"/>
                </a:lnTo>
                <a:lnTo>
                  <a:pt x="90" y="68"/>
                </a:lnTo>
                <a:lnTo>
                  <a:pt x="88" y="86"/>
                </a:lnTo>
                <a:lnTo>
                  <a:pt x="82" y="106"/>
                </a:lnTo>
                <a:lnTo>
                  <a:pt x="68" y="130"/>
                </a:lnTo>
                <a:lnTo>
                  <a:pt x="56" y="152"/>
                </a:lnTo>
                <a:lnTo>
                  <a:pt x="48" y="176"/>
                </a:lnTo>
                <a:lnTo>
                  <a:pt x="44" y="190"/>
                </a:lnTo>
                <a:lnTo>
                  <a:pt x="42" y="204"/>
                </a:lnTo>
                <a:lnTo>
                  <a:pt x="42" y="208"/>
                </a:lnTo>
                <a:lnTo>
                  <a:pt x="44" y="226"/>
                </a:lnTo>
                <a:lnTo>
                  <a:pt x="44" y="244"/>
                </a:lnTo>
                <a:lnTo>
                  <a:pt x="46" y="262"/>
                </a:lnTo>
                <a:lnTo>
                  <a:pt x="48" y="280"/>
                </a:lnTo>
                <a:lnTo>
                  <a:pt x="46" y="294"/>
                </a:lnTo>
                <a:lnTo>
                  <a:pt x="44" y="308"/>
                </a:lnTo>
                <a:lnTo>
                  <a:pt x="40" y="320"/>
                </a:lnTo>
                <a:lnTo>
                  <a:pt x="34" y="330"/>
                </a:lnTo>
                <a:lnTo>
                  <a:pt x="20" y="352"/>
                </a:lnTo>
                <a:lnTo>
                  <a:pt x="14" y="362"/>
                </a:lnTo>
                <a:lnTo>
                  <a:pt x="10" y="374"/>
                </a:lnTo>
                <a:lnTo>
                  <a:pt x="6" y="386"/>
                </a:lnTo>
                <a:lnTo>
                  <a:pt x="4" y="400"/>
                </a:lnTo>
                <a:lnTo>
                  <a:pt x="4" y="406"/>
                </a:lnTo>
                <a:lnTo>
                  <a:pt x="4" y="420"/>
                </a:lnTo>
                <a:lnTo>
                  <a:pt x="8" y="434"/>
                </a:lnTo>
                <a:lnTo>
                  <a:pt x="14" y="446"/>
                </a:lnTo>
                <a:lnTo>
                  <a:pt x="24" y="456"/>
                </a:lnTo>
                <a:lnTo>
                  <a:pt x="22" y="460"/>
                </a:lnTo>
                <a:lnTo>
                  <a:pt x="12" y="448"/>
                </a:lnTo>
                <a:lnTo>
                  <a:pt x="4" y="436"/>
                </a:lnTo>
                <a:lnTo>
                  <a:pt x="0" y="422"/>
                </a:lnTo>
                <a:lnTo>
                  <a:pt x="0" y="406"/>
                </a:lnTo>
                <a:close/>
              </a:path>
            </a:pathLst>
          </a:custGeom>
          <a:solidFill>
            <a:srgbClr val="D7D5D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7" name="Google Shape;967;p30"/>
          <p:cNvGrpSpPr/>
          <p:nvPr/>
        </p:nvGrpSpPr>
        <p:grpSpPr>
          <a:xfrm>
            <a:off x="4038600" y="2819400"/>
            <a:ext cx="3505200" cy="3505200"/>
            <a:chOff x="381000" y="4267200"/>
            <a:chExt cx="1828800" cy="1828800"/>
          </a:xfrm>
        </p:grpSpPr>
        <p:sp>
          <p:nvSpPr>
            <p:cNvPr id="968" name="Google Shape;968;p30"/>
            <p:cNvSpPr/>
            <p:nvPr/>
          </p:nvSpPr>
          <p:spPr>
            <a:xfrm>
              <a:off x="381000" y="4267200"/>
              <a:ext cx="1828800" cy="182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0"/>
            <p:cNvSpPr/>
            <p:nvPr/>
          </p:nvSpPr>
          <p:spPr>
            <a:xfrm>
              <a:off x="895350" y="5876925"/>
              <a:ext cx="822325" cy="168275"/>
            </a:xfrm>
            <a:custGeom>
              <a:avLst/>
              <a:gdLst/>
              <a:ahLst/>
              <a:cxnLst/>
              <a:rect l="l" t="t" r="r" b="b"/>
              <a:pathLst>
                <a:path w="518" h="106" extrusionOk="0">
                  <a:moveTo>
                    <a:pt x="518" y="52"/>
                  </a:moveTo>
                  <a:lnTo>
                    <a:pt x="518" y="52"/>
                  </a:lnTo>
                  <a:lnTo>
                    <a:pt x="518" y="58"/>
                  </a:lnTo>
                  <a:lnTo>
                    <a:pt x="512" y="64"/>
                  </a:lnTo>
                  <a:lnTo>
                    <a:pt x="506" y="68"/>
                  </a:lnTo>
                  <a:lnTo>
                    <a:pt x="496" y="74"/>
                  </a:lnTo>
                  <a:lnTo>
                    <a:pt x="486" y="78"/>
                  </a:lnTo>
                  <a:lnTo>
                    <a:pt x="474" y="82"/>
                  </a:lnTo>
                  <a:lnTo>
                    <a:pt x="442" y="90"/>
                  </a:lnTo>
                  <a:lnTo>
                    <a:pt x="404" y="98"/>
                  </a:lnTo>
                  <a:lnTo>
                    <a:pt x="360" y="102"/>
                  </a:lnTo>
                  <a:lnTo>
                    <a:pt x="312" y="104"/>
                  </a:lnTo>
                  <a:lnTo>
                    <a:pt x="260" y="106"/>
                  </a:lnTo>
                  <a:lnTo>
                    <a:pt x="208" y="104"/>
                  </a:lnTo>
                  <a:lnTo>
                    <a:pt x="158" y="102"/>
                  </a:lnTo>
                  <a:lnTo>
                    <a:pt x="114" y="98"/>
                  </a:lnTo>
                  <a:lnTo>
                    <a:pt x="76" y="90"/>
                  </a:lnTo>
                  <a:lnTo>
                    <a:pt x="44" y="82"/>
                  </a:lnTo>
                  <a:lnTo>
                    <a:pt x="32" y="78"/>
                  </a:lnTo>
                  <a:lnTo>
                    <a:pt x="20" y="74"/>
                  </a:lnTo>
                  <a:lnTo>
                    <a:pt x="12" y="68"/>
                  </a:lnTo>
                  <a:lnTo>
                    <a:pt x="6" y="64"/>
                  </a:lnTo>
                  <a:lnTo>
                    <a:pt x="2" y="58"/>
                  </a:lnTo>
                  <a:lnTo>
                    <a:pt x="0" y="52"/>
                  </a:lnTo>
                  <a:lnTo>
                    <a:pt x="2" y="48"/>
                  </a:lnTo>
                  <a:lnTo>
                    <a:pt x="6" y="42"/>
                  </a:lnTo>
                  <a:lnTo>
                    <a:pt x="12" y="36"/>
                  </a:lnTo>
                  <a:lnTo>
                    <a:pt x="20" y="32"/>
                  </a:lnTo>
                  <a:lnTo>
                    <a:pt x="32" y="28"/>
                  </a:lnTo>
                  <a:lnTo>
                    <a:pt x="44" y="24"/>
                  </a:lnTo>
                  <a:lnTo>
                    <a:pt x="76" y="16"/>
                  </a:lnTo>
                  <a:lnTo>
                    <a:pt x="114" y="10"/>
                  </a:lnTo>
                  <a:lnTo>
                    <a:pt x="158" y="4"/>
                  </a:lnTo>
                  <a:lnTo>
                    <a:pt x="208" y="2"/>
                  </a:lnTo>
                  <a:lnTo>
                    <a:pt x="260" y="0"/>
                  </a:lnTo>
                  <a:lnTo>
                    <a:pt x="312" y="2"/>
                  </a:lnTo>
                  <a:lnTo>
                    <a:pt x="360" y="4"/>
                  </a:lnTo>
                  <a:lnTo>
                    <a:pt x="404" y="10"/>
                  </a:lnTo>
                  <a:lnTo>
                    <a:pt x="442" y="16"/>
                  </a:lnTo>
                  <a:lnTo>
                    <a:pt x="474" y="24"/>
                  </a:lnTo>
                  <a:lnTo>
                    <a:pt x="486" y="28"/>
                  </a:lnTo>
                  <a:lnTo>
                    <a:pt x="496" y="32"/>
                  </a:lnTo>
                  <a:lnTo>
                    <a:pt x="506" y="36"/>
                  </a:lnTo>
                  <a:lnTo>
                    <a:pt x="512" y="42"/>
                  </a:lnTo>
                  <a:lnTo>
                    <a:pt x="518" y="48"/>
                  </a:lnTo>
                  <a:lnTo>
                    <a:pt x="518" y="52"/>
                  </a:lnTo>
                  <a:close/>
                </a:path>
              </a:pathLst>
            </a:custGeom>
            <a:solidFill>
              <a:srgbClr val="B89D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0"/>
            <p:cNvSpPr/>
            <p:nvPr/>
          </p:nvSpPr>
          <p:spPr>
            <a:xfrm>
              <a:off x="1066800" y="5492750"/>
              <a:ext cx="466725" cy="368300"/>
            </a:xfrm>
            <a:custGeom>
              <a:avLst/>
              <a:gdLst/>
              <a:ahLst/>
              <a:cxnLst/>
              <a:rect l="l" t="t" r="r" b="b"/>
              <a:pathLst>
                <a:path w="294" h="232" extrusionOk="0">
                  <a:moveTo>
                    <a:pt x="0" y="0"/>
                  </a:moveTo>
                  <a:lnTo>
                    <a:pt x="0" y="56"/>
                  </a:lnTo>
                  <a:lnTo>
                    <a:pt x="0" y="116"/>
                  </a:lnTo>
                  <a:lnTo>
                    <a:pt x="0" y="174"/>
                  </a:lnTo>
                  <a:lnTo>
                    <a:pt x="0" y="232"/>
                  </a:lnTo>
                  <a:lnTo>
                    <a:pt x="22" y="232"/>
                  </a:lnTo>
                  <a:lnTo>
                    <a:pt x="44" y="232"/>
                  </a:lnTo>
                  <a:lnTo>
                    <a:pt x="64" y="232"/>
                  </a:lnTo>
                  <a:lnTo>
                    <a:pt x="88" y="232"/>
                  </a:lnTo>
                  <a:lnTo>
                    <a:pt x="88" y="192"/>
                  </a:lnTo>
                  <a:lnTo>
                    <a:pt x="88" y="154"/>
                  </a:lnTo>
                  <a:lnTo>
                    <a:pt x="88" y="116"/>
                  </a:lnTo>
                  <a:lnTo>
                    <a:pt x="88" y="78"/>
                  </a:lnTo>
                  <a:lnTo>
                    <a:pt x="90" y="66"/>
                  </a:lnTo>
                  <a:lnTo>
                    <a:pt x="92" y="54"/>
                  </a:lnTo>
                  <a:lnTo>
                    <a:pt x="98" y="44"/>
                  </a:lnTo>
                  <a:lnTo>
                    <a:pt x="106" y="36"/>
                  </a:lnTo>
                  <a:lnTo>
                    <a:pt x="116" y="26"/>
                  </a:lnTo>
                  <a:lnTo>
                    <a:pt x="126" y="22"/>
                  </a:lnTo>
                  <a:lnTo>
                    <a:pt x="136" y="18"/>
                  </a:lnTo>
                  <a:lnTo>
                    <a:pt x="148" y="16"/>
                  </a:lnTo>
                  <a:lnTo>
                    <a:pt x="162" y="18"/>
                  </a:lnTo>
                  <a:lnTo>
                    <a:pt x="172" y="22"/>
                  </a:lnTo>
                  <a:lnTo>
                    <a:pt x="182" y="26"/>
                  </a:lnTo>
                  <a:lnTo>
                    <a:pt x="192" y="36"/>
                  </a:lnTo>
                  <a:lnTo>
                    <a:pt x="198" y="44"/>
                  </a:lnTo>
                  <a:lnTo>
                    <a:pt x="204" y="54"/>
                  </a:lnTo>
                  <a:lnTo>
                    <a:pt x="208" y="66"/>
                  </a:lnTo>
                  <a:lnTo>
                    <a:pt x="208" y="78"/>
                  </a:lnTo>
                  <a:lnTo>
                    <a:pt x="208" y="116"/>
                  </a:lnTo>
                  <a:lnTo>
                    <a:pt x="208" y="154"/>
                  </a:lnTo>
                  <a:lnTo>
                    <a:pt x="210" y="192"/>
                  </a:lnTo>
                  <a:lnTo>
                    <a:pt x="210" y="232"/>
                  </a:lnTo>
                  <a:lnTo>
                    <a:pt x="230" y="232"/>
                  </a:lnTo>
                  <a:lnTo>
                    <a:pt x="252" y="232"/>
                  </a:lnTo>
                  <a:lnTo>
                    <a:pt x="272" y="232"/>
                  </a:lnTo>
                  <a:lnTo>
                    <a:pt x="294" y="232"/>
                  </a:lnTo>
                  <a:lnTo>
                    <a:pt x="294" y="174"/>
                  </a:lnTo>
                  <a:lnTo>
                    <a:pt x="294" y="116"/>
                  </a:lnTo>
                  <a:lnTo>
                    <a:pt x="294" y="56"/>
                  </a:lnTo>
                  <a:lnTo>
                    <a:pt x="294" y="0"/>
                  </a:lnTo>
                  <a:lnTo>
                    <a:pt x="220" y="0"/>
                  </a:lnTo>
                  <a:lnTo>
                    <a:pt x="146" y="0"/>
                  </a:lnTo>
                  <a:lnTo>
                    <a:pt x="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0"/>
            <p:cNvSpPr/>
            <p:nvPr/>
          </p:nvSpPr>
          <p:spPr>
            <a:xfrm>
              <a:off x="752475" y="4743450"/>
              <a:ext cx="273050" cy="390525"/>
            </a:xfrm>
            <a:custGeom>
              <a:avLst/>
              <a:gdLst/>
              <a:ahLst/>
              <a:cxnLst/>
              <a:rect l="l" t="t" r="r" b="b"/>
              <a:pathLst>
                <a:path w="172" h="246" extrusionOk="0">
                  <a:moveTo>
                    <a:pt x="172" y="208"/>
                  </a:moveTo>
                  <a:lnTo>
                    <a:pt x="172" y="208"/>
                  </a:lnTo>
                  <a:lnTo>
                    <a:pt x="144" y="192"/>
                  </a:lnTo>
                  <a:lnTo>
                    <a:pt x="128" y="180"/>
                  </a:lnTo>
                  <a:lnTo>
                    <a:pt x="112" y="168"/>
                  </a:lnTo>
                  <a:lnTo>
                    <a:pt x="98" y="152"/>
                  </a:lnTo>
                  <a:lnTo>
                    <a:pt x="92" y="142"/>
                  </a:lnTo>
                  <a:lnTo>
                    <a:pt x="86" y="132"/>
                  </a:lnTo>
                  <a:lnTo>
                    <a:pt x="80" y="122"/>
                  </a:lnTo>
                  <a:lnTo>
                    <a:pt x="76" y="110"/>
                  </a:lnTo>
                  <a:lnTo>
                    <a:pt x="72" y="96"/>
                  </a:lnTo>
                  <a:lnTo>
                    <a:pt x="68" y="80"/>
                  </a:lnTo>
                  <a:lnTo>
                    <a:pt x="70" y="80"/>
                  </a:lnTo>
                  <a:lnTo>
                    <a:pt x="74" y="80"/>
                  </a:lnTo>
                  <a:lnTo>
                    <a:pt x="78" y="80"/>
                  </a:lnTo>
                  <a:lnTo>
                    <a:pt x="82" y="80"/>
                  </a:lnTo>
                  <a:lnTo>
                    <a:pt x="90" y="80"/>
                  </a:lnTo>
                  <a:lnTo>
                    <a:pt x="98" y="76"/>
                  </a:lnTo>
                  <a:lnTo>
                    <a:pt x="102" y="70"/>
                  </a:lnTo>
                  <a:lnTo>
                    <a:pt x="102" y="68"/>
                  </a:lnTo>
                  <a:lnTo>
                    <a:pt x="104" y="64"/>
                  </a:lnTo>
                  <a:lnTo>
                    <a:pt x="102" y="60"/>
                  </a:lnTo>
                  <a:lnTo>
                    <a:pt x="102" y="58"/>
                  </a:lnTo>
                  <a:lnTo>
                    <a:pt x="98" y="52"/>
                  </a:lnTo>
                  <a:lnTo>
                    <a:pt x="90" y="48"/>
                  </a:lnTo>
                  <a:lnTo>
                    <a:pt x="82" y="46"/>
                  </a:lnTo>
                  <a:lnTo>
                    <a:pt x="80" y="46"/>
                  </a:lnTo>
                  <a:lnTo>
                    <a:pt x="78" y="46"/>
                  </a:lnTo>
                  <a:lnTo>
                    <a:pt x="76" y="46"/>
                  </a:lnTo>
                  <a:lnTo>
                    <a:pt x="76" y="44"/>
                  </a:lnTo>
                  <a:lnTo>
                    <a:pt x="76" y="40"/>
                  </a:lnTo>
                  <a:lnTo>
                    <a:pt x="76" y="38"/>
                  </a:lnTo>
                  <a:lnTo>
                    <a:pt x="76" y="32"/>
                  </a:lnTo>
                  <a:lnTo>
                    <a:pt x="72" y="26"/>
                  </a:lnTo>
                  <a:lnTo>
                    <a:pt x="70" y="20"/>
                  </a:lnTo>
                  <a:lnTo>
                    <a:pt x="66" y="14"/>
                  </a:lnTo>
                  <a:lnTo>
                    <a:pt x="60" y="8"/>
                  </a:lnTo>
                  <a:lnTo>
                    <a:pt x="54" y="4"/>
                  </a:lnTo>
                  <a:lnTo>
                    <a:pt x="46" y="2"/>
                  </a:lnTo>
                  <a:lnTo>
                    <a:pt x="40" y="0"/>
                  </a:lnTo>
                  <a:lnTo>
                    <a:pt x="30" y="2"/>
                  </a:lnTo>
                  <a:lnTo>
                    <a:pt x="24" y="6"/>
                  </a:lnTo>
                  <a:lnTo>
                    <a:pt x="16" y="10"/>
                  </a:lnTo>
                  <a:lnTo>
                    <a:pt x="10" y="16"/>
                  </a:lnTo>
                  <a:lnTo>
                    <a:pt x="6" y="24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0" y="62"/>
                  </a:lnTo>
                  <a:lnTo>
                    <a:pt x="2" y="80"/>
                  </a:lnTo>
                  <a:lnTo>
                    <a:pt x="4" y="100"/>
                  </a:lnTo>
                  <a:lnTo>
                    <a:pt x="10" y="116"/>
                  </a:lnTo>
                  <a:lnTo>
                    <a:pt x="14" y="132"/>
                  </a:lnTo>
                  <a:lnTo>
                    <a:pt x="20" y="146"/>
                  </a:lnTo>
                  <a:lnTo>
                    <a:pt x="26" y="160"/>
                  </a:lnTo>
                  <a:lnTo>
                    <a:pt x="34" y="172"/>
                  </a:lnTo>
                  <a:lnTo>
                    <a:pt x="42" y="184"/>
                  </a:lnTo>
                  <a:lnTo>
                    <a:pt x="50" y="196"/>
                  </a:lnTo>
                  <a:lnTo>
                    <a:pt x="68" y="214"/>
                  </a:lnTo>
                  <a:lnTo>
                    <a:pt x="88" y="230"/>
                  </a:lnTo>
                  <a:lnTo>
                    <a:pt x="106" y="246"/>
                  </a:lnTo>
                  <a:lnTo>
                    <a:pt x="124" y="234"/>
                  </a:lnTo>
                  <a:lnTo>
                    <a:pt x="138" y="226"/>
                  </a:lnTo>
                  <a:lnTo>
                    <a:pt x="156" y="216"/>
                  </a:lnTo>
                  <a:lnTo>
                    <a:pt x="172" y="208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0"/>
            <p:cNvSpPr/>
            <p:nvPr/>
          </p:nvSpPr>
          <p:spPr>
            <a:xfrm>
              <a:off x="749300" y="4740275"/>
              <a:ext cx="282575" cy="393700"/>
            </a:xfrm>
            <a:custGeom>
              <a:avLst/>
              <a:gdLst/>
              <a:ahLst/>
              <a:cxnLst/>
              <a:rect l="l" t="t" r="r" b="b"/>
              <a:pathLst>
                <a:path w="178" h="248" extrusionOk="0">
                  <a:moveTo>
                    <a:pt x="0" y="46"/>
                  </a:moveTo>
                  <a:lnTo>
                    <a:pt x="0" y="46"/>
                  </a:lnTo>
                  <a:lnTo>
                    <a:pt x="2" y="66"/>
                  </a:lnTo>
                  <a:lnTo>
                    <a:pt x="2" y="84"/>
                  </a:lnTo>
                  <a:lnTo>
                    <a:pt x="6" y="102"/>
                  </a:lnTo>
                  <a:lnTo>
                    <a:pt x="10" y="118"/>
                  </a:lnTo>
                  <a:lnTo>
                    <a:pt x="16" y="134"/>
                  </a:lnTo>
                  <a:lnTo>
                    <a:pt x="22" y="150"/>
                  </a:lnTo>
                  <a:lnTo>
                    <a:pt x="28" y="164"/>
                  </a:lnTo>
                  <a:lnTo>
                    <a:pt x="36" y="176"/>
                  </a:lnTo>
                  <a:lnTo>
                    <a:pt x="42" y="188"/>
                  </a:lnTo>
                  <a:lnTo>
                    <a:pt x="52" y="200"/>
                  </a:lnTo>
                  <a:lnTo>
                    <a:pt x="70" y="218"/>
                  </a:lnTo>
                  <a:lnTo>
                    <a:pt x="90" y="236"/>
                  </a:lnTo>
                  <a:lnTo>
                    <a:pt x="108" y="248"/>
                  </a:lnTo>
                  <a:lnTo>
                    <a:pt x="126" y="238"/>
                  </a:lnTo>
                  <a:lnTo>
                    <a:pt x="142" y="228"/>
                  </a:lnTo>
                  <a:lnTo>
                    <a:pt x="160" y="220"/>
                  </a:lnTo>
                  <a:lnTo>
                    <a:pt x="178" y="210"/>
                  </a:lnTo>
                  <a:lnTo>
                    <a:pt x="176" y="208"/>
                  </a:lnTo>
                  <a:lnTo>
                    <a:pt x="174" y="208"/>
                  </a:lnTo>
                  <a:lnTo>
                    <a:pt x="172" y="206"/>
                  </a:lnTo>
                  <a:lnTo>
                    <a:pt x="158" y="200"/>
                  </a:lnTo>
                  <a:lnTo>
                    <a:pt x="144" y="190"/>
                  </a:lnTo>
                  <a:lnTo>
                    <a:pt x="130" y="180"/>
                  </a:lnTo>
                  <a:lnTo>
                    <a:pt x="114" y="168"/>
                  </a:lnTo>
                  <a:lnTo>
                    <a:pt x="100" y="152"/>
                  </a:lnTo>
                  <a:lnTo>
                    <a:pt x="94" y="144"/>
                  </a:lnTo>
                  <a:lnTo>
                    <a:pt x="90" y="134"/>
                  </a:lnTo>
                  <a:lnTo>
                    <a:pt x="84" y="124"/>
                  </a:lnTo>
                  <a:lnTo>
                    <a:pt x="78" y="112"/>
                  </a:lnTo>
                  <a:lnTo>
                    <a:pt x="74" y="98"/>
                  </a:lnTo>
                  <a:lnTo>
                    <a:pt x="72" y="86"/>
                  </a:lnTo>
                  <a:lnTo>
                    <a:pt x="74" y="84"/>
                  </a:lnTo>
                  <a:lnTo>
                    <a:pt x="78" y="84"/>
                  </a:lnTo>
                  <a:lnTo>
                    <a:pt x="82" y="84"/>
                  </a:lnTo>
                  <a:lnTo>
                    <a:pt x="84" y="84"/>
                  </a:lnTo>
                  <a:lnTo>
                    <a:pt x="92" y="82"/>
                  </a:lnTo>
                  <a:lnTo>
                    <a:pt x="100" y="78"/>
                  </a:lnTo>
                  <a:lnTo>
                    <a:pt x="104" y="72"/>
                  </a:lnTo>
                  <a:lnTo>
                    <a:pt x="106" y="70"/>
                  </a:lnTo>
                  <a:lnTo>
                    <a:pt x="108" y="66"/>
                  </a:lnTo>
                  <a:lnTo>
                    <a:pt x="106" y="62"/>
                  </a:lnTo>
                  <a:lnTo>
                    <a:pt x="104" y="58"/>
                  </a:lnTo>
                  <a:lnTo>
                    <a:pt x="100" y="52"/>
                  </a:lnTo>
                  <a:lnTo>
                    <a:pt x="92" y="48"/>
                  </a:lnTo>
                  <a:lnTo>
                    <a:pt x="84" y="46"/>
                  </a:lnTo>
                  <a:lnTo>
                    <a:pt x="82" y="46"/>
                  </a:lnTo>
                  <a:lnTo>
                    <a:pt x="80" y="46"/>
                  </a:lnTo>
                  <a:lnTo>
                    <a:pt x="80" y="42"/>
                  </a:lnTo>
                  <a:lnTo>
                    <a:pt x="80" y="40"/>
                  </a:lnTo>
                  <a:lnTo>
                    <a:pt x="78" y="34"/>
                  </a:lnTo>
                  <a:lnTo>
                    <a:pt x="76" y="28"/>
                  </a:lnTo>
                  <a:lnTo>
                    <a:pt x="74" y="20"/>
                  </a:lnTo>
                  <a:lnTo>
                    <a:pt x="68" y="16"/>
                  </a:lnTo>
                  <a:lnTo>
                    <a:pt x="64" y="10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2" y="0"/>
                  </a:lnTo>
                  <a:lnTo>
                    <a:pt x="32" y="2"/>
                  </a:lnTo>
                  <a:lnTo>
                    <a:pt x="24" y="6"/>
                  </a:lnTo>
                  <a:lnTo>
                    <a:pt x="16" y="10"/>
                  </a:lnTo>
                  <a:lnTo>
                    <a:pt x="12" y="16"/>
                  </a:lnTo>
                  <a:lnTo>
                    <a:pt x="6" y="24"/>
                  </a:lnTo>
                  <a:lnTo>
                    <a:pt x="2" y="30"/>
                  </a:lnTo>
                  <a:lnTo>
                    <a:pt x="2" y="38"/>
                  </a:lnTo>
                  <a:lnTo>
                    <a:pt x="0" y="46"/>
                  </a:lnTo>
                  <a:close/>
                  <a:moveTo>
                    <a:pt x="4" y="46"/>
                  </a:moveTo>
                  <a:lnTo>
                    <a:pt x="4" y="46"/>
                  </a:lnTo>
                  <a:lnTo>
                    <a:pt x="4" y="40"/>
                  </a:lnTo>
                  <a:lnTo>
                    <a:pt x="6" y="32"/>
                  </a:lnTo>
                  <a:lnTo>
                    <a:pt x="10" y="26"/>
                  </a:lnTo>
                  <a:lnTo>
                    <a:pt x="14" y="20"/>
                  </a:lnTo>
                  <a:lnTo>
                    <a:pt x="20" y="14"/>
                  </a:lnTo>
                  <a:lnTo>
                    <a:pt x="26" y="10"/>
                  </a:lnTo>
                  <a:lnTo>
                    <a:pt x="34" y="6"/>
                  </a:lnTo>
                  <a:lnTo>
                    <a:pt x="42" y="6"/>
                  </a:lnTo>
                  <a:lnTo>
                    <a:pt x="48" y="6"/>
                  </a:lnTo>
                  <a:lnTo>
                    <a:pt x="56" y="8"/>
                  </a:lnTo>
                  <a:lnTo>
                    <a:pt x="62" y="12"/>
                  </a:lnTo>
                  <a:lnTo>
                    <a:pt x="66" y="16"/>
                  </a:lnTo>
                  <a:lnTo>
                    <a:pt x="70" y="22"/>
                  </a:lnTo>
                  <a:lnTo>
                    <a:pt x="74" y="28"/>
                  </a:lnTo>
                  <a:lnTo>
                    <a:pt x="76" y="36"/>
                  </a:lnTo>
                  <a:lnTo>
                    <a:pt x="76" y="40"/>
                  </a:lnTo>
                  <a:lnTo>
                    <a:pt x="76" y="42"/>
                  </a:lnTo>
                  <a:lnTo>
                    <a:pt x="76" y="46"/>
                  </a:lnTo>
                  <a:lnTo>
                    <a:pt x="76" y="50"/>
                  </a:lnTo>
                  <a:lnTo>
                    <a:pt x="76" y="52"/>
                  </a:lnTo>
                  <a:lnTo>
                    <a:pt x="78" y="52"/>
                  </a:lnTo>
                  <a:lnTo>
                    <a:pt x="80" y="52"/>
                  </a:lnTo>
                  <a:lnTo>
                    <a:pt x="82" y="52"/>
                  </a:lnTo>
                  <a:lnTo>
                    <a:pt x="84" y="52"/>
                  </a:lnTo>
                  <a:lnTo>
                    <a:pt x="90" y="52"/>
                  </a:lnTo>
                  <a:lnTo>
                    <a:pt x="98" y="56"/>
                  </a:lnTo>
                  <a:lnTo>
                    <a:pt x="102" y="60"/>
                  </a:lnTo>
                  <a:lnTo>
                    <a:pt x="104" y="66"/>
                  </a:lnTo>
                  <a:lnTo>
                    <a:pt x="102" y="72"/>
                  </a:lnTo>
                  <a:lnTo>
                    <a:pt x="98" y="78"/>
                  </a:lnTo>
                  <a:lnTo>
                    <a:pt x="90" y="80"/>
                  </a:lnTo>
                  <a:lnTo>
                    <a:pt x="84" y="82"/>
                  </a:lnTo>
                  <a:lnTo>
                    <a:pt x="80" y="82"/>
                  </a:lnTo>
                  <a:lnTo>
                    <a:pt x="76" y="82"/>
                  </a:lnTo>
                  <a:lnTo>
                    <a:pt x="70" y="82"/>
                  </a:lnTo>
                  <a:lnTo>
                    <a:pt x="68" y="82"/>
                  </a:lnTo>
                  <a:lnTo>
                    <a:pt x="68" y="84"/>
                  </a:lnTo>
                  <a:lnTo>
                    <a:pt x="72" y="98"/>
                  </a:lnTo>
                  <a:lnTo>
                    <a:pt x="74" y="112"/>
                  </a:lnTo>
                  <a:lnTo>
                    <a:pt x="80" y="124"/>
                  </a:lnTo>
                  <a:lnTo>
                    <a:pt x="84" y="134"/>
                  </a:lnTo>
                  <a:lnTo>
                    <a:pt x="90" y="144"/>
                  </a:lnTo>
                  <a:lnTo>
                    <a:pt x="98" y="154"/>
                  </a:lnTo>
                  <a:lnTo>
                    <a:pt x="110" y="170"/>
                  </a:lnTo>
                  <a:lnTo>
                    <a:pt x="126" y="182"/>
                  </a:lnTo>
                  <a:lnTo>
                    <a:pt x="140" y="192"/>
                  </a:lnTo>
                  <a:lnTo>
                    <a:pt x="156" y="202"/>
                  </a:lnTo>
                  <a:lnTo>
                    <a:pt x="170" y="210"/>
                  </a:lnTo>
                  <a:lnTo>
                    <a:pt x="172" y="210"/>
                  </a:lnTo>
                  <a:lnTo>
                    <a:pt x="160" y="216"/>
                  </a:lnTo>
                  <a:lnTo>
                    <a:pt x="138" y="228"/>
                  </a:lnTo>
                  <a:lnTo>
                    <a:pt x="118" y="240"/>
                  </a:lnTo>
                  <a:lnTo>
                    <a:pt x="108" y="244"/>
                  </a:lnTo>
                  <a:lnTo>
                    <a:pt x="90" y="232"/>
                  </a:lnTo>
                  <a:lnTo>
                    <a:pt x="72" y="216"/>
                  </a:lnTo>
                  <a:lnTo>
                    <a:pt x="54" y="196"/>
                  </a:lnTo>
                  <a:lnTo>
                    <a:pt x="46" y="186"/>
                  </a:lnTo>
                  <a:lnTo>
                    <a:pt x="38" y="174"/>
                  </a:lnTo>
                  <a:lnTo>
                    <a:pt x="30" y="162"/>
                  </a:lnTo>
                  <a:lnTo>
                    <a:pt x="24" y="148"/>
                  </a:lnTo>
                  <a:lnTo>
                    <a:pt x="18" y="134"/>
                  </a:lnTo>
                  <a:lnTo>
                    <a:pt x="12" y="118"/>
                  </a:lnTo>
                  <a:lnTo>
                    <a:pt x="8" y="102"/>
                  </a:lnTo>
                  <a:lnTo>
                    <a:pt x="6" y="82"/>
                  </a:lnTo>
                  <a:lnTo>
                    <a:pt x="4" y="64"/>
                  </a:lnTo>
                  <a:lnTo>
                    <a:pt x="4" y="46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0"/>
            <p:cNvSpPr/>
            <p:nvPr/>
          </p:nvSpPr>
          <p:spPr>
            <a:xfrm>
              <a:off x="1581150" y="4743450"/>
              <a:ext cx="266700" cy="390525"/>
            </a:xfrm>
            <a:custGeom>
              <a:avLst/>
              <a:gdLst/>
              <a:ahLst/>
              <a:cxnLst/>
              <a:rect l="l" t="t" r="r" b="b"/>
              <a:pathLst>
                <a:path w="168" h="246" extrusionOk="0">
                  <a:moveTo>
                    <a:pt x="0" y="208"/>
                  </a:moveTo>
                  <a:lnTo>
                    <a:pt x="0" y="208"/>
                  </a:lnTo>
                  <a:lnTo>
                    <a:pt x="28" y="192"/>
                  </a:lnTo>
                  <a:lnTo>
                    <a:pt x="44" y="180"/>
                  </a:lnTo>
                  <a:lnTo>
                    <a:pt x="60" y="168"/>
                  </a:lnTo>
                  <a:lnTo>
                    <a:pt x="74" y="152"/>
                  </a:lnTo>
                  <a:lnTo>
                    <a:pt x="80" y="142"/>
                  </a:lnTo>
                  <a:lnTo>
                    <a:pt x="86" y="132"/>
                  </a:lnTo>
                  <a:lnTo>
                    <a:pt x="92" y="122"/>
                  </a:lnTo>
                  <a:lnTo>
                    <a:pt x="96" y="110"/>
                  </a:lnTo>
                  <a:lnTo>
                    <a:pt x="100" y="96"/>
                  </a:lnTo>
                  <a:lnTo>
                    <a:pt x="104" y="80"/>
                  </a:lnTo>
                  <a:lnTo>
                    <a:pt x="100" y="80"/>
                  </a:lnTo>
                  <a:lnTo>
                    <a:pt x="96" y="80"/>
                  </a:lnTo>
                  <a:lnTo>
                    <a:pt x="92" y="80"/>
                  </a:lnTo>
                  <a:lnTo>
                    <a:pt x="90" y="80"/>
                  </a:lnTo>
                  <a:lnTo>
                    <a:pt x="82" y="80"/>
                  </a:lnTo>
                  <a:lnTo>
                    <a:pt x="74" y="76"/>
                  </a:lnTo>
                  <a:lnTo>
                    <a:pt x="70" y="70"/>
                  </a:lnTo>
                  <a:lnTo>
                    <a:pt x="68" y="68"/>
                  </a:lnTo>
                  <a:lnTo>
                    <a:pt x="68" y="64"/>
                  </a:lnTo>
                  <a:lnTo>
                    <a:pt x="68" y="60"/>
                  </a:lnTo>
                  <a:lnTo>
                    <a:pt x="70" y="58"/>
                  </a:lnTo>
                  <a:lnTo>
                    <a:pt x="74" y="52"/>
                  </a:lnTo>
                  <a:lnTo>
                    <a:pt x="82" y="48"/>
                  </a:lnTo>
                  <a:lnTo>
                    <a:pt x="90" y="46"/>
                  </a:lnTo>
                  <a:lnTo>
                    <a:pt x="92" y="46"/>
                  </a:lnTo>
                  <a:lnTo>
                    <a:pt x="94" y="46"/>
                  </a:lnTo>
                  <a:lnTo>
                    <a:pt x="96" y="46"/>
                  </a:lnTo>
                  <a:lnTo>
                    <a:pt x="96" y="44"/>
                  </a:lnTo>
                  <a:lnTo>
                    <a:pt x="96" y="40"/>
                  </a:lnTo>
                  <a:lnTo>
                    <a:pt x="96" y="38"/>
                  </a:lnTo>
                  <a:lnTo>
                    <a:pt x="96" y="32"/>
                  </a:lnTo>
                  <a:lnTo>
                    <a:pt x="98" y="26"/>
                  </a:lnTo>
                  <a:lnTo>
                    <a:pt x="102" y="20"/>
                  </a:lnTo>
                  <a:lnTo>
                    <a:pt x="106" y="14"/>
                  </a:lnTo>
                  <a:lnTo>
                    <a:pt x="112" y="8"/>
                  </a:lnTo>
                  <a:lnTo>
                    <a:pt x="118" y="4"/>
                  </a:lnTo>
                  <a:lnTo>
                    <a:pt x="124" y="2"/>
                  </a:lnTo>
                  <a:lnTo>
                    <a:pt x="132" y="0"/>
                  </a:lnTo>
                  <a:lnTo>
                    <a:pt x="140" y="2"/>
                  </a:lnTo>
                  <a:lnTo>
                    <a:pt x="146" y="4"/>
                  </a:lnTo>
                  <a:lnTo>
                    <a:pt x="154" y="8"/>
                  </a:lnTo>
                  <a:lnTo>
                    <a:pt x="158" y="14"/>
                  </a:lnTo>
                  <a:lnTo>
                    <a:pt x="162" y="20"/>
                  </a:lnTo>
                  <a:lnTo>
                    <a:pt x="166" y="26"/>
                  </a:lnTo>
                  <a:lnTo>
                    <a:pt x="168" y="32"/>
                  </a:lnTo>
                  <a:lnTo>
                    <a:pt x="168" y="38"/>
                  </a:lnTo>
                  <a:lnTo>
                    <a:pt x="168" y="58"/>
                  </a:lnTo>
                  <a:lnTo>
                    <a:pt x="166" y="76"/>
                  </a:lnTo>
                  <a:lnTo>
                    <a:pt x="162" y="96"/>
                  </a:lnTo>
                  <a:lnTo>
                    <a:pt x="158" y="112"/>
                  </a:lnTo>
                  <a:lnTo>
                    <a:pt x="154" y="128"/>
                  </a:lnTo>
                  <a:lnTo>
                    <a:pt x="148" y="142"/>
                  </a:lnTo>
                  <a:lnTo>
                    <a:pt x="142" y="158"/>
                  </a:lnTo>
                  <a:lnTo>
                    <a:pt x="136" y="170"/>
                  </a:lnTo>
                  <a:lnTo>
                    <a:pt x="128" y="184"/>
                  </a:lnTo>
                  <a:lnTo>
                    <a:pt x="120" y="194"/>
                  </a:lnTo>
                  <a:lnTo>
                    <a:pt x="102" y="214"/>
                  </a:lnTo>
                  <a:lnTo>
                    <a:pt x="84" y="230"/>
                  </a:lnTo>
                  <a:lnTo>
                    <a:pt x="64" y="246"/>
                  </a:lnTo>
                  <a:lnTo>
                    <a:pt x="50" y="234"/>
                  </a:lnTo>
                  <a:lnTo>
                    <a:pt x="32" y="226"/>
                  </a:lnTo>
                  <a:lnTo>
                    <a:pt x="16" y="216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0"/>
            <p:cNvSpPr/>
            <p:nvPr/>
          </p:nvSpPr>
          <p:spPr>
            <a:xfrm>
              <a:off x="1574800" y="4740275"/>
              <a:ext cx="273050" cy="393700"/>
            </a:xfrm>
            <a:custGeom>
              <a:avLst/>
              <a:gdLst/>
              <a:ahLst/>
              <a:cxnLst/>
              <a:rect l="l" t="t" r="r" b="b"/>
              <a:pathLst>
                <a:path w="172" h="248" extrusionOk="0">
                  <a:moveTo>
                    <a:pt x="98" y="40"/>
                  </a:moveTo>
                  <a:lnTo>
                    <a:pt x="98" y="40"/>
                  </a:lnTo>
                  <a:lnTo>
                    <a:pt x="98" y="42"/>
                  </a:lnTo>
                  <a:lnTo>
                    <a:pt x="98" y="46"/>
                  </a:lnTo>
                  <a:lnTo>
                    <a:pt x="96" y="46"/>
                  </a:lnTo>
                  <a:lnTo>
                    <a:pt x="94" y="46"/>
                  </a:lnTo>
                  <a:lnTo>
                    <a:pt x="84" y="48"/>
                  </a:lnTo>
                  <a:lnTo>
                    <a:pt x="78" y="52"/>
                  </a:lnTo>
                  <a:lnTo>
                    <a:pt x="72" y="58"/>
                  </a:lnTo>
                  <a:lnTo>
                    <a:pt x="70" y="62"/>
                  </a:lnTo>
                  <a:lnTo>
                    <a:pt x="70" y="66"/>
                  </a:lnTo>
                  <a:lnTo>
                    <a:pt x="70" y="70"/>
                  </a:lnTo>
                  <a:lnTo>
                    <a:pt x="72" y="72"/>
                  </a:lnTo>
                  <a:lnTo>
                    <a:pt x="78" y="78"/>
                  </a:lnTo>
                  <a:lnTo>
                    <a:pt x="84" y="82"/>
                  </a:lnTo>
                  <a:lnTo>
                    <a:pt x="94" y="84"/>
                  </a:lnTo>
                  <a:lnTo>
                    <a:pt x="96" y="84"/>
                  </a:lnTo>
                  <a:lnTo>
                    <a:pt x="100" y="84"/>
                  </a:lnTo>
                  <a:lnTo>
                    <a:pt x="102" y="84"/>
                  </a:lnTo>
                  <a:lnTo>
                    <a:pt x="104" y="86"/>
                  </a:lnTo>
                  <a:lnTo>
                    <a:pt x="102" y="98"/>
                  </a:lnTo>
                  <a:lnTo>
                    <a:pt x="100" y="112"/>
                  </a:lnTo>
                  <a:lnTo>
                    <a:pt x="94" y="124"/>
                  </a:lnTo>
                  <a:lnTo>
                    <a:pt x="90" y="134"/>
                  </a:lnTo>
                  <a:lnTo>
                    <a:pt x="84" y="144"/>
                  </a:lnTo>
                  <a:lnTo>
                    <a:pt x="78" y="152"/>
                  </a:lnTo>
                  <a:lnTo>
                    <a:pt x="64" y="168"/>
                  </a:lnTo>
                  <a:lnTo>
                    <a:pt x="48" y="180"/>
                  </a:lnTo>
                  <a:lnTo>
                    <a:pt x="34" y="190"/>
                  </a:lnTo>
                  <a:lnTo>
                    <a:pt x="20" y="200"/>
                  </a:lnTo>
                  <a:lnTo>
                    <a:pt x="6" y="206"/>
                  </a:lnTo>
                  <a:lnTo>
                    <a:pt x="4" y="206"/>
                  </a:lnTo>
                  <a:lnTo>
                    <a:pt x="2" y="208"/>
                  </a:lnTo>
                  <a:lnTo>
                    <a:pt x="0" y="210"/>
                  </a:lnTo>
                  <a:lnTo>
                    <a:pt x="18" y="220"/>
                  </a:lnTo>
                  <a:lnTo>
                    <a:pt x="34" y="228"/>
                  </a:lnTo>
                  <a:lnTo>
                    <a:pt x="52" y="238"/>
                  </a:lnTo>
                  <a:lnTo>
                    <a:pt x="68" y="248"/>
                  </a:lnTo>
                  <a:lnTo>
                    <a:pt x="70" y="248"/>
                  </a:lnTo>
                  <a:lnTo>
                    <a:pt x="86" y="236"/>
                  </a:lnTo>
                  <a:lnTo>
                    <a:pt x="102" y="222"/>
                  </a:lnTo>
                  <a:lnTo>
                    <a:pt x="120" y="204"/>
                  </a:lnTo>
                  <a:lnTo>
                    <a:pt x="128" y="194"/>
                  </a:lnTo>
                  <a:lnTo>
                    <a:pt x="136" y="180"/>
                  </a:lnTo>
                  <a:lnTo>
                    <a:pt x="144" y="168"/>
                  </a:lnTo>
                  <a:lnTo>
                    <a:pt x="150" y="154"/>
                  </a:lnTo>
                  <a:lnTo>
                    <a:pt x="156" y="138"/>
                  </a:lnTo>
                  <a:lnTo>
                    <a:pt x="162" y="122"/>
                  </a:lnTo>
                  <a:lnTo>
                    <a:pt x="166" y="102"/>
                  </a:lnTo>
                  <a:lnTo>
                    <a:pt x="170" y="84"/>
                  </a:lnTo>
                  <a:lnTo>
                    <a:pt x="172" y="62"/>
                  </a:lnTo>
                  <a:lnTo>
                    <a:pt x="172" y="40"/>
                  </a:lnTo>
                  <a:lnTo>
                    <a:pt x="172" y="34"/>
                  </a:lnTo>
                  <a:lnTo>
                    <a:pt x="172" y="28"/>
                  </a:lnTo>
                  <a:lnTo>
                    <a:pt x="168" y="20"/>
                  </a:lnTo>
                  <a:lnTo>
                    <a:pt x="164" y="16"/>
                  </a:lnTo>
                  <a:lnTo>
                    <a:pt x="158" y="10"/>
                  </a:lnTo>
                  <a:lnTo>
                    <a:pt x="152" y="6"/>
                  </a:lnTo>
                  <a:lnTo>
                    <a:pt x="144" y="2"/>
                  </a:lnTo>
                  <a:lnTo>
                    <a:pt x="136" y="0"/>
                  </a:lnTo>
                  <a:lnTo>
                    <a:pt x="128" y="2"/>
                  </a:lnTo>
                  <a:lnTo>
                    <a:pt x="120" y="6"/>
                  </a:lnTo>
                  <a:lnTo>
                    <a:pt x="116" y="10"/>
                  </a:lnTo>
                  <a:lnTo>
                    <a:pt x="110" y="16"/>
                  </a:lnTo>
                  <a:lnTo>
                    <a:pt x="104" y="20"/>
                  </a:lnTo>
                  <a:lnTo>
                    <a:pt x="100" y="28"/>
                  </a:lnTo>
                  <a:lnTo>
                    <a:pt x="100" y="34"/>
                  </a:lnTo>
                  <a:lnTo>
                    <a:pt x="98" y="40"/>
                  </a:lnTo>
                  <a:close/>
                  <a:moveTo>
                    <a:pt x="6" y="210"/>
                  </a:moveTo>
                  <a:lnTo>
                    <a:pt x="6" y="210"/>
                  </a:lnTo>
                  <a:lnTo>
                    <a:pt x="22" y="202"/>
                  </a:lnTo>
                  <a:lnTo>
                    <a:pt x="36" y="192"/>
                  </a:lnTo>
                  <a:lnTo>
                    <a:pt x="52" y="182"/>
                  </a:lnTo>
                  <a:lnTo>
                    <a:pt x="66" y="170"/>
                  </a:lnTo>
                  <a:lnTo>
                    <a:pt x="80" y="154"/>
                  </a:lnTo>
                  <a:lnTo>
                    <a:pt x="86" y="144"/>
                  </a:lnTo>
                  <a:lnTo>
                    <a:pt x="92" y="134"/>
                  </a:lnTo>
                  <a:lnTo>
                    <a:pt x="98" y="124"/>
                  </a:lnTo>
                  <a:lnTo>
                    <a:pt x="102" y="112"/>
                  </a:lnTo>
                  <a:lnTo>
                    <a:pt x="106" y="98"/>
                  </a:lnTo>
                  <a:lnTo>
                    <a:pt x="110" y="84"/>
                  </a:lnTo>
                  <a:lnTo>
                    <a:pt x="110" y="82"/>
                  </a:lnTo>
                  <a:lnTo>
                    <a:pt x="106" y="82"/>
                  </a:lnTo>
                  <a:lnTo>
                    <a:pt x="102" y="82"/>
                  </a:lnTo>
                  <a:lnTo>
                    <a:pt x="98" y="82"/>
                  </a:lnTo>
                  <a:lnTo>
                    <a:pt x="94" y="82"/>
                  </a:lnTo>
                  <a:lnTo>
                    <a:pt x="86" y="80"/>
                  </a:lnTo>
                  <a:lnTo>
                    <a:pt x="80" y="78"/>
                  </a:lnTo>
                  <a:lnTo>
                    <a:pt x="74" y="72"/>
                  </a:lnTo>
                  <a:lnTo>
                    <a:pt x="74" y="66"/>
                  </a:lnTo>
                  <a:lnTo>
                    <a:pt x="74" y="60"/>
                  </a:lnTo>
                  <a:lnTo>
                    <a:pt x="80" y="56"/>
                  </a:lnTo>
                  <a:lnTo>
                    <a:pt x="86" y="52"/>
                  </a:lnTo>
                  <a:lnTo>
                    <a:pt x="94" y="52"/>
                  </a:lnTo>
                  <a:lnTo>
                    <a:pt x="96" y="52"/>
                  </a:lnTo>
                  <a:lnTo>
                    <a:pt x="98" y="52"/>
                  </a:lnTo>
                  <a:lnTo>
                    <a:pt x="100" y="52"/>
                  </a:lnTo>
                  <a:lnTo>
                    <a:pt x="100" y="48"/>
                  </a:lnTo>
                  <a:lnTo>
                    <a:pt x="100" y="46"/>
                  </a:lnTo>
                  <a:lnTo>
                    <a:pt x="100" y="42"/>
                  </a:lnTo>
                  <a:lnTo>
                    <a:pt x="100" y="40"/>
                  </a:lnTo>
                  <a:lnTo>
                    <a:pt x="102" y="36"/>
                  </a:lnTo>
                  <a:lnTo>
                    <a:pt x="104" y="28"/>
                  </a:lnTo>
                  <a:lnTo>
                    <a:pt x="108" y="22"/>
                  </a:lnTo>
                  <a:lnTo>
                    <a:pt x="110" y="16"/>
                  </a:lnTo>
                  <a:lnTo>
                    <a:pt x="116" y="12"/>
                  </a:lnTo>
                  <a:lnTo>
                    <a:pt x="122" y="8"/>
                  </a:lnTo>
                  <a:lnTo>
                    <a:pt x="128" y="6"/>
                  </a:lnTo>
                  <a:lnTo>
                    <a:pt x="136" y="6"/>
                  </a:lnTo>
                  <a:lnTo>
                    <a:pt x="144" y="6"/>
                  </a:lnTo>
                  <a:lnTo>
                    <a:pt x="150" y="8"/>
                  </a:lnTo>
                  <a:lnTo>
                    <a:pt x="156" y="12"/>
                  </a:lnTo>
                  <a:lnTo>
                    <a:pt x="162" y="16"/>
                  </a:lnTo>
                  <a:lnTo>
                    <a:pt x="166" y="22"/>
                  </a:lnTo>
                  <a:lnTo>
                    <a:pt x="168" y="28"/>
                  </a:lnTo>
                  <a:lnTo>
                    <a:pt x="170" y="34"/>
                  </a:lnTo>
                  <a:lnTo>
                    <a:pt x="170" y="40"/>
                  </a:lnTo>
                  <a:lnTo>
                    <a:pt x="170" y="62"/>
                  </a:lnTo>
                  <a:lnTo>
                    <a:pt x="166" y="82"/>
                  </a:lnTo>
                  <a:lnTo>
                    <a:pt x="164" y="102"/>
                  </a:lnTo>
                  <a:lnTo>
                    <a:pt x="160" y="120"/>
                  </a:lnTo>
                  <a:lnTo>
                    <a:pt x="154" y="136"/>
                  </a:lnTo>
                  <a:lnTo>
                    <a:pt x="148" y="152"/>
                  </a:lnTo>
                  <a:lnTo>
                    <a:pt x="140" y="166"/>
                  </a:lnTo>
                  <a:lnTo>
                    <a:pt x="134" y="180"/>
                  </a:lnTo>
                  <a:lnTo>
                    <a:pt x="126" y="190"/>
                  </a:lnTo>
                  <a:lnTo>
                    <a:pt x="118" y="200"/>
                  </a:lnTo>
                  <a:lnTo>
                    <a:pt x="100" y="220"/>
                  </a:lnTo>
                  <a:lnTo>
                    <a:pt x="84" y="234"/>
                  </a:lnTo>
                  <a:lnTo>
                    <a:pt x="68" y="244"/>
                  </a:lnTo>
                  <a:lnTo>
                    <a:pt x="60" y="240"/>
                  </a:lnTo>
                  <a:lnTo>
                    <a:pt x="40" y="228"/>
                  </a:lnTo>
                  <a:lnTo>
                    <a:pt x="18" y="216"/>
                  </a:lnTo>
                  <a:lnTo>
                    <a:pt x="6" y="21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0"/>
            <p:cNvSpPr/>
            <p:nvPr/>
          </p:nvSpPr>
          <p:spPr>
            <a:xfrm>
              <a:off x="863600" y="5016500"/>
              <a:ext cx="879475" cy="523875"/>
            </a:xfrm>
            <a:custGeom>
              <a:avLst/>
              <a:gdLst/>
              <a:ahLst/>
              <a:cxnLst/>
              <a:rect l="l" t="t" r="r" b="b"/>
              <a:pathLst>
                <a:path w="554" h="330" extrusionOk="0">
                  <a:moveTo>
                    <a:pt x="482" y="0"/>
                  </a:moveTo>
                  <a:lnTo>
                    <a:pt x="482" y="0"/>
                  </a:lnTo>
                  <a:lnTo>
                    <a:pt x="480" y="2"/>
                  </a:lnTo>
                  <a:lnTo>
                    <a:pt x="472" y="8"/>
                  </a:lnTo>
                  <a:lnTo>
                    <a:pt x="458" y="16"/>
                  </a:lnTo>
                  <a:lnTo>
                    <a:pt x="438" y="22"/>
                  </a:lnTo>
                  <a:lnTo>
                    <a:pt x="426" y="26"/>
                  </a:lnTo>
                  <a:lnTo>
                    <a:pt x="412" y="30"/>
                  </a:lnTo>
                  <a:lnTo>
                    <a:pt x="398" y="32"/>
                  </a:lnTo>
                  <a:lnTo>
                    <a:pt x="382" y="32"/>
                  </a:lnTo>
                  <a:lnTo>
                    <a:pt x="364" y="32"/>
                  </a:lnTo>
                  <a:lnTo>
                    <a:pt x="346" y="32"/>
                  </a:lnTo>
                  <a:lnTo>
                    <a:pt x="324" y="28"/>
                  </a:lnTo>
                  <a:lnTo>
                    <a:pt x="302" y="24"/>
                  </a:lnTo>
                  <a:lnTo>
                    <a:pt x="298" y="22"/>
                  </a:lnTo>
                  <a:lnTo>
                    <a:pt x="296" y="18"/>
                  </a:lnTo>
                  <a:lnTo>
                    <a:pt x="290" y="16"/>
                  </a:lnTo>
                  <a:lnTo>
                    <a:pt x="286" y="14"/>
                  </a:lnTo>
                  <a:lnTo>
                    <a:pt x="284" y="14"/>
                  </a:lnTo>
                  <a:lnTo>
                    <a:pt x="282" y="16"/>
                  </a:lnTo>
                  <a:lnTo>
                    <a:pt x="280" y="16"/>
                  </a:lnTo>
                  <a:lnTo>
                    <a:pt x="276" y="16"/>
                  </a:lnTo>
                  <a:lnTo>
                    <a:pt x="274" y="16"/>
                  </a:lnTo>
                  <a:lnTo>
                    <a:pt x="272" y="16"/>
                  </a:lnTo>
                  <a:lnTo>
                    <a:pt x="270" y="14"/>
                  </a:lnTo>
                  <a:lnTo>
                    <a:pt x="266" y="14"/>
                  </a:lnTo>
                  <a:lnTo>
                    <a:pt x="252" y="18"/>
                  </a:lnTo>
                  <a:lnTo>
                    <a:pt x="238" y="22"/>
                  </a:lnTo>
                  <a:lnTo>
                    <a:pt x="224" y="26"/>
                  </a:lnTo>
                  <a:lnTo>
                    <a:pt x="208" y="32"/>
                  </a:lnTo>
                  <a:lnTo>
                    <a:pt x="192" y="32"/>
                  </a:lnTo>
                  <a:lnTo>
                    <a:pt x="176" y="32"/>
                  </a:lnTo>
                  <a:lnTo>
                    <a:pt x="162" y="32"/>
                  </a:lnTo>
                  <a:lnTo>
                    <a:pt x="148" y="32"/>
                  </a:lnTo>
                  <a:lnTo>
                    <a:pt x="126" y="26"/>
                  </a:lnTo>
                  <a:lnTo>
                    <a:pt x="104" y="20"/>
                  </a:lnTo>
                  <a:lnTo>
                    <a:pt x="90" y="12"/>
                  </a:lnTo>
                  <a:lnTo>
                    <a:pt x="78" y="6"/>
                  </a:lnTo>
                  <a:lnTo>
                    <a:pt x="70" y="0"/>
                  </a:lnTo>
                  <a:lnTo>
                    <a:pt x="54" y="16"/>
                  </a:lnTo>
                  <a:lnTo>
                    <a:pt x="36" y="34"/>
                  </a:lnTo>
                  <a:lnTo>
                    <a:pt x="18" y="52"/>
                  </a:lnTo>
                  <a:lnTo>
                    <a:pt x="0" y="68"/>
                  </a:lnTo>
                  <a:lnTo>
                    <a:pt x="8" y="78"/>
                  </a:lnTo>
                  <a:lnTo>
                    <a:pt x="20" y="90"/>
                  </a:lnTo>
                  <a:lnTo>
                    <a:pt x="34" y="102"/>
                  </a:lnTo>
                  <a:lnTo>
                    <a:pt x="52" y="114"/>
                  </a:lnTo>
                  <a:lnTo>
                    <a:pt x="72" y="128"/>
                  </a:lnTo>
                  <a:lnTo>
                    <a:pt x="82" y="134"/>
                  </a:lnTo>
                  <a:lnTo>
                    <a:pt x="94" y="138"/>
                  </a:lnTo>
                  <a:lnTo>
                    <a:pt x="106" y="142"/>
                  </a:lnTo>
                  <a:lnTo>
                    <a:pt x="118" y="146"/>
                  </a:lnTo>
                  <a:lnTo>
                    <a:pt x="118" y="192"/>
                  </a:lnTo>
                  <a:lnTo>
                    <a:pt x="118" y="238"/>
                  </a:lnTo>
                  <a:lnTo>
                    <a:pt x="118" y="284"/>
                  </a:lnTo>
                  <a:lnTo>
                    <a:pt x="118" y="330"/>
                  </a:lnTo>
                  <a:lnTo>
                    <a:pt x="198" y="328"/>
                  </a:lnTo>
                  <a:lnTo>
                    <a:pt x="274" y="328"/>
                  </a:lnTo>
                  <a:lnTo>
                    <a:pt x="354" y="328"/>
                  </a:lnTo>
                  <a:lnTo>
                    <a:pt x="432" y="328"/>
                  </a:lnTo>
                  <a:lnTo>
                    <a:pt x="432" y="282"/>
                  </a:lnTo>
                  <a:lnTo>
                    <a:pt x="432" y="238"/>
                  </a:lnTo>
                  <a:lnTo>
                    <a:pt x="432" y="192"/>
                  </a:lnTo>
                  <a:lnTo>
                    <a:pt x="432" y="146"/>
                  </a:lnTo>
                  <a:lnTo>
                    <a:pt x="446" y="142"/>
                  </a:lnTo>
                  <a:lnTo>
                    <a:pt x="460" y="138"/>
                  </a:lnTo>
                  <a:lnTo>
                    <a:pt x="470" y="134"/>
                  </a:lnTo>
                  <a:lnTo>
                    <a:pt x="482" y="128"/>
                  </a:lnTo>
                  <a:lnTo>
                    <a:pt x="502" y="114"/>
                  </a:lnTo>
                  <a:lnTo>
                    <a:pt x="522" y="102"/>
                  </a:lnTo>
                  <a:lnTo>
                    <a:pt x="534" y="88"/>
                  </a:lnTo>
                  <a:lnTo>
                    <a:pt x="546" y="78"/>
                  </a:lnTo>
                  <a:lnTo>
                    <a:pt x="554" y="66"/>
                  </a:lnTo>
                  <a:lnTo>
                    <a:pt x="536" y="50"/>
                  </a:lnTo>
                  <a:lnTo>
                    <a:pt x="518" y="32"/>
                  </a:lnTo>
                  <a:lnTo>
                    <a:pt x="502" y="16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867C6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0"/>
            <p:cNvSpPr/>
            <p:nvPr/>
          </p:nvSpPr>
          <p:spPr>
            <a:xfrm>
              <a:off x="1196975" y="5032375"/>
              <a:ext cx="212725" cy="92075"/>
            </a:xfrm>
            <a:custGeom>
              <a:avLst/>
              <a:gdLst/>
              <a:ahLst/>
              <a:cxnLst/>
              <a:rect l="l" t="t" r="r" b="b"/>
              <a:pathLst>
                <a:path w="134" h="58" extrusionOk="0">
                  <a:moveTo>
                    <a:pt x="134" y="30"/>
                  </a:moveTo>
                  <a:lnTo>
                    <a:pt x="134" y="30"/>
                  </a:lnTo>
                  <a:lnTo>
                    <a:pt x="134" y="36"/>
                  </a:lnTo>
                  <a:lnTo>
                    <a:pt x="130" y="40"/>
                  </a:lnTo>
                  <a:lnTo>
                    <a:pt x="122" y="46"/>
                  </a:lnTo>
                  <a:lnTo>
                    <a:pt x="116" y="50"/>
                  </a:lnTo>
                  <a:lnTo>
                    <a:pt x="106" y="52"/>
                  </a:lnTo>
                  <a:lnTo>
                    <a:pt x="94" y="56"/>
                  </a:lnTo>
                  <a:lnTo>
                    <a:pt x="80" y="58"/>
                  </a:lnTo>
                  <a:lnTo>
                    <a:pt x="68" y="58"/>
                  </a:lnTo>
                  <a:lnTo>
                    <a:pt x="54" y="58"/>
                  </a:lnTo>
                  <a:lnTo>
                    <a:pt x="40" y="56"/>
                  </a:lnTo>
                  <a:lnTo>
                    <a:pt x="28" y="52"/>
                  </a:lnTo>
                  <a:lnTo>
                    <a:pt x="18" y="50"/>
                  </a:lnTo>
                  <a:lnTo>
                    <a:pt x="12" y="46"/>
                  </a:lnTo>
                  <a:lnTo>
                    <a:pt x="4" y="40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4" y="18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8" y="6"/>
                  </a:lnTo>
                  <a:lnTo>
                    <a:pt x="40" y="2"/>
                  </a:lnTo>
                  <a:lnTo>
                    <a:pt x="54" y="2"/>
                  </a:lnTo>
                  <a:lnTo>
                    <a:pt x="68" y="0"/>
                  </a:lnTo>
                  <a:lnTo>
                    <a:pt x="80" y="2"/>
                  </a:lnTo>
                  <a:lnTo>
                    <a:pt x="94" y="2"/>
                  </a:lnTo>
                  <a:lnTo>
                    <a:pt x="106" y="6"/>
                  </a:lnTo>
                  <a:lnTo>
                    <a:pt x="116" y="8"/>
                  </a:lnTo>
                  <a:lnTo>
                    <a:pt x="122" y="12"/>
                  </a:lnTo>
                  <a:lnTo>
                    <a:pt x="130" y="18"/>
                  </a:lnTo>
                  <a:lnTo>
                    <a:pt x="134" y="24"/>
                  </a:lnTo>
                  <a:lnTo>
                    <a:pt x="134" y="3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0"/>
            <p:cNvSpPr/>
            <p:nvPr/>
          </p:nvSpPr>
          <p:spPr>
            <a:xfrm>
              <a:off x="844550" y="5006975"/>
              <a:ext cx="136525" cy="127000"/>
            </a:xfrm>
            <a:custGeom>
              <a:avLst/>
              <a:gdLst/>
              <a:ahLst/>
              <a:cxnLst/>
              <a:rect l="l" t="t" r="r" b="b"/>
              <a:pathLst>
                <a:path w="86" h="80" extrusionOk="0">
                  <a:moveTo>
                    <a:pt x="0" y="70"/>
                  </a:moveTo>
                  <a:lnTo>
                    <a:pt x="4" y="74"/>
                  </a:lnTo>
                  <a:lnTo>
                    <a:pt x="4" y="76"/>
                  </a:lnTo>
                  <a:lnTo>
                    <a:pt x="8" y="80"/>
                  </a:lnTo>
                  <a:lnTo>
                    <a:pt x="10" y="80"/>
                  </a:lnTo>
                  <a:lnTo>
                    <a:pt x="30" y="64"/>
                  </a:lnTo>
                  <a:lnTo>
                    <a:pt x="48" y="44"/>
                  </a:lnTo>
                  <a:lnTo>
                    <a:pt x="66" y="28"/>
                  </a:lnTo>
                  <a:lnTo>
                    <a:pt x="86" y="10"/>
                  </a:lnTo>
                  <a:lnTo>
                    <a:pt x="84" y="6"/>
                  </a:lnTo>
                  <a:lnTo>
                    <a:pt x="80" y="4"/>
                  </a:lnTo>
                  <a:lnTo>
                    <a:pt x="78" y="2"/>
                  </a:lnTo>
                  <a:lnTo>
                    <a:pt x="76" y="0"/>
                  </a:lnTo>
                  <a:lnTo>
                    <a:pt x="58" y="18"/>
                  </a:lnTo>
                  <a:lnTo>
                    <a:pt x="40" y="36"/>
                  </a:lnTo>
                  <a:lnTo>
                    <a:pt x="18" y="54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534C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0"/>
            <p:cNvSpPr/>
            <p:nvPr/>
          </p:nvSpPr>
          <p:spPr>
            <a:xfrm>
              <a:off x="1625600" y="5006975"/>
              <a:ext cx="130175" cy="120650"/>
            </a:xfrm>
            <a:custGeom>
              <a:avLst/>
              <a:gdLst/>
              <a:ahLst/>
              <a:cxnLst/>
              <a:rect l="l" t="t" r="r" b="b"/>
              <a:pathLst>
                <a:path w="82" h="76" extrusionOk="0">
                  <a:moveTo>
                    <a:pt x="0" y="10"/>
                  </a:moveTo>
                  <a:lnTo>
                    <a:pt x="18" y="26"/>
                  </a:lnTo>
                  <a:lnTo>
                    <a:pt x="36" y="44"/>
                  </a:lnTo>
                  <a:lnTo>
                    <a:pt x="54" y="58"/>
                  </a:lnTo>
                  <a:lnTo>
                    <a:pt x="72" y="76"/>
                  </a:lnTo>
                  <a:lnTo>
                    <a:pt x="74" y="74"/>
                  </a:lnTo>
                  <a:lnTo>
                    <a:pt x="78" y="70"/>
                  </a:lnTo>
                  <a:lnTo>
                    <a:pt x="78" y="68"/>
                  </a:lnTo>
                  <a:lnTo>
                    <a:pt x="82" y="66"/>
                  </a:lnTo>
                  <a:lnTo>
                    <a:pt x="62" y="48"/>
                  </a:lnTo>
                  <a:lnTo>
                    <a:pt x="46" y="32"/>
                  </a:lnTo>
                  <a:lnTo>
                    <a:pt x="26" y="16"/>
                  </a:lnTo>
                  <a:lnTo>
                    <a:pt x="10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2" y="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534C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0"/>
            <p:cNvSpPr/>
            <p:nvPr/>
          </p:nvSpPr>
          <p:spPr>
            <a:xfrm>
              <a:off x="1054100" y="5435600"/>
              <a:ext cx="498475" cy="260350"/>
            </a:xfrm>
            <a:custGeom>
              <a:avLst/>
              <a:gdLst/>
              <a:ahLst/>
              <a:cxnLst/>
              <a:rect l="l" t="t" r="r" b="b"/>
              <a:pathLst>
                <a:path w="314" h="164" extrusionOk="0">
                  <a:moveTo>
                    <a:pt x="0" y="0"/>
                  </a:moveTo>
                  <a:lnTo>
                    <a:pt x="0" y="40"/>
                  </a:lnTo>
                  <a:lnTo>
                    <a:pt x="0" y="80"/>
                  </a:lnTo>
                  <a:lnTo>
                    <a:pt x="0" y="122"/>
                  </a:lnTo>
                  <a:lnTo>
                    <a:pt x="0" y="162"/>
                  </a:lnTo>
                  <a:lnTo>
                    <a:pt x="30" y="162"/>
                  </a:lnTo>
                  <a:lnTo>
                    <a:pt x="64" y="162"/>
                  </a:lnTo>
                  <a:lnTo>
                    <a:pt x="96" y="162"/>
                  </a:lnTo>
                  <a:lnTo>
                    <a:pt x="128" y="162"/>
                  </a:lnTo>
                  <a:lnTo>
                    <a:pt x="128" y="158"/>
                  </a:lnTo>
                  <a:lnTo>
                    <a:pt x="128" y="152"/>
                  </a:lnTo>
                  <a:lnTo>
                    <a:pt x="128" y="148"/>
                  </a:lnTo>
                  <a:lnTo>
                    <a:pt x="128" y="142"/>
                  </a:lnTo>
                  <a:lnTo>
                    <a:pt x="128" y="136"/>
                  </a:lnTo>
                  <a:lnTo>
                    <a:pt x="130" y="130"/>
                  </a:lnTo>
                  <a:lnTo>
                    <a:pt x="134" y="126"/>
                  </a:lnTo>
                  <a:lnTo>
                    <a:pt x="138" y="122"/>
                  </a:lnTo>
                  <a:lnTo>
                    <a:pt x="142" y="118"/>
                  </a:lnTo>
                  <a:lnTo>
                    <a:pt x="146" y="114"/>
                  </a:lnTo>
                  <a:lnTo>
                    <a:pt x="152" y="114"/>
                  </a:lnTo>
                  <a:lnTo>
                    <a:pt x="158" y="114"/>
                  </a:lnTo>
                  <a:lnTo>
                    <a:pt x="164" y="114"/>
                  </a:lnTo>
                  <a:lnTo>
                    <a:pt x="170" y="114"/>
                  </a:lnTo>
                  <a:lnTo>
                    <a:pt x="176" y="118"/>
                  </a:lnTo>
                  <a:lnTo>
                    <a:pt x="180" y="122"/>
                  </a:lnTo>
                  <a:lnTo>
                    <a:pt x="184" y="126"/>
                  </a:lnTo>
                  <a:lnTo>
                    <a:pt x="186" y="130"/>
                  </a:lnTo>
                  <a:lnTo>
                    <a:pt x="188" y="136"/>
                  </a:lnTo>
                  <a:lnTo>
                    <a:pt x="188" y="142"/>
                  </a:lnTo>
                  <a:lnTo>
                    <a:pt x="188" y="148"/>
                  </a:lnTo>
                  <a:lnTo>
                    <a:pt x="188" y="154"/>
                  </a:lnTo>
                  <a:lnTo>
                    <a:pt x="188" y="158"/>
                  </a:lnTo>
                  <a:lnTo>
                    <a:pt x="188" y="164"/>
                  </a:lnTo>
                  <a:lnTo>
                    <a:pt x="220" y="164"/>
                  </a:lnTo>
                  <a:lnTo>
                    <a:pt x="252" y="164"/>
                  </a:lnTo>
                  <a:lnTo>
                    <a:pt x="282" y="164"/>
                  </a:lnTo>
                  <a:lnTo>
                    <a:pt x="314" y="164"/>
                  </a:lnTo>
                  <a:lnTo>
                    <a:pt x="314" y="124"/>
                  </a:lnTo>
                  <a:lnTo>
                    <a:pt x="314" y="82"/>
                  </a:lnTo>
                  <a:lnTo>
                    <a:pt x="314" y="40"/>
                  </a:lnTo>
                  <a:lnTo>
                    <a:pt x="314" y="0"/>
                  </a:lnTo>
                  <a:lnTo>
                    <a:pt x="236" y="0"/>
                  </a:lnTo>
                  <a:lnTo>
                    <a:pt x="156" y="0"/>
                  </a:lnTo>
                  <a:lnTo>
                    <a:pt x="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4C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0"/>
            <p:cNvSpPr/>
            <p:nvPr/>
          </p:nvSpPr>
          <p:spPr>
            <a:xfrm>
              <a:off x="1019175" y="5219700"/>
              <a:ext cx="53975" cy="215900"/>
            </a:xfrm>
            <a:custGeom>
              <a:avLst/>
              <a:gdLst/>
              <a:ahLst/>
              <a:cxnLst/>
              <a:rect l="l" t="t" r="r" b="b"/>
              <a:pathLst>
                <a:path w="34" h="136" extrusionOk="0">
                  <a:moveTo>
                    <a:pt x="16" y="0"/>
                  </a:moveTo>
                  <a:lnTo>
                    <a:pt x="16" y="0"/>
                  </a:lnTo>
                  <a:lnTo>
                    <a:pt x="12" y="20"/>
                  </a:lnTo>
                  <a:lnTo>
                    <a:pt x="6" y="42"/>
                  </a:lnTo>
                  <a:lnTo>
                    <a:pt x="2" y="68"/>
                  </a:lnTo>
                  <a:lnTo>
                    <a:pt x="0" y="92"/>
                  </a:lnTo>
                  <a:lnTo>
                    <a:pt x="0" y="104"/>
                  </a:lnTo>
                  <a:lnTo>
                    <a:pt x="2" y="114"/>
                  </a:lnTo>
                  <a:lnTo>
                    <a:pt x="4" y="122"/>
                  </a:lnTo>
                  <a:lnTo>
                    <a:pt x="8" y="130"/>
                  </a:lnTo>
                  <a:lnTo>
                    <a:pt x="14" y="134"/>
                  </a:lnTo>
                  <a:lnTo>
                    <a:pt x="22" y="136"/>
                  </a:lnTo>
                  <a:lnTo>
                    <a:pt x="24" y="130"/>
                  </a:lnTo>
                  <a:lnTo>
                    <a:pt x="28" y="126"/>
                  </a:lnTo>
                  <a:lnTo>
                    <a:pt x="30" y="124"/>
                  </a:lnTo>
                  <a:lnTo>
                    <a:pt x="34" y="120"/>
                  </a:lnTo>
                  <a:lnTo>
                    <a:pt x="34" y="104"/>
                  </a:lnTo>
                  <a:lnTo>
                    <a:pt x="32" y="72"/>
                  </a:lnTo>
                  <a:lnTo>
                    <a:pt x="32" y="54"/>
                  </a:lnTo>
                  <a:lnTo>
                    <a:pt x="28" y="32"/>
                  </a:lnTo>
                  <a:lnTo>
                    <a:pt x="24" y="14"/>
                  </a:lnTo>
                  <a:lnTo>
                    <a:pt x="22" y="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867C6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0"/>
            <p:cNvSpPr/>
            <p:nvPr/>
          </p:nvSpPr>
          <p:spPr>
            <a:xfrm>
              <a:off x="1533525" y="5219700"/>
              <a:ext cx="53975" cy="215900"/>
            </a:xfrm>
            <a:custGeom>
              <a:avLst/>
              <a:gdLst/>
              <a:ahLst/>
              <a:cxnLst/>
              <a:rect l="l" t="t" r="r" b="b"/>
              <a:pathLst>
                <a:path w="34" h="136" extrusionOk="0">
                  <a:moveTo>
                    <a:pt x="16" y="0"/>
                  </a:moveTo>
                  <a:lnTo>
                    <a:pt x="16" y="0"/>
                  </a:lnTo>
                  <a:lnTo>
                    <a:pt x="22" y="20"/>
                  </a:lnTo>
                  <a:lnTo>
                    <a:pt x="28" y="42"/>
                  </a:lnTo>
                  <a:lnTo>
                    <a:pt x="32" y="68"/>
                  </a:lnTo>
                  <a:lnTo>
                    <a:pt x="34" y="92"/>
                  </a:lnTo>
                  <a:lnTo>
                    <a:pt x="34" y="104"/>
                  </a:lnTo>
                  <a:lnTo>
                    <a:pt x="32" y="114"/>
                  </a:lnTo>
                  <a:lnTo>
                    <a:pt x="30" y="122"/>
                  </a:lnTo>
                  <a:lnTo>
                    <a:pt x="26" y="130"/>
                  </a:lnTo>
                  <a:lnTo>
                    <a:pt x="20" y="134"/>
                  </a:lnTo>
                  <a:lnTo>
                    <a:pt x="12" y="136"/>
                  </a:lnTo>
                  <a:lnTo>
                    <a:pt x="8" y="130"/>
                  </a:lnTo>
                  <a:lnTo>
                    <a:pt x="6" y="126"/>
                  </a:lnTo>
                  <a:lnTo>
                    <a:pt x="2" y="124"/>
                  </a:lnTo>
                  <a:lnTo>
                    <a:pt x="0" y="120"/>
                  </a:lnTo>
                  <a:lnTo>
                    <a:pt x="0" y="104"/>
                  </a:lnTo>
                  <a:lnTo>
                    <a:pt x="2" y="72"/>
                  </a:lnTo>
                  <a:lnTo>
                    <a:pt x="2" y="54"/>
                  </a:lnTo>
                  <a:lnTo>
                    <a:pt x="6" y="32"/>
                  </a:lnTo>
                  <a:lnTo>
                    <a:pt x="10" y="14"/>
                  </a:lnTo>
                  <a:lnTo>
                    <a:pt x="12" y="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867C6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0"/>
            <p:cNvSpPr/>
            <p:nvPr/>
          </p:nvSpPr>
          <p:spPr>
            <a:xfrm>
              <a:off x="1054100" y="5765800"/>
              <a:ext cx="158750" cy="92075"/>
            </a:xfrm>
            <a:custGeom>
              <a:avLst/>
              <a:gdLst/>
              <a:ahLst/>
              <a:cxnLst/>
              <a:rect l="l" t="t" r="r" b="b"/>
              <a:pathLst>
                <a:path w="100" h="58" extrusionOk="0">
                  <a:moveTo>
                    <a:pt x="100" y="58"/>
                  </a:moveTo>
                  <a:lnTo>
                    <a:pt x="74" y="58"/>
                  </a:lnTo>
                  <a:lnTo>
                    <a:pt x="50" y="58"/>
                  </a:lnTo>
                  <a:lnTo>
                    <a:pt x="26" y="58"/>
                  </a:lnTo>
                  <a:lnTo>
                    <a:pt x="0" y="58"/>
                  </a:lnTo>
                  <a:lnTo>
                    <a:pt x="0" y="44"/>
                  </a:lnTo>
                  <a:lnTo>
                    <a:pt x="0" y="28"/>
                  </a:lnTo>
                  <a:lnTo>
                    <a:pt x="0" y="14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0" y="0"/>
                  </a:lnTo>
                  <a:lnTo>
                    <a:pt x="74" y="0"/>
                  </a:lnTo>
                  <a:lnTo>
                    <a:pt x="100" y="0"/>
                  </a:lnTo>
                  <a:lnTo>
                    <a:pt x="100" y="14"/>
                  </a:lnTo>
                  <a:lnTo>
                    <a:pt x="100" y="28"/>
                  </a:lnTo>
                  <a:lnTo>
                    <a:pt x="100" y="44"/>
                  </a:lnTo>
                  <a:lnTo>
                    <a:pt x="100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0"/>
            <p:cNvSpPr/>
            <p:nvPr/>
          </p:nvSpPr>
          <p:spPr>
            <a:xfrm>
              <a:off x="1390650" y="5765800"/>
              <a:ext cx="158750" cy="92075"/>
            </a:xfrm>
            <a:custGeom>
              <a:avLst/>
              <a:gdLst/>
              <a:ahLst/>
              <a:cxnLst/>
              <a:rect l="l" t="t" r="r" b="b"/>
              <a:pathLst>
                <a:path w="100" h="58" extrusionOk="0">
                  <a:moveTo>
                    <a:pt x="100" y="58"/>
                  </a:moveTo>
                  <a:lnTo>
                    <a:pt x="76" y="58"/>
                  </a:lnTo>
                  <a:lnTo>
                    <a:pt x="50" y="58"/>
                  </a:lnTo>
                  <a:lnTo>
                    <a:pt x="24" y="58"/>
                  </a:lnTo>
                  <a:lnTo>
                    <a:pt x="0" y="58"/>
                  </a:lnTo>
                  <a:lnTo>
                    <a:pt x="0" y="44"/>
                  </a:lnTo>
                  <a:lnTo>
                    <a:pt x="0" y="28"/>
                  </a:lnTo>
                  <a:lnTo>
                    <a:pt x="0" y="14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0" y="0"/>
                  </a:lnTo>
                  <a:lnTo>
                    <a:pt x="76" y="0"/>
                  </a:lnTo>
                  <a:lnTo>
                    <a:pt x="100" y="0"/>
                  </a:lnTo>
                  <a:lnTo>
                    <a:pt x="100" y="14"/>
                  </a:lnTo>
                  <a:lnTo>
                    <a:pt x="100" y="28"/>
                  </a:lnTo>
                  <a:lnTo>
                    <a:pt x="100" y="44"/>
                  </a:lnTo>
                  <a:lnTo>
                    <a:pt x="100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0"/>
            <p:cNvSpPr/>
            <p:nvPr/>
          </p:nvSpPr>
          <p:spPr>
            <a:xfrm>
              <a:off x="987425" y="5851525"/>
              <a:ext cx="254000" cy="104775"/>
            </a:xfrm>
            <a:custGeom>
              <a:avLst/>
              <a:gdLst/>
              <a:ahLst/>
              <a:cxnLst/>
              <a:rect l="l" t="t" r="r" b="b"/>
              <a:pathLst>
                <a:path w="160" h="66" extrusionOk="0">
                  <a:moveTo>
                    <a:pt x="34" y="0"/>
                  </a:moveTo>
                  <a:lnTo>
                    <a:pt x="34" y="0"/>
                  </a:lnTo>
                  <a:lnTo>
                    <a:pt x="28" y="6"/>
                  </a:lnTo>
                  <a:lnTo>
                    <a:pt x="24" y="10"/>
                  </a:lnTo>
                  <a:lnTo>
                    <a:pt x="16" y="18"/>
                  </a:lnTo>
                  <a:lnTo>
                    <a:pt x="12" y="28"/>
                  </a:lnTo>
                  <a:lnTo>
                    <a:pt x="6" y="38"/>
                  </a:lnTo>
                  <a:lnTo>
                    <a:pt x="2" y="52"/>
                  </a:lnTo>
                  <a:lnTo>
                    <a:pt x="0" y="66"/>
                  </a:lnTo>
                  <a:lnTo>
                    <a:pt x="40" y="66"/>
                  </a:lnTo>
                  <a:lnTo>
                    <a:pt x="80" y="66"/>
                  </a:lnTo>
                  <a:lnTo>
                    <a:pt x="120" y="66"/>
                  </a:lnTo>
                  <a:lnTo>
                    <a:pt x="160" y="66"/>
                  </a:lnTo>
                  <a:lnTo>
                    <a:pt x="160" y="62"/>
                  </a:lnTo>
                  <a:lnTo>
                    <a:pt x="160" y="46"/>
                  </a:lnTo>
                  <a:lnTo>
                    <a:pt x="156" y="38"/>
                  </a:lnTo>
                  <a:lnTo>
                    <a:pt x="154" y="26"/>
                  </a:lnTo>
                  <a:lnTo>
                    <a:pt x="146" y="14"/>
                  </a:lnTo>
                  <a:lnTo>
                    <a:pt x="140" y="0"/>
                  </a:lnTo>
                  <a:lnTo>
                    <a:pt x="112" y="0"/>
                  </a:lnTo>
                  <a:lnTo>
                    <a:pt x="86" y="0"/>
                  </a:lnTo>
                  <a:lnTo>
                    <a:pt x="60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534C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0"/>
            <p:cNvSpPr/>
            <p:nvPr/>
          </p:nvSpPr>
          <p:spPr>
            <a:xfrm>
              <a:off x="1028700" y="5797550"/>
              <a:ext cx="161925" cy="82550"/>
            </a:xfrm>
            <a:custGeom>
              <a:avLst/>
              <a:gdLst/>
              <a:ahLst/>
              <a:cxnLst/>
              <a:rect l="l" t="t" r="r" b="b"/>
              <a:pathLst>
                <a:path w="102" h="52" extrusionOk="0">
                  <a:moveTo>
                    <a:pt x="0" y="44"/>
                  </a:moveTo>
                  <a:lnTo>
                    <a:pt x="0" y="44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4" y="14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62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82" y="2"/>
                  </a:lnTo>
                  <a:lnTo>
                    <a:pt x="90" y="6"/>
                  </a:lnTo>
                  <a:lnTo>
                    <a:pt x="96" y="12"/>
                  </a:lnTo>
                  <a:lnTo>
                    <a:pt x="98" y="16"/>
                  </a:lnTo>
                  <a:lnTo>
                    <a:pt x="100" y="20"/>
                  </a:lnTo>
                  <a:lnTo>
                    <a:pt x="102" y="26"/>
                  </a:lnTo>
                  <a:lnTo>
                    <a:pt x="102" y="34"/>
                  </a:lnTo>
                  <a:lnTo>
                    <a:pt x="102" y="42"/>
                  </a:lnTo>
                  <a:lnTo>
                    <a:pt x="100" y="52"/>
                  </a:lnTo>
                  <a:lnTo>
                    <a:pt x="90" y="50"/>
                  </a:lnTo>
                  <a:lnTo>
                    <a:pt x="68" y="50"/>
                  </a:lnTo>
                  <a:lnTo>
                    <a:pt x="34" y="48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534C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0"/>
            <p:cNvSpPr/>
            <p:nvPr/>
          </p:nvSpPr>
          <p:spPr>
            <a:xfrm>
              <a:off x="1054100" y="5864225"/>
              <a:ext cx="98425" cy="19050"/>
            </a:xfrm>
            <a:custGeom>
              <a:avLst/>
              <a:gdLst/>
              <a:ahLst/>
              <a:cxnLst/>
              <a:rect l="l" t="t" r="r" b="b"/>
              <a:pathLst>
                <a:path w="62" h="12" extrusionOk="0">
                  <a:moveTo>
                    <a:pt x="0" y="2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6" y="4"/>
                  </a:lnTo>
                  <a:lnTo>
                    <a:pt x="20" y="2"/>
                  </a:lnTo>
                  <a:lnTo>
                    <a:pt x="40" y="4"/>
                  </a:lnTo>
                  <a:lnTo>
                    <a:pt x="50" y="8"/>
                  </a:lnTo>
                  <a:lnTo>
                    <a:pt x="62" y="12"/>
                  </a:lnTo>
                  <a:lnTo>
                    <a:pt x="62" y="10"/>
                  </a:lnTo>
                  <a:lnTo>
                    <a:pt x="62" y="8"/>
                  </a:lnTo>
                  <a:lnTo>
                    <a:pt x="52" y="4"/>
                  </a:lnTo>
                  <a:lnTo>
                    <a:pt x="40" y="2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0"/>
            <p:cNvSpPr/>
            <p:nvPr/>
          </p:nvSpPr>
          <p:spPr>
            <a:xfrm>
              <a:off x="1044575" y="5876925"/>
              <a:ext cx="92075" cy="15875"/>
            </a:xfrm>
            <a:custGeom>
              <a:avLst/>
              <a:gdLst/>
              <a:ahLst/>
              <a:cxnLst/>
              <a:rect l="l" t="t" r="r" b="b"/>
              <a:pathLst>
                <a:path w="58" h="10" extrusionOk="0">
                  <a:moveTo>
                    <a:pt x="0" y="2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6" y="4"/>
                  </a:lnTo>
                  <a:lnTo>
                    <a:pt x="18" y="4"/>
                  </a:lnTo>
                  <a:lnTo>
                    <a:pt x="26" y="4"/>
                  </a:lnTo>
                  <a:lnTo>
                    <a:pt x="36" y="4"/>
                  </a:lnTo>
                  <a:lnTo>
                    <a:pt x="46" y="6"/>
                  </a:lnTo>
                  <a:lnTo>
                    <a:pt x="58" y="10"/>
                  </a:lnTo>
                  <a:lnTo>
                    <a:pt x="58" y="8"/>
                  </a:lnTo>
                  <a:lnTo>
                    <a:pt x="58" y="6"/>
                  </a:lnTo>
                  <a:lnTo>
                    <a:pt x="48" y="4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4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0"/>
            <p:cNvSpPr/>
            <p:nvPr/>
          </p:nvSpPr>
          <p:spPr>
            <a:xfrm>
              <a:off x="987425" y="5889625"/>
              <a:ext cx="257175" cy="66675"/>
            </a:xfrm>
            <a:custGeom>
              <a:avLst/>
              <a:gdLst/>
              <a:ahLst/>
              <a:cxnLst/>
              <a:rect l="l" t="t" r="r" b="b"/>
              <a:pathLst>
                <a:path w="162" h="42" extrusionOk="0">
                  <a:moveTo>
                    <a:pt x="46" y="0"/>
                  </a:moveTo>
                  <a:lnTo>
                    <a:pt x="46" y="0"/>
                  </a:lnTo>
                  <a:lnTo>
                    <a:pt x="42" y="4"/>
                  </a:lnTo>
                  <a:lnTo>
                    <a:pt x="36" y="12"/>
                  </a:lnTo>
                  <a:lnTo>
                    <a:pt x="28" y="16"/>
                  </a:lnTo>
                  <a:lnTo>
                    <a:pt x="22" y="20"/>
                  </a:lnTo>
                  <a:lnTo>
                    <a:pt x="12" y="22"/>
                  </a:lnTo>
                  <a:lnTo>
                    <a:pt x="2" y="22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42"/>
                  </a:lnTo>
                  <a:lnTo>
                    <a:pt x="40" y="42"/>
                  </a:lnTo>
                  <a:lnTo>
                    <a:pt x="80" y="42"/>
                  </a:lnTo>
                  <a:lnTo>
                    <a:pt x="120" y="42"/>
                  </a:lnTo>
                  <a:lnTo>
                    <a:pt x="160" y="42"/>
                  </a:lnTo>
                  <a:lnTo>
                    <a:pt x="160" y="40"/>
                  </a:lnTo>
                  <a:lnTo>
                    <a:pt x="162" y="36"/>
                  </a:lnTo>
                  <a:lnTo>
                    <a:pt x="162" y="30"/>
                  </a:lnTo>
                  <a:lnTo>
                    <a:pt x="162" y="22"/>
                  </a:lnTo>
                  <a:lnTo>
                    <a:pt x="142" y="24"/>
                  </a:lnTo>
                  <a:lnTo>
                    <a:pt x="122" y="24"/>
                  </a:lnTo>
                  <a:lnTo>
                    <a:pt x="100" y="22"/>
                  </a:lnTo>
                  <a:lnTo>
                    <a:pt x="80" y="20"/>
                  </a:lnTo>
                  <a:lnTo>
                    <a:pt x="72" y="18"/>
                  </a:lnTo>
                  <a:lnTo>
                    <a:pt x="64" y="16"/>
                  </a:lnTo>
                  <a:lnTo>
                    <a:pt x="58" y="12"/>
                  </a:lnTo>
                  <a:lnTo>
                    <a:pt x="58" y="10"/>
                  </a:lnTo>
                  <a:lnTo>
                    <a:pt x="58" y="6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7E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0"/>
            <p:cNvSpPr/>
            <p:nvPr/>
          </p:nvSpPr>
          <p:spPr>
            <a:xfrm>
              <a:off x="971550" y="5953125"/>
              <a:ext cx="279400" cy="19050"/>
            </a:xfrm>
            <a:custGeom>
              <a:avLst/>
              <a:gdLst/>
              <a:ahLst/>
              <a:cxnLst/>
              <a:rect l="l" t="t" r="r" b="b"/>
              <a:pathLst>
                <a:path w="176" h="12" extrusionOk="0">
                  <a:moveTo>
                    <a:pt x="10" y="0"/>
                  </a:moveTo>
                  <a:lnTo>
                    <a:pt x="52" y="0"/>
                  </a:lnTo>
                  <a:lnTo>
                    <a:pt x="92" y="0"/>
                  </a:lnTo>
                  <a:lnTo>
                    <a:pt x="132" y="0"/>
                  </a:lnTo>
                  <a:lnTo>
                    <a:pt x="172" y="0"/>
                  </a:lnTo>
                  <a:lnTo>
                    <a:pt x="174" y="2"/>
                  </a:lnTo>
                  <a:lnTo>
                    <a:pt x="176" y="6"/>
                  </a:lnTo>
                  <a:lnTo>
                    <a:pt x="176" y="8"/>
                  </a:lnTo>
                  <a:lnTo>
                    <a:pt x="174" y="8"/>
                  </a:lnTo>
                  <a:lnTo>
                    <a:pt x="172" y="10"/>
                  </a:lnTo>
                  <a:lnTo>
                    <a:pt x="168" y="12"/>
                  </a:lnTo>
                  <a:lnTo>
                    <a:pt x="126" y="12"/>
                  </a:lnTo>
                  <a:lnTo>
                    <a:pt x="86" y="10"/>
                  </a:lnTo>
                  <a:lnTo>
                    <a:pt x="44" y="10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34C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0"/>
            <p:cNvSpPr/>
            <p:nvPr/>
          </p:nvSpPr>
          <p:spPr>
            <a:xfrm>
              <a:off x="1365250" y="5851525"/>
              <a:ext cx="250825" cy="104775"/>
            </a:xfrm>
            <a:custGeom>
              <a:avLst/>
              <a:gdLst/>
              <a:ahLst/>
              <a:cxnLst/>
              <a:rect l="l" t="t" r="r" b="b"/>
              <a:pathLst>
                <a:path w="158" h="66" extrusionOk="0">
                  <a:moveTo>
                    <a:pt x="122" y="0"/>
                  </a:moveTo>
                  <a:lnTo>
                    <a:pt x="122" y="0"/>
                  </a:lnTo>
                  <a:lnTo>
                    <a:pt x="128" y="6"/>
                  </a:lnTo>
                  <a:lnTo>
                    <a:pt x="134" y="10"/>
                  </a:lnTo>
                  <a:lnTo>
                    <a:pt x="140" y="18"/>
                  </a:lnTo>
                  <a:lnTo>
                    <a:pt x="148" y="28"/>
                  </a:lnTo>
                  <a:lnTo>
                    <a:pt x="154" y="38"/>
                  </a:lnTo>
                  <a:lnTo>
                    <a:pt x="156" y="52"/>
                  </a:lnTo>
                  <a:lnTo>
                    <a:pt x="158" y="66"/>
                  </a:lnTo>
                  <a:lnTo>
                    <a:pt x="118" y="66"/>
                  </a:lnTo>
                  <a:lnTo>
                    <a:pt x="80" y="66"/>
                  </a:lnTo>
                  <a:lnTo>
                    <a:pt x="40" y="66"/>
                  </a:lnTo>
                  <a:lnTo>
                    <a:pt x="0" y="66"/>
                  </a:lnTo>
                  <a:lnTo>
                    <a:pt x="0" y="62"/>
                  </a:lnTo>
                  <a:lnTo>
                    <a:pt x="0" y="46"/>
                  </a:lnTo>
                  <a:lnTo>
                    <a:pt x="0" y="36"/>
                  </a:lnTo>
                  <a:lnTo>
                    <a:pt x="2" y="26"/>
                  </a:lnTo>
                  <a:lnTo>
                    <a:pt x="6" y="14"/>
                  </a:lnTo>
                  <a:lnTo>
                    <a:pt x="12" y="0"/>
                  </a:lnTo>
                  <a:lnTo>
                    <a:pt x="40" y="0"/>
                  </a:lnTo>
                  <a:lnTo>
                    <a:pt x="66" y="0"/>
                  </a:lnTo>
                  <a:lnTo>
                    <a:pt x="94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534C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0"/>
            <p:cNvSpPr/>
            <p:nvPr/>
          </p:nvSpPr>
          <p:spPr>
            <a:xfrm>
              <a:off x="1412875" y="5803900"/>
              <a:ext cx="152400" cy="69850"/>
            </a:xfrm>
            <a:custGeom>
              <a:avLst/>
              <a:gdLst/>
              <a:ahLst/>
              <a:cxnLst/>
              <a:rect l="l" t="t" r="r" b="b"/>
              <a:pathLst>
                <a:path w="96" h="44" extrusionOk="0">
                  <a:moveTo>
                    <a:pt x="94" y="38"/>
                  </a:moveTo>
                  <a:lnTo>
                    <a:pt x="94" y="38"/>
                  </a:lnTo>
                  <a:lnTo>
                    <a:pt x="96" y="32"/>
                  </a:lnTo>
                  <a:lnTo>
                    <a:pt x="96" y="26"/>
                  </a:lnTo>
                  <a:lnTo>
                    <a:pt x="94" y="18"/>
                  </a:lnTo>
                  <a:lnTo>
                    <a:pt x="94" y="10"/>
                  </a:lnTo>
                  <a:lnTo>
                    <a:pt x="88" y="4"/>
                  </a:lnTo>
                  <a:lnTo>
                    <a:pt x="84" y="2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8" y="0"/>
                  </a:lnTo>
                  <a:lnTo>
                    <a:pt x="58" y="0"/>
                  </a:lnTo>
                  <a:lnTo>
                    <a:pt x="48" y="0"/>
                  </a:lnTo>
                  <a:lnTo>
                    <a:pt x="38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4"/>
                  </a:lnTo>
                  <a:lnTo>
                    <a:pt x="6" y="10"/>
                  </a:lnTo>
                  <a:lnTo>
                    <a:pt x="2" y="16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2" y="44"/>
                  </a:lnTo>
                  <a:lnTo>
                    <a:pt x="10" y="44"/>
                  </a:lnTo>
                  <a:lnTo>
                    <a:pt x="34" y="42"/>
                  </a:lnTo>
                  <a:lnTo>
                    <a:pt x="64" y="40"/>
                  </a:lnTo>
                  <a:lnTo>
                    <a:pt x="94" y="38"/>
                  </a:lnTo>
                  <a:close/>
                </a:path>
              </a:pathLst>
            </a:custGeom>
            <a:solidFill>
              <a:srgbClr val="534C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0"/>
            <p:cNvSpPr/>
            <p:nvPr/>
          </p:nvSpPr>
          <p:spPr>
            <a:xfrm>
              <a:off x="1454150" y="5864225"/>
              <a:ext cx="98425" cy="19050"/>
            </a:xfrm>
            <a:custGeom>
              <a:avLst/>
              <a:gdLst/>
              <a:ahLst/>
              <a:cxnLst/>
              <a:rect l="l" t="t" r="r" b="b"/>
              <a:pathLst>
                <a:path w="62" h="12" extrusionOk="0">
                  <a:moveTo>
                    <a:pt x="0" y="8"/>
                  </a:move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0" y="8"/>
                  </a:lnTo>
                  <a:lnTo>
                    <a:pt x="22" y="4"/>
                  </a:lnTo>
                  <a:lnTo>
                    <a:pt x="42" y="2"/>
                  </a:lnTo>
                  <a:lnTo>
                    <a:pt x="56" y="4"/>
                  </a:lnTo>
                  <a:lnTo>
                    <a:pt x="62" y="4"/>
                  </a:lnTo>
                  <a:lnTo>
                    <a:pt x="62" y="2"/>
                  </a:lnTo>
                  <a:lnTo>
                    <a:pt x="56" y="0"/>
                  </a:lnTo>
                  <a:lnTo>
                    <a:pt x="42" y="0"/>
                  </a:lnTo>
                  <a:lnTo>
                    <a:pt x="3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0"/>
            <p:cNvSpPr/>
            <p:nvPr/>
          </p:nvSpPr>
          <p:spPr>
            <a:xfrm>
              <a:off x="1470025" y="5876925"/>
              <a:ext cx="92075" cy="15875"/>
            </a:xfrm>
            <a:custGeom>
              <a:avLst/>
              <a:gdLst/>
              <a:ahLst/>
              <a:cxnLst/>
              <a:rect l="l" t="t" r="r" b="b"/>
              <a:pathLst>
                <a:path w="58" h="10" extrusionOk="0">
                  <a:moveTo>
                    <a:pt x="0" y="6"/>
                  </a:moveTo>
                  <a:lnTo>
                    <a:pt x="0" y="8"/>
                  </a:lnTo>
                  <a:lnTo>
                    <a:pt x="0" y="10"/>
                  </a:lnTo>
                  <a:lnTo>
                    <a:pt x="10" y="6"/>
                  </a:lnTo>
                  <a:lnTo>
                    <a:pt x="22" y="4"/>
                  </a:lnTo>
                  <a:lnTo>
                    <a:pt x="32" y="4"/>
                  </a:lnTo>
                  <a:lnTo>
                    <a:pt x="40" y="4"/>
                  </a:lnTo>
                  <a:lnTo>
                    <a:pt x="52" y="4"/>
                  </a:lnTo>
                  <a:lnTo>
                    <a:pt x="58" y="6"/>
                  </a:lnTo>
                  <a:lnTo>
                    <a:pt x="58" y="4"/>
                  </a:lnTo>
                  <a:lnTo>
                    <a:pt x="58" y="2"/>
                  </a:lnTo>
                  <a:lnTo>
                    <a:pt x="52" y="2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10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0"/>
            <p:cNvSpPr/>
            <p:nvPr/>
          </p:nvSpPr>
          <p:spPr>
            <a:xfrm>
              <a:off x="1358900" y="5889625"/>
              <a:ext cx="260350" cy="66675"/>
            </a:xfrm>
            <a:custGeom>
              <a:avLst/>
              <a:gdLst/>
              <a:ahLst/>
              <a:cxnLst/>
              <a:rect l="l" t="t" r="r" b="b"/>
              <a:pathLst>
                <a:path w="164" h="42" extrusionOk="0">
                  <a:moveTo>
                    <a:pt x="118" y="0"/>
                  </a:moveTo>
                  <a:lnTo>
                    <a:pt x="118" y="0"/>
                  </a:lnTo>
                  <a:lnTo>
                    <a:pt x="120" y="4"/>
                  </a:lnTo>
                  <a:lnTo>
                    <a:pt x="128" y="12"/>
                  </a:lnTo>
                  <a:lnTo>
                    <a:pt x="134" y="16"/>
                  </a:lnTo>
                  <a:lnTo>
                    <a:pt x="142" y="20"/>
                  </a:lnTo>
                  <a:lnTo>
                    <a:pt x="150" y="22"/>
                  </a:lnTo>
                  <a:lnTo>
                    <a:pt x="160" y="22"/>
                  </a:lnTo>
                  <a:lnTo>
                    <a:pt x="162" y="22"/>
                  </a:lnTo>
                  <a:lnTo>
                    <a:pt x="162" y="26"/>
                  </a:lnTo>
                  <a:lnTo>
                    <a:pt x="164" y="32"/>
                  </a:lnTo>
                  <a:lnTo>
                    <a:pt x="164" y="42"/>
                  </a:lnTo>
                  <a:lnTo>
                    <a:pt x="124" y="42"/>
                  </a:lnTo>
                  <a:lnTo>
                    <a:pt x="84" y="42"/>
                  </a:lnTo>
                  <a:lnTo>
                    <a:pt x="44" y="42"/>
                  </a:lnTo>
                  <a:lnTo>
                    <a:pt x="4" y="42"/>
                  </a:lnTo>
                  <a:lnTo>
                    <a:pt x="4" y="40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20" y="24"/>
                  </a:lnTo>
                  <a:lnTo>
                    <a:pt x="40" y="24"/>
                  </a:lnTo>
                  <a:lnTo>
                    <a:pt x="62" y="22"/>
                  </a:lnTo>
                  <a:lnTo>
                    <a:pt x="84" y="20"/>
                  </a:lnTo>
                  <a:lnTo>
                    <a:pt x="92" y="18"/>
                  </a:lnTo>
                  <a:lnTo>
                    <a:pt x="100" y="16"/>
                  </a:lnTo>
                  <a:lnTo>
                    <a:pt x="104" y="12"/>
                  </a:lnTo>
                  <a:lnTo>
                    <a:pt x="106" y="10"/>
                  </a:lnTo>
                  <a:lnTo>
                    <a:pt x="106" y="6"/>
                  </a:lnTo>
                  <a:lnTo>
                    <a:pt x="102" y="0"/>
                  </a:lnTo>
                  <a:lnTo>
                    <a:pt x="106" y="0"/>
                  </a:lnTo>
                  <a:lnTo>
                    <a:pt x="110" y="0"/>
                  </a:lnTo>
                  <a:lnTo>
                    <a:pt x="114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7E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0"/>
            <p:cNvSpPr/>
            <p:nvPr/>
          </p:nvSpPr>
          <p:spPr>
            <a:xfrm>
              <a:off x="1355725" y="5953125"/>
              <a:ext cx="276225" cy="19050"/>
            </a:xfrm>
            <a:custGeom>
              <a:avLst/>
              <a:gdLst/>
              <a:ahLst/>
              <a:cxnLst/>
              <a:rect l="l" t="t" r="r" b="b"/>
              <a:pathLst>
                <a:path w="174" h="12" extrusionOk="0">
                  <a:moveTo>
                    <a:pt x="166" y="0"/>
                  </a:moveTo>
                  <a:lnTo>
                    <a:pt x="124" y="0"/>
                  </a:lnTo>
                  <a:lnTo>
                    <a:pt x="84" y="0"/>
                  </a:lnTo>
                  <a:lnTo>
                    <a:pt x="4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48" y="12"/>
                  </a:lnTo>
                  <a:lnTo>
                    <a:pt x="88" y="10"/>
                  </a:lnTo>
                  <a:lnTo>
                    <a:pt x="130" y="10"/>
                  </a:lnTo>
                  <a:lnTo>
                    <a:pt x="170" y="10"/>
                  </a:lnTo>
                  <a:lnTo>
                    <a:pt x="172" y="8"/>
                  </a:lnTo>
                  <a:lnTo>
                    <a:pt x="174" y="6"/>
                  </a:lnTo>
                  <a:lnTo>
                    <a:pt x="174" y="4"/>
                  </a:lnTo>
                  <a:lnTo>
                    <a:pt x="172" y="2"/>
                  </a:lnTo>
                  <a:lnTo>
                    <a:pt x="170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534C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0"/>
            <p:cNvSpPr/>
            <p:nvPr/>
          </p:nvSpPr>
          <p:spPr>
            <a:xfrm>
              <a:off x="1120775" y="4949825"/>
              <a:ext cx="174625" cy="136525"/>
            </a:xfrm>
            <a:custGeom>
              <a:avLst/>
              <a:gdLst/>
              <a:ahLst/>
              <a:cxnLst/>
              <a:rect l="l" t="t" r="r" b="b"/>
              <a:pathLst>
                <a:path w="110" h="86" extrusionOk="0">
                  <a:moveTo>
                    <a:pt x="0" y="22"/>
                  </a:moveTo>
                  <a:lnTo>
                    <a:pt x="0" y="22"/>
                  </a:lnTo>
                  <a:lnTo>
                    <a:pt x="6" y="28"/>
                  </a:lnTo>
                  <a:lnTo>
                    <a:pt x="20" y="42"/>
                  </a:lnTo>
                  <a:lnTo>
                    <a:pt x="30" y="52"/>
                  </a:lnTo>
                  <a:lnTo>
                    <a:pt x="36" y="64"/>
                  </a:lnTo>
                  <a:lnTo>
                    <a:pt x="44" y="74"/>
                  </a:lnTo>
                  <a:lnTo>
                    <a:pt x="48" y="86"/>
                  </a:lnTo>
                  <a:lnTo>
                    <a:pt x="64" y="86"/>
                  </a:lnTo>
                  <a:lnTo>
                    <a:pt x="78" y="86"/>
                  </a:lnTo>
                  <a:lnTo>
                    <a:pt x="94" y="86"/>
                  </a:lnTo>
                  <a:lnTo>
                    <a:pt x="110" y="86"/>
                  </a:lnTo>
                  <a:lnTo>
                    <a:pt x="110" y="64"/>
                  </a:lnTo>
                  <a:lnTo>
                    <a:pt x="110" y="42"/>
                  </a:lnTo>
                  <a:lnTo>
                    <a:pt x="110" y="22"/>
                  </a:lnTo>
                  <a:lnTo>
                    <a:pt x="110" y="0"/>
                  </a:lnTo>
                  <a:lnTo>
                    <a:pt x="82" y="6"/>
                  </a:lnTo>
                  <a:lnTo>
                    <a:pt x="56" y="10"/>
                  </a:lnTo>
                  <a:lnTo>
                    <a:pt x="26" y="16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0"/>
            <p:cNvSpPr/>
            <p:nvPr/>
          </p:nvSpPr>
          <p:spPr>
            <a:xfrm>
              <a:off x="1311275" y="4949825"/>
              <a:ext cx="174625" cy="136525"/>
            </a:xfrm>
            <a:custGeom>
              <a:avLst/>
              <a:gdLst/>
              <a:ahLst/>
              <a:cxnLst/>
              <a:rect l="l" t="t" r="r" b="b"/>
              <a:pathLst>
                <a:path w="110" h="86" extrusionOk="0">
                  <a:moveTo>
                    <a:pt x="110" y="22"/>
                  </a:moveTo>
                  <a:lnTo>
                    <a:pt x="110" y="22"/>
                  </a:lnTo>
                  <a:lnTo>
                    <a:pt x="104" y="28"/>
                  </a:lnTo>
                  <a:lnTo>
                    <a:pt x="88" y="42"/>
                  </a:lnTo>
                  <a:lnTo>
                    <a:pt x="80" y="54"/>
                  </a:lnTo>
                  <a:lnTo>
                    <a:pt x="72" y="64"/>
                  </a:lnTo>
                  <a:lnTo>
                    <a:pt x="64" y="76"/>
                  </a:lnTo>
                  <a:lnTo>
                    <a:pt x="62" y="86"/>
                  </a:lnTo>
                  <a:lnTo>
                    <a:pt x="46" y="86"/>
                  </a:lnTo>
                  <a:lnTo>
                    <a:pt x="30" y="86"/>
                  </a:lnTo>
                  <a:lnTo>
                    <a:pt x="16" y="86"/>
                  </a:lnTo>
                  <a:lnTo>
                    <a:pt x="0" y="86"/>
                  </a:lnTo>
                  <a:lnTo>
                    <a:pt x="0" y="64"/>
                  </a:lnTo>
                  <a:lnTo>
                    <a:pt x="0" y="4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28" y="6"/>
                  </a:lnTo>
                  <a:lnTo>
                    <a:pt x="54" y="10"/>
                  </a:lnTo>
                  <a:lnTo>
                    <a:pt x="82" y="16"/>
                  </a:lnTo>
                  <a:lnTo>
                    <a:pt x="110" y="22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0"/>
            <p:cNvSpPr/>
            <p:nvPr/>
          </p:nvSpPr>
          <p:spPr>
            <a:xfrm>
              <a:off x="1590675" y="4629150"/>
              <a:ext cx="66675" cy="76200"/>
            </a:xfrm>
            <a:custGeom>
              <a:avLst/>
              <a:gdLst/>
              <a:ahLst/>
              <a:cxnLst/>
              <a:rect l="l" t="t" r="r" b="b"/>
              <a:pathLst>
                <a:path w="42" h="48" extrusionOk="0">
                  <a:moveTo>
                    <a:pt x="42" y="24"/>
                  </a:moveTo>
                  <a:lnTo>
                    <a:pt x="42" y="24"/>
                  </a:lnTo>
                  <a:lnTo>
                    <a:pt x="40" y="34"/>
                  </a:lnTo>
                  <a:lnTo>
                    <a:pt x="36" y="42"/>
                  </a:lnTo>
                  <a:lnTo>
                    <a:pt x="30" y="46"/>
                  </a:lnTo>
                  <a:lnTo>
                    <a:pt x="28" y="48"/>
                  </a:lnTo>
                  <a:lnTo>
                    <a:pt x="22" y="48"/>
                  </a:lnTo>
                  <a:lnTo>
                    <a:pt x="12" y="48"/>
                  </a:lnTo>
                  <a:lnTo>
                    <a:pt x="4" y="46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2" y="34"/>
                  </a:lnTo>
                  <a:lnTo>
                    <a:pt x="4" y="28"/>
                  </a:lnTo>
                  <a:lnTo>
                    <a:pt x="6" y="24"/>
                  </a:lnTo>
                  <a:lnTo>
                    <a:pt x="8" y="14"/>
                  </a:lnTo>
                  <a:lnTo>
                    <a:pt x="10" y="8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6" y="8"/>
                  </a:lnTo>
                  <a:lnTo>
                    <a:pt x="40" y="14"/>
                  </a:lnTo>
                  <a:lnTo>
                    <a:pt x="42" y="24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0"/>
            <p:cNvSpPr/>
            <p:nvPr/>
          </p:nvSpPr>
          <p:spPr>
            <a:xfrm>
              <a:off x="949325" y="4629150"/>
              <a:ext cx="63500" cy="76200"/>
            </a:xfrm>
            <a:custGeom>
              <a:avLst/>
              <a:gdLst/>
              <a:ahLst/>
              <a:cxnLst/>
              <a:rect l="l" t="t" r="r" b="b"/>
              <a:pathLst>
                <a:path w="40" h="48" extrusionOk="0">
                  <a:moveTo>
                    <a:pt x="0" y="24"/>
                  </a:moveTo>
                  <a:lnTo>
                    <a:pt x="0" y="24"/>
                  </a:lnTo>
                  <a:lnTo>
                    <a:pt x="0" y="34"/>
                  </a:lnTo>
                  <a:lnTo>
                    <a:pt x="4" y="42"/>
                  </a:lnTo>
                  <a:lnTo>
                    <a:pt x="10" y="46"/>
                  </a:lnTo>
                  <a:lnTo>
                    <a:pt x="14" y="48"/>
                  </a:lnTo>
                  <a:lnTo>
                    <a:pt x="16" y="48"/>
                  </a:lnTo>
                  <a:lnTo>
                    <a:pt x="30" y="48"/>
                  </a:lnTo>
                  <a:lnTo>
                    <a:pt x="36" y="46"/>
                  </a:lnTo>
                  <a:lnTo>
                    <a:pt x="40" y="44"/>
                  </a:lnTo>
                  <a:lnTo>
                    <a:pt x="40" y="42"/>
                  </a:lnTo>
                  <a:lnTo>
                    <a:pt x="40" y="38"/>
                  </a:lnTo>
                  <a:lnTo>
                    <a:pt x="38" y="34"/>
                  </a:lnTo>
                  <a:lnTo>
                    <a:pt x="36" y="28"/>
                  </a:lnTo>
                  <a:lnTo>
                    <a:pt x="36" y="24"/>
                  </a:lnTo>
                  <a:lnTo>
                    <a:pt x="34" y="14"/>
                  </a:lnTo>
                  <a:lnTo>
                    <a:pt x="30" y="8"/>
                  </a:lnTo>
                  <a:lnTo>
                    <a:pt x="24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0" y="1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0"/>
            <p:cNvSpPr/>
            <p:nvPr/>
          </p:nvSpPr>
          <p:spPr>
            <a:xfrm>
              <a:off x="990600" y="4318000"/>
              <a:ext cx="625475" cy="733425"/>
            </a:xfrm>
            <a:custGeom>
              <a:avLst/>
              <a:gdLst/>
              <a:ahLst/>
              <a:cxnLst/>
              <a:rect l="l" t="t" r="r" b="b"/>
              <a:pathLst>
                <a:path w="394" h="462" extrusionOk="0">
                  <a:moveTo>
                    <a:pt x="194" y="0"/>
                  </a:moveTo>
                  <a:lnTo>
                    <a:pt x="194" y="0"/>
                  </a:lnTo>
                  <a:lnTo>
                    <a:pt x="178" y="0"/>
                  </a:lnTo>
                  <a:lnTo>
                    <a:pt x="162" y="2"/>
                  </a:lnTo>
                  <a:lnTo>
                    <a:pt x="146" y="6"/>
                  </a:lnTo>
                  <a:lnTo>
                    <a:pt x="128" y="10"/>
                  </a:lnTo>
                  <a:lnTo>
                    <a:pt x="112" y="16"/>
                  </a:lnTo>
                  <a:lnTo>
                    <a:pt x="96" y="24"/>
                  </a:lnTo>
                  <a:lnTo>
                    <a:pt x="82" y="34"/>
                  </a:lnTo>
                  <a:lnTo>
                    <a:pt x="66" y="44"/>
                  </a:lnTo>
                  <a:lnTo>
                    <a:pt x="52" y="58"/>
                  </a:lnTo>
                  <a:lnTo>
                    <a:pt x="40" y="74"/>
                  </a:lnTo>
                  <a:lnTo>
                    <a:pt x="30" y="90"/>
                  </a:lnTo>
                  <a:lnTo>
                    <a:pt x="20" y="110"/>
                  </a:lnTo>
                  <a:lnTo>
                    <a:pt x="10" y="130"/>
                  </a:lnTo>
                  <a:lnTo>
                    <a:pt x="4" y="154"/>
                  </a:lnTo>
                  <a:lnTo>
                    <a:pt x="2" y="180"/>
                  </a:lnTo>
                  <a:lnTo>
                    <a:pt x="0" y="208"/>
                  </a:lnTo>
                  <a:lnTo>
                    <a:pt x="0" y="236"/>
                  </a:lnTo>
                  <a:lnTo>
                    <a:pt x="4" y="264"/>
                  </a:lnTo>
                  <a:lnTo>
                    <a:pt x="10" y="290"/>
                  </a:lnTo>
                  <a:lnTo>
                    <a:pt x="14" y="314"/>
                  </a:lnTo>
                  <a:lnTo>
                    <a:pt x="24" y="336"/>
                  </a:lnTo>
                  <a:lnTo>
                    <a:pt x="32" y="358"/>
                  </a:lnTo>
                  <a:lnTo>
                    <a:pt x="44" y="376"/>
                  </a:lnTo>
                  <a:lnTo>
                    <a:pt x="56" y="394"/>
                  </a:lnTo>
                  <a:lnTo>
                    <a:pt x="70" y="410"/>
                  </a:lnTo>
                  <a:lnTo>
                    <a:pt x="84" y="422"/>
                  </a:lnTo>
                  <a:lnTo>
                    <a:pt x="102" y="434"/>
                  </a:lnTo>
                  <a:lnTo>
                    <a:pt x="118" y="444"/>
                  </a:lnTo>
                  <a:lnTo>
                    <a:pt x="136" y="452"/>
                  </a:lnTo>
                  <a:lnTo>
                    <a:pt x="154" y="456"/>
                  </a:lnTo>
                  <a:lnTo>
                    <a:pt x="174" y="460"/>
                  </a:lnTo>
                  <a:lnTo>
                    <a:pt x="194" y="462"/>
                  </a:lnTo>
                  <a:lnTo>
                    <a:pt x="216" y="460"/>
                  </a:lnTo>
                  <a:lnTo>
                    <a:pt x="238" y="456"/>
                  </a:lnTo>
                  <a:lnTo>
                    <a:pt x="258" y="452"/>
                  </a:lnTo>
                  <a:lnTo>
                    <a:pt x="276" y="444"/>
                  </a:lnTo>
                  <a:lnTo>
                    <a:pt x="294" y="434"/>
                  </a:lnTo>
                  <a:lnTo>
                    <a:pt x="310" y="422"/>
                  </a:lnTo>
                  <a:lnTo>
                    <a:pt x="326" y="410"/>
                  </a:lnTo>
                  <a:lnTo>
                    <a:pt x="338" y="394"/>
                  </a:lnTo>
                  <a:lnTo>
                    <a:pt x="352" y="376"/>
                  </a:lnTo>
                  <a:lnTo>
                    <a:pt x="362" y="358"/>
                  </a:lnTo>
                  <a:lnTo>
                    <a:pt x="372" y="336"/>
                  </a:lnTo>
                  <a:lnTo>
                    <a:pt x="380" y="314"/>
                  </a:lnTo>
                  <a:lnTo>
                    <a:pt x="386" y="290"/>
                  </a:lnTo>
                  <a:lnTo>
                    <a:pt x="390" y="264"/>
                  </a:lnTo>
                  <a:lnTo>
                    <a:pt x="392" y="236"/>
                  </a:lnTo>
                  <a:lnTo>
                    <a:pt x="394" y="208"/>
                  </a:lnTo>
                  <a:lnTo>
                    <a:pt x="392" y="180"/>
                  </a:lnTo>
                  <a:lnTo>
                    <a:pt x="388" y="154"/>
                  </a:lnTo>
                  <a:lnTo>
                    <a:pt x="382" y="130"/>
                  </a:lnTo>
                  <a:lnTo>
                    <a:pt x="374" y="110"/>
                  </a:lnTo>
                  <a:lnTo>
                    <a:pt x="364" y="90"/>
                  </a:lnTo>
                  <a:lnTo>
                    <a:pt x="352" y="74"/>
                  </a:lnTo>
                  <a:lnTo>
                    <a:pt x="338" y="58"/>
                  </a:lnTo>
                  <a:lnTo>
                    <a:pt x="324" y="44"/>
                  </a:lnTo>
                  <a:lnTo>
                    <a:pt x="308" y="34"/>
                  </a:lnTo>
                  <a:lnTo>
                    <a:pt x="292" y="24"/>
                  </a:lnTo>
                  <a:lnTo>
                    <a:pt x="276" y="16"/>
                  </a:lnTo>
                  <a:lnTo>
                    <a:pt x="260" y="10"/>
                  </a:lnTo>
                  <a:lnTo>
                    <a:pt x="242" y="6"/>
                  </a:lnTo>
                  <a:lnTo>
                    <a:pt x="226" y="2"/>
                  </a:lnTo>
                  <a:lnTo>
                    <a:pt x="210" y="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0"/>
            <p:cNvSpPr/>
            <p:nvPr/>
          </p:nvSpPr>
          <p:spPr>
            <a:xfrm>
              <a:off x="1158875" y="4578350"/>
              <a:ext cx="92075" cy="152400"/>
            </a:xfrm>
            <a:custGeom>
              <a:avLst/>
              <a:gdLst/>
              <a:ahLst/>
              <a:cxnLst/>
              <a:rect l="l" t="t" r="r" b="b"/>
              <a:pathLst>
                <a:path w="58" h="96" extrusionOk="0">
                  <a:moveTo>
                    <a:pt x="58" y="48"/>
                  </a:moveTo>
                  <a:lnTo>
                    <a:pt x="58" y="48"/>
                  </a:lnTo>
                  <a:lnTo>
                    <a:pt x="56" y="58"/>
                  </a:lnTo>
                  <a:lnTo>
                    <a:pt x="54" y="66"/>
                  </a:lnTo>
                  <a:lnTo>
                    <a:pt x="52" y="76"/>
                  </a:lnTo>
                  <a:lnTo>
                    <a:pt x="48" y="82"/>
                  </a:lnTo>
                  <a:lnTo>
                    <a:pt x="44" y="88"/>
                  </a:lnTo>
                  <a:lnTo>
                    <a:pt x="38" y="92"/>
                  </a:lnTo>
                  <a:lnTo>
                    <a:pt x="34" y="96"/>
                  </a:lnTo>
                  <a:lnTo>
                    <a:pt x="28" y="96"/>
                  </a:lnTo>
                  <a:lnTo>
                    <a:pt x="22" y="96"/>
                  </a:lnTo>
                  <a:lnTo>
                    <a:pt x="16" y="92"/>
                  </a:lnTo>
                  <a:lnTo>
                    <a:pt x="12" y="88"/>
                  </a:lnTo>
                  <a:lnTo>
                    <a:pt x="8" y="82"/>
                  </a:lnTo>
                  <a:lnTo>
                    <a:pt x="4" y="76"/>
                  </a:lnTo>
                  <a:lnTo>
                    <a:pt x="0" y="66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4" y="22"/>
                  </a:lnTo>
                  <a:lnTo>
                    <a:pt x="8" y="14"/>
                  </a:lnTo>
                  <a:lnTo>
                    <a:pt x="12" y="10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4" y="2"/>
                  </a:lnTo>
                  <a:lnTo>
                    <a:pt x="38" y="4"/>
                  </a:lnTo>
                  <a:lnTo>
                    <a:pt x="44" y="10"/>
                  </a:lnTo>
                  <a:lnTo>
                    <a:pt x="48" y="14"/>
                  </a:lnTo>
                  <a:lnTo>
                    <a:pt x="52" y="22"/>
                  </a:lnTo>
                  <a:lnTo>
                    <a:pt x="54" y="30"/>
                  </a:lnTo>
                  <a:lnTo>
                    <a:pt x="56" y="40"/>
                  </a:lnTo>
                  <a:lnTo>
                    <a:pt x="58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0"/>
            <p:cNvSpPr/>
            <p:nvPr/>
          </p:nvSpPr>
          <p:spPr>
            <a:xfrm>
              <a:off x="1187450" y="4629150"/>
              <a:ext cx="31750" cy="53975"/>
            </a:xfrm>
            <a:custGeom>
              <a:avLst/>
              <a:gdLst/>
              <a:ahLst/>
              <a:cxnLst/>
              <a:rect l="l" t="t" r="r" b="b"/>
              <a:pathLst>
                <a:path w="20" h="34" extrusionOk="0">
                  <a:moveTo>
                    <a:pt x="20" y="18"/>
                  </a:moveTo>
                  <a:lnTo>
                    <a:pt x="20" y="18"/>
                  </a:lnTo>
                  <a:lnTo>
                    <a:pt x="20" y="24"/>
                  </a:lnTo>
                  <a:lnTo>
                    <a:pt x="18" y="30"/>
                  </a:lnTo>
                  <a:lnTo>
                    <a:pt x="14" y="34"/>
                  </a:lnTo>
                  <a:lnTo>
                    <a:pt x="10" y="34"/>
                  </a:lnTo>
                  <a:lnTo>
                    <a:pt x="6" y="34"/>
                  </a:lnTo>
                  <a:lnTo>
                    <a:pt x="4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4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8" y="6"/>
                  </a:lnTo>
                  <a:lnTo>
                    <a:pt x="20" y="12"/>
                  </a:lnTo>
                  <a:lnTo>
                    <a:pt x="20" y="18"/>
                  </a:lnTo>
                  <a:close/>
                </a:path>
              </a:pathLst>
            </a:custGeom>
            <a:solidFill>
              <a:srgbClr val="7C4F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0"/>
            <p:cNvSpPr/>
            <p:nvPr/>
          </p:nvSpPr>
          <p:spPr>
            <a:xfrm>
              <a:off x="1343025" y="4578350"/>
              <a:ext cx="92075" cy="152400"/>
            </a:xfrm>
            <a:custGeom>
              <a:avLst/>
              <a:gdLst/>
              <a:ahLst/>
              <a:cxnLst/>
              <a:rect l="l" t="t" r="r" b="b"/>
              <a:pathLst>
                <a:path w="58" h="96" extrusionOk="0">
                  <a:moveTo>
                    <a:pt x="0" y="48"/>
                  </a:moveTo>
                  <a:lnTo>
                    <a:pt x="0" y="48"/>
                  </a:lnTo>
                  <a:lnTo>
                    <a:pt x="0" y="58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8" y="82"/>
                  </a:lnTo>
                  <a:lnTo>
                    <a:pt x="14" y="88"/>
                  </a:lnTo>
                  <a:lnTo>
                    <a:pt x="18" y="92"/>
                  </a:lnTo>
                  <a:lnTo>
                    <a:pt x="24" y="96"/>
                  </a:lnTo>
                  <a:lnTo>
                    <a:pt x="30" y="96"/>
                  </a:lnTo>
                  <a:lnTo>
                    <a:pt x="34" y="96"/>
                  </a:lnTo>
                  <a:lnTo>
                    <a:pt x="40" y="92"/>
                  </a:lnTo>
                  <a:lnTo>
                    <a:pt x="44" y="88"/>
                  </a:lnTo>
                  <a:lnTo>
                    <a:pt x="50" y="82"/>
                  </a:lnTo>
                  <a:lnTo>
                    <a:pt x="52" y="76"/>
                  </a:lnTo>
                  <a:lnTo>
                    <a:pt x="54" y="66"/>
                  </a:lnTo>
                  <a:lnTo>
                    <a:pt x="56" y="58"/>
                  </a:lnTo>
                  <a:lnTo>
                    <a:pt x="58" y="48"/>
                  </a:lnTo>
                  <a:lnTo>
                    <a:pt x="56" y="40"/>
                  </a:lnTo>
                  <a:lnTo>
                    <a:pt x="54" y="30"/>
                  </a:lnTo>
                  <a:lnTo>
                    <a:pt x="52" y="22"/>
                  </a:lnTo>
                  <a:lnTo>
                    <a:pt x="50" y="14"/>
                  </a:lnTo>
                  <a:lnTo>
                    <a:pt x="44" y="10"/>
                  </a:lnTo>
                  <a:lnTo>
                    <a:pt x="40" y="4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24" y="2"/>
                  </a:lnTo>
                  <a:lnTo>
                    <a:pt x="18" y="4"/>
                  </a:lnTo>
                  <a:lnTo>
                    <a:pt x="14" y="10"/>
                  </a:lnTo>
                  <a:lnTo>
                    <a:pt x="8" y="14"/>
                  </a:lnTo>
                  <a:lnTo>
                    <a:pt x="4" y="22"/>
                  </a:lnTo>
                  <a:lnTo>
                    <a:pt x="2" y="30"/>
                  </a:lnTo>
                  <a:lnTo>
                    <a:pt x="0" y="4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0"/>
            <p:cNvSpPr/>
            <p:nvPr/>
          </p:nvSpPr>
          <p:spPr>
            <a:xfrm>
              <a:off x="1371600" y="4629150"/>
              <a:ext cx="34925" cy="53975"/>
            </a:xfrm>
            <a:custGeom>
              <a:avLst/>
              <a:gdLst/>
              <a:ahLst/>
              <a:cxnLst/>
              <a:rect l="l" t="t" r="r" b="b"/>
              <a:pathLst>
                <a:path w="22" h="34" extrusionOk="0">
                  <a:moveTo>
                    <a:pt x="0" y="18"/>
                  </a:moveTo>
                  <a:lnTo>
                    <a:pt x="0" y="18"/>
                  </a:lnTo>
                  <a:lnTo>
                    <a:pt x="0" y="24"/>
                  </a:lnTo>
                  <a:lnTo>
                    <a:pt x="4" y="30"/>
                  </a:lnTo>
                  <a:lnTo>
                    <a:pt x="6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8" y="30"/>
                  </a:lnTo>
                  <a:lnTo>
                    <a:pt x="20" y="24"/>
                  </a:lnTo>
                  <a:lnTo>
                    <a:pt x="22" y="18"/>
                  </a:lnTo>
                  <a:lnTo>
                    <a:pt x="20" y="12"/>
                  </a:lnTo>
                  <a:lnTo>
                    <a:pt x="18" y="6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6" y="2"/>
                  </a:lnTo>
                  <a:lnTo>
                    <a:pt x="4" y="6"/>
                  </a:lnTo>
                  <a:lnTo>
                    <a:pt x="0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C4F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0"/>
            <p:cNvSpPr/>
            <p:nvPr/>
          </p:nvSpPr>
          <p:spPr>
            <a:xfrm>
              <a:off x="1184275" y="5064125"/>
              <a:ext cx="241300" cy="101600"/>
            </a:xfrm>
            <a:custGeom>
              <a:avLst/>
              <a:gdLst/>
              <a:ahLst/>
              <a:cxnLst/>
              <a:rect l="l" t="t" r="r" b="b"/>
              <a:pathLst>
                <a:path w="152" h="64" extrusionOk="0">
                  <a:moveTo>
                    <a:pt x="152" y="0"/>
                  </a:moveTo>
                  <a:lnTo>
                    <a:pt x="152" y="0"/>
                  </a:lnTo>
                  <a:lnTo>
                    <a:pt x="148" y="6"/>
                  </a:lnTo>
                  <a:lnTo>
                    <a:pt x="142" y="10"/>
                  </a:lnTo>
                  <a:lnTo>
                    <a:pt x="134" y="18"/>
                  </a:lnTo>
                  <a:lnTo>
                    <a:pt x="124" y="22"/>
                  </a:lnTo>
                  <a:lnTo>
                    <a:pt x="110" y="28"/>
                  </a:lnTo>
                  <a:lnTo>
                    <a:pt x="94" y="32"/>
                  </a:lnTo>
                  <a:lnTo>
                    <a:pt x="78" y="34"/>
                  </a:lnTo>
                  <a:lnTo>
                    <a:pt x="76" y="34"/>
                  </a:lnTo>
                  <a:lnTo>
                    <a:pt x="74" y="34"/>
                  </a:lnTo>
                  <a:lnTo>
                    <a:pt x="56" y="32"/>
                  </a:lnTo>
                  <a:lnTo>
                    <a:pt x="42" y="28"/>
                  </a:lnTo>
                  <a:lnTo>
                    <a:pt x="28" y="22"/>
                  </a:lnTo>
                  <a:lnTo>
                    <a:pt x="18" y="18"/>
                  </a:lnTo>
                  <a:lnTo>
                    <a:pt x="10" y="10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" y="18"/>
                  </a:lnTo>
                  <a:lnTo>
                    <a:pt x="6" y="26"/>
                  </a:lnTo>
                  <a:lnTo>
                    <a:pt x="10" y="32"/>
                  </a:lnTo>
                  <a:lnTo>
                    <a:pt x="16" y="38"/>
                  </a:lnTo>
                  <a:lnTo>
                    <a:pt x="22" y="44"/>
                  </a:lnTo>
                  <a:lnTo>
                    <a:pt x="32" y="52"/>
                  </a:lnTo>
                  <a:lnTo>
                    <a:pt x="46" y="56"/>
                  </a:lnTo>
                  <a:lnTo>
                    <a:pt x="58" y="60"/>
                  </a:lnTo>
                  <a:lnTo>
                    <a:pt x="68" y="62"/>
                  </a:lnTo>
                  <a:lnTo>
                    <a:pt x="74" y="62"/>
                  </a:lnTo>
                  <a:lnTo>
                    <a:pt x="74" y="64"/>
                  </a:lnTo>
                  <a:lnTo>
                    <a:pt x="76" y="64"/>
                  </a:lnTo>
                  <a:lnTo>
                    <a:pt x="78" y="64"/>
                  </a:lnTo>
                  <a:lnTo>
                    <a:pt x="78" y="62"/>
                  </a:lnTo>
                  <a:lnTo>
                    <a:pt x="84" y="62"/>
                  </a:lnTo>
                  <a:lnTo>
                    <a:pt x="94" y="60"/>
                  </a:lnTo>
                  <a:lnTo>
                    <a:pt x="106" y="56"/>
                  </a:lnTo>
                  <a:lnTo>
                    <a:pt x="118" y="52"/>
                  </a:lnTo>
                  <a:lnTo>
                    <a:pt x="130" y="44"/>
                  </a:lnTo>
                  <a:lnTo>
                    <a:pt x="136" y="38"/>
                  </a:lnTo>
                  <a:lnTo>
                    <a:pt x="140" y="32"/>
                  </a:lnTo>
                  <a:lnTo>
                    <a:pt x="144" y="26"/>
                  </a:lnTo>
                  <a:lnTo>
                    <a:pt x="148" y="18"/>
                  </a:lnTo>
                  <a:lnTo>
                    <a:pt x="150" y="1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534C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0"/>
            <p:cNvSpPr/>
            <p:nvPr/>
          </p:nvSpPr>
          <p:spPr>
            <a:xfrm>
              <a:off x="996950" y="4752975"/>
              <a:ext cx="311150" cy="365125"/>
            </a:xfrm>
            <a:custGeom>
              <a:avLst/>
              <a:gdLst/>
              <a:ahLst/>
              <a:cxnLst/>
              <a:rect l="l" t="t" r="r" b="b"/>
              <a:pathLst>
                <a:path w="196" h="230" extrusionOk="0">
                  <a:moveTo>
                    <a:pt x="2" y="0"/>
                  </a:moveTo>
                  <a:lnTo>
                    <a:pt x="2" y="0"/>
                  </a:lnTo>
                  <a:lnTo>
                    <a:pt x="0" y="6"/>
                  </a:lnTo>
                  <a:lnTo>
                    <a:pt x="0" y="20"/>
                  </a:lnTo>
                  <a:lnTo>
                    <a:pt x="4" y="44"/>
                  </a:lnTo>
                  <a:lnTo>
                    <a:pt x="6" y="56"/>
                  </a:lnTo>
                  <a:lnTo>
                    <a:pt x="10" y="72"/>
                  </a:lnTo>
                  <a:lnTo>
                    <a:pt x="16" y="88"/>
                  </a:lnTo>
                  <a:lnTo>
                    <a:pt x="24" y="104"/>
                  </a:lnTo>
                  <a:lnTo>
                    <a:pt x="34" y="120"/>
                  </a:lnTo>
                  <a:lnTo>
                    <a:pt x="46" y="136"/>
                  </a:lnTo>
                  <a:lnTo>
                    <a:pt x="62" y="154"/>
                  </a:lnTo>
                  <a:lnTo>
                    <a:pt x="78" y="170"/>
                  </a:lnTo>
                  <a:lnTo>
                    <a:pt x="98" y="186"/>
                  </a:lnTo>
                  <a:lnTo>
                    <a:pt x="124" y="200"/>
                  </a:lnTo>
                  <a:lnTo>
                    <a:pt x="128" y="206"/>
                  </a:lnTo>
                  <a:lnTo>
                    <a:pt x="134" y="210"/>
                  </a:lnTo>
                  <a:lnTo>
                    <a:pt x="140" y="216"/>
                  </a:lnTo>
                  <a:lnTo>
                    <a:pt x="150" y="220"/>
                  </a:lnTo>
                  <a:lnTo>
                    <a:pt x="164" y="226"/>
                  </a:lnTo>
                  <a:lnTo>
                    <a:pt x="178" y="228"/>
                  </a:lnTo>
                  <a:lnTo>
                    <a:pt x="196" y="230"/>
                  </a:lnTo>
                  <a:lnTo>
                    <a:pt x="196" y="176"/>
                  </a:lnTo>
                  <a:lnTo>
                    <a:pt x="196" y="120"/>
                  </a:lnTo>
                  <a:lnTo>
                    <a:pt x="196" y="66"/>
                  </a:lnTo>
                  <a:lnTo>
                    <a:pt x="196" y="12"/>
                  </a:lnTo>
                  <a:lnTo>
                    <a:pt x="146" y="8"/>
                  </a:lnTo>
                  <a:lnTo>
                    <a:pt x="98" y="6"/>
                  </a:lnTo>
                  <a:lnTo>
                    <a:pt x="5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0"/>
            <p:cNvSpPr/>
            <p:nvPr/>
          </p:nvSpPr>
          <p:spPr>
            <a:xfrm>
              <a:off x="1298575" y="4752975"/>
              <a:ext cx="307975" cy="365125"/>
            </a:xfrm>
            <a:custGeom>
              <a:avLst/>
              <a:gdLst/>
              <a:ahLst/>
              <a:cxnLst/>
              <a:rect l="l" t="t" r="r" b="b"/>
              <a:pathLst>
                <a:path w="194" h="230" extrusionOk="0">
                  <a:moveTo>
                    <a:pt x="194" y="0"/>
                  </a:moveTo>
                  <a:lnTo>
                    <a:pt x="194" y="0"/>
                  </a:lnTo>
                  <a:lnTo>
                    <a:pt x="194" y="6"/>
                  </a:lnTo>
                  <a:lnTo>
                    <a:pt x="194" y="20"/>
                  </a:lnTo>
                  <a:lnTo>
                    <a:pt x="190" y="44"/>
                  </a:lnTo>
                  <a:lnTo>
                    <a:pt x="186" y="58"/>
                  </a:lnTo>
                  <a:lnTo>
                    <a:pt x="182" y="72"/>
                  </a:lnTo>
                  <a:lnTo>
                    <a:pt x="176" y="88"/>
                  </a:lnTo>
                  <a:lnTo>
                    <a:pt x="168" y="106"/>
                  </a:lnTo>
                  <a:lnTo>
                    <a:pt x="160" y="120"/>
                  </a:lnTo>
                  <a:lnTo>
                    <a:pt x="146" y="138"/>
                  </a:lnTo>
                  <a:lnTo>
                    <a:pt x="132" y="156"/>
                  </a:lnTo>
                  <a:lnTo>
                    <a:pt x="114" y="172"/>
                  </a:lnTo>
                  <a:lnTo>
                    <a:pt x="94" y="186"/>
                  </a:lnTo>
                  <a:lnTo>
                    <a:pt x="72" y="200"/>
                  </a:lnTo>
                  <a:lnTo>
                    <a:pt x="68" y="206"/>
                  </a:lnTo>
                  <a:lnTo>
                    <a:pt x="62" y="210"/>
                  </a:lnTo>
                  <a:lnTo>
                    <a:pt x="54" y="216"/>
                  </a:lnTo>
                  <a:lnTo>
                    <a:pt x="44" y="220"/>
                  </a:lnTo>
                  <a:lnTo>
                    <a:pt x="32" y="226"/>
                  </a:lnTo>
                  <a:lnTo>
                    <a:pt x="16" y="228"/>
                  </a:lnTo>
                  <a:lnTo>
                    <a:pt x="0" y="230"/>
                  </a:lnTo>
                  <a:lnTo>
                    <a:pt x="0" y="176"/>
                  </a:lnTo>
                  <a:lnTo>
                    <a:pt x="0" y="120"/>
                  </a:lnTo>
                  <a:lnTo>
                    <a:pt x="0" y="66"/>
                  </a:lnTo>
                  <a:lnTo>
                    <a:pt x="0" y="12"/>
                  </a:lnTo>
                  <a:lnTo>
                    <a:pt x="48" y="8"/>
                  </a:lnTo>
                  <a:lnTo>
                    <a:pt x="98" y="6"/>
                  </a:lnTo>
                  <a:lnTo>
                    <a:pt x="144" y="2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0"/>
            <p:cNvSpPr/>
            <p:nvPr/>
          </p:nvSpPr>
          <p:spPr>
            <a:xfrm>
              <a:off x="1181100" y="4803775"/>
              <a:ext cx="238125" cy="149225"/>
            </a:xfrm>
            <a:custGeom>
              <a:avLst/>
              <a:gdLst/>
              <a:ahLst/>
              <a:cxnLst/>
              <a:rect l="l" t="t" r="r" b="b"/>
              <a:pathLst>
                <a:path w="150" h="94" extrusionOk="0">
                  <a:moveTo>
                    <a:pt x="150" y="40"/>
                  </a:moveTo>
                  <a:lnTo>
                    <a:pt x="150" y="40"/>
                  </a:lnTo>
                  <a:lnTo>
                    <a:pt x="148" y="54"/>
                  </a:lnTo>
                  <a:lnTo>
                    <a:pt x="144" y="66"/>
                  </a:lnTo>
                  <a:lnTo>
                    <a:pt x="136" y="74"/>
                  </a:lnTo>
                  <a:lnTo>
                    <a:pt x="128" y="84"/>
                  </a:lnTo>
                  <a:lnTo>
                    <a:pt x="116" y="88"/>
                  </a:lnTo>
                  <a:lnTo>
                    <a:pt x="106" y="92"/>
                  </a:lnTo>
                  <a:lnTo>
                    <a:pt x="90" y="94"/>
                  </a:lnTo>
                  <a:lnTo>
                    <a:pt x="74" y="94"/>
                  </a:lnTo>
                  <a:lnTo>
                    <a:pt x="60" y="94"/>
                  </a:lnTo>
                  <a:lnTo>
                    <a:pt x="46" y="92"/>
                  </a:lnTo>
                  <a:lnTo>
                    <a:pt x="34" y="88"/>
                  </a:lnTo>
                  <a:lnTo>
                    <a:pt x="22" y="82"/>
                  </a:lnTo>
                  <a:lnTo>
                    <a:pt x="12" y="74"/>
                  </a:lnTo>
                  <a:lnTo>
                    <a:pt x="6" y="64"/>
                  </a:lnTo>
                  <a:lnTo>
                    <a:pt x="2" y="52"/>
                  </a:lnTo>
                  <a:lnTo>
                    <a:pt x="0" y="40"/>
                  </a:lnTo>
                  <a:lnTo>
                    <a:pt x="2" y="32"/>
                  </a:lnTo>
                  <a:lnTo>
                    <a:pt x="6" y="24"/>
                  </a:lnTo>
                  <a:lnTo>
                    <a:pt x="12" y="16"/>
                  </a:lnTo>
                  <a:lnTo>
                    <a:pt x="22" y="12"/>
                  </a:lnTo>
                  <a:lnTo>
                    <a:pt x="34" y="6"/>
                  </a:lnTo>
                  <a:lnTo>
                    <a:pt x="46" y="2"/>
                  </a:lnTo>
                  <a:lnTo>
                    <a:pt x="60" y="0"/>
                  </a:lnTo>
                  <a:lnTo>
                    <a:pt x="74" y="0"/>
                  </a:lnTo>
                  <a:lnTo>
                    <a:pt x="90" y="0"/>
                  </a:lnTo>
                  <a:lnTo>
                    <a:pt x="104" y="2"/>
                  </a:lnTo>
                  <a:lnTo>
                    <a:pt x="116" y="6"/>
                  </a:lnTo>
                  <a:lnTo>
                    <a:pt x="128" y="12"/>
                  </a:lnTo>
                  <a:lnTo>
                    <a:pt x="136" y="16"/>
                  </a:lnTo>
                  <a:lnTo>
                    <a:pt x="144" y="24"/>
                  </a:lnTo>
                  <a:lnTo>
                    <a:pt x="148" y="32"/>
                  </a:lnTo>
                  <a:lnTo>
                    <a:pt x="150" y="40"/>
                  </a:lnTo>
                  <a:close/>
                </a:path>
              </a:pathLst>
            </a:custGeom>
            <a:solidFill>
              <a:srgbClr val="F8AA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0"/>
            <p:cNvSpPr/>
            <p:nvPr/>
          </p:nvSpPr>
          <p:spPr>
            <a:xfrm>
              <a:off x="720725" y="4683125"/>
              <a:ext cx="228600" cy="273050"/>
            </a:xfrm>
            <a:custGeom>
              <a:avLst/>
              <a:gdLst/>
              <a:ahLst/>
              <a:cxnLst/>
              <a:rect l="l" t="t" r="r" b="b"/>
              <a:pathLst>
                <a:path w="144" h="172" extrusionOk="0">
                  <a:moveTo>
                    <a:pt x="108" y="156"/>
                  </a:moveTo>
                  <a:lnTo>
                    <a:pt x="86" y="160"/>
                  </a:lnTo>
                  <a:lnTo>
                    <a:pt x="62" y="164"/>
                  </a:lnTo>
                  <a:lnTo>
                    <a:pt x="40" y="168"/>
                  </a:lnTo>
                  <a:lnTo>
                    <a:pt x="20" y="172"/>
                  </a:lnTo>
                  <a:lnTo>
                    <a:pt x="12" y="150"/>
                  </a:lnTo>
                  <a:lnTo>
                    <a:pt x="6" y="126"/>
                  </a:lnTo>
                  <a:lnTo>
                    <a:pt x="2" y="98"/>
                  </a:lnTo>
                  <a:lnTo>
                    <a:pt x="0" y="84"/>
                  </a:lnTo>
                  <a:lnTo>
                    <a:pt x="0" y="72"/>
                  </a:lnTo>
                  <a:lnTo>
                    <a:pt x="2" y="58"/>
                  </a:lnTo>
                  <a:lnTo>
                    <a:pt x="4" y="46"/>
                  </a:lnTo>
                  <a:lnTo>
                    <a:pt x="10" y="36"/>
                  </a:lnTo>
                  <a:lnTo>
                    <a:pt x="18" y="28"/>
                  </a:lnTo>
                  <a:lnTo>
                    <a:pt x="22" y="24"/>
                  </a:lnTo>
                  <a:lnTo>
                    <a:pt x="28" y="20"/>
                  </a:lnTo>
                  <a:lnTo>
                    <a:pt x="34" y="20"/>
                  </a:lnTo>
                  <a:lnTo>
                    <a:pt x="40" y="18"/>
                  </a:lnTo>
                  <a:lnTo>
                    <a:pt x="42" y="16"/>
                  </a:lnTo>
                  <a:lnTo>
                    <a:pt x="46" y="8"/>
                  </a:lnTo>
                  <a:lnTo>
                    <a:pt x="50" y="4"/>
                  </a:lnTo>
                  <a:lnTo>
                    <a:pt x="54" y="2"/>
                  </a:lnTo>
                  <a:lnTo>
                    <a:pt x="60" y="0"/>
                  </a:lnTo>
                  <a:lnTo>
                    <a:pt x="68" y="0"/>
                  </a:lnTo>
                  <a:lnTo>
                    <a:pt x="72" y="4"/>
                  </a:lnTo>
                  <a:lnTo>
                    <a:pt x="78" y="6"/>
                  </a:lnTo>
                  <a:lnTo>
                    <a:pt x="84" y="12"/>
                  </a:lnTo>
                  <a:lnTo>
                    <a:pt x="92" y="22"/>
                  </a:lnTo>
                  <a:lnTo>
                    <a:pt x="96" y="36"/>
                  </a:lnTo>
                  <a:lnTo>
                    <a:pt x="102" y="52"/>
                  </a:lnTo>
                  <a:lnTo>
                    <a:pt x="104" y="76"/>
                  </a:lnTo>
                  <a:lnTo>
                    <a:pt x="110" y="74"/>
                  </a:lnTo>
                  <a:lnTo>
                    <a:pt x="118" y="72"/>
                  </a:lnTo>
                  <a:lnTo>
                    <a:pt x="126" y="72"/>
                  </a:lnTo>
                  <a:lnTo>
                    <a:pt x="132" y="72"/>
                  </a:lnTo>
                  <a:lnTo>
                    <a:pt x="140" y="76"/>
                  </a:lnTo>
                  <a:lnTo>
                    <a:pt x="142" y="78"/>
                  </a:lnTo>
                  <a:lnTo>
                    <a:pt x="144" y="82"/>
                  </a:lnTo>
                  <a:lnTo>
                    <a:pt x="144" y="84"/>
                  </a:lnTo>
                  <a:lnTo>
                    <a:pt x="144" y="90"/>
                  </a:lnTo>
                  <a:lnTo>
                    <a:pt x="144" y="92"/>
                  </a:lnTo>
                  <a:lnTo>
                    <a:pt x="140" y="100"/>
                  </a:lnTo>
                  <a:lnTo>
                    <a:pt x="136" y="106"/>
                  </a:lnTo>
                  <a:lnTo>
                    <a:pt x="130" y="110"/>
                  </a:lnTo>
                  <a:lnTo>
                    <a:pt x="122" y="114"/>
                  </a:lnTo>
                  <a:lnTo>
                    <a:pt x="114" y="118"/>
                  </a:lnTo>
                  <a:lnTo>
                    <a:pt x="118" y="124"/>
                  </a:lnTo>
                  <a:lnTo>
                    <a:pt x="118" y="136"/>
                  </a:lnTo>
                  <a:lnTo>
                    <a:pt x="118" y="142"/>
                  </a:lnTo>
                  <a:lnTo>
                    <a:pt x="118" y="148"/>
                  </a:lnTo>
                  <a:lnTo>
                    <a:pt x="114" y="154"/>
                  </a:lnTo>
                  <a:lnTo>
                    <a:pt x="108" y="156"/>
                  </a:lnTo>
                  <a:close/>
                </a:path>
              </a:pathLst>
            </a:custGeom>
            <a:solidFill>
              <a:srgbClr val="534C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0"/>
            <p:cNvSpPr/>
            <p:nvPr/>
          </p:nvSpPr>
          <p:spPr>
            <a:xfrm>
              <a:off x="752475" y="4784725"/>
              <a:ext cx="133350" cy="127000"/>
            </a:xfrm>
            <a:custGeom>
              <a:avLst/>
              <a:gdLst/>
              <a:ahLst/>
              <a:cxnLst/>
              <a:rect l="l" t="t" r="r" b="b"/>
              <a:pathLst>
                <a:path w="84" h="80" extrusionOk="0">
                  <a:moveTo>
                    <a:pt x="84" y="40"/>
                  </a:moveTo>
                  <a:lnTo>
                    <a:pt x="84" y="40"/>
                  </a:lnTo>
                  <a:lnTo>
                    <a:pt x="82" y="48"/>
                  </a:lnTo>
                  <a:lnTo>
                    <a:pt x="80" y="56"/>
                  </a:lnTo>
                  <a:lnTo>
                    <a:pt x="76" y="62"/>
                  </a:lnTo>
                  <a:lnTo>
                    <a:pt x="72" y="68"/>
                  </a:lnTo>
                  <a:lnTo>
                    <a:pt x="66" y="74"/>
                  </a:lnTo>
                  <a:lnTo>
                    <a:pt x="58" y="76"/>
                  </a:lnTo>
                  <a:lnTo>
                    <a:pt x="50" y="80"/>
                  </a:lnTo>
                  <a:lnTo>
                    <a:pt x="42" y="80"/>
                  </a:lnTo>
                  <a:lnTo>
                    <a:pt x="34" y="80"/>
                  </a:lnTo>
                  <a:lnTo>
                    <a:pt x="26" y="76"/>
                  </a:lnTo>
                  <a:lnTo>
                    <a:pt x="18" y="74"/>
                  </a:lnTo>
                  <a:lnTo>
                    <a:pt x="12" y="68"/>
                  </a:lnTo>
                  <a:lnTo>
                    <a:pt x="8" y="62"/>
                  </a:lnTo>
                  <a:lnTo>
                    <a:pt x="4" y="56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4" y="24"/>
                  </a:lnTo>
                  <a:lnTo>
                    <a:pt x="8" y="18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6" y="2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8" y="2"/>
                  </a:lnTo>
                  <a:lnTo>
                    <a:pt x="66" y="8"/>
                  </a:lnTo>
                  <a:lnTo>
                    <a:pt x="72" y="12"/>
                  </a:lnTo>
                  <a:lnTo>
                    <a:pt x="76" y="18"/>
                  </a:lnTo>
                  <a:lnTo>
                    <a:pt x="80" y="24"/>
                  </a:lnTo>
                  <a:lnTo>
                    <a:pt x="82" y="32"/>
                  </a:lnTo>
                  <a:lnTo>
                    <a:pt x="84" y="40"/>
                  </a:lnTo>
                  <a:close/>
                </a:path>
              </a:pathLst>
            </a:custGeom>
            <a:solidFill>
              <a:srgbClr val="83796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0"/>
            <p:cNvSpPr/>
            <p:nvPr/>
          </p:nvSpPr>
          <p:spPr>
            <a:xfrm>
              <a:off x="857250" y="4806950"/>
              <a:ext cx="79375" cy="47625"/>
            </a:xfrm>
            <a:custGeom>
              <a:avLst/>
              <a:gdLst/>
              <a:ahLst/>
              <a:cxnLst/>
              <a:rect l="l" t="t" r="r" b="b"/>
              <a:pathLst>
                <a:path w="50" h="30" extrusionOk="0">
                  <a:moveTo>
                    <a:pt x="48" y="6"/>
                  </a:moveTo>
                  <a:lnTo>
                    <a:pt x="48" y="6"/>
                  </a:lnTo>
                  <a:lnTo>
                    <a:pt x="50" y="10"/>
                  </a:lnTo>
                  <a:lnTo>
                    <a:pt x="48" y="12"/>
                  </a:lnTo>
                  <a:lnTo>
                    <a:pt x="44" y="18"/>
                  </a:lnTo>
                  <a:lnTo>
                    <a:pt x="36" y="24"/>
                  </a:lnTo>
                  <a:lnTo>
                    <a:pt x="28" y="26"/>
                  </a:lnTo>
                  <a:lnTo>
                    <a:pt x="18" y="30"/>
                  </a:lnTo>
                  <a:lnTo>
                    <a:pt x="10" y="28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22" y="2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6" y="2"/>
                  </a:lnTo>
                  <a:lnTo>
                    <a:pt x="48" y="4"/>
                  </a:lnTo>
                  <a:lnTo>
                    <a:pt x="48" y="6"/>
                  </a:lnTo>
                  <a:close/>
                </a:path>
              </a:pathLst>
            </a:custGeom>
            <a:solidFill>
              <a:srgbClr val="83796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0"/>
            <p:cNvSpPr/>
            <p:nvPr/>
          </p:nvSpPr>
          <p:spPr>
            <a:xfrm>
              <a:off x="819150" y="4714875"/>
              <a:ext cx="53975" cy="146050"/>
            </a:xfrm>
            <a:custGeom>
              <a:avLst/>
              <a:gdLst/>
              <a:ahLst/>
              <a:cxnLst/>
              <a:rect l="l" t="t" r="r" b="b"/>
              <a:pathLst>
                <a:path w="34" h="92" extrusionOk="0">
                  <a:moveTo>
                    <a:pt x="8" y="0"/>
                  </a:moveTo>
                  <a:lnTo>
                    <a:pt x="8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20" y="6"/>
                  </a:lnTo>
                  <a:lnTo>
                    <a:pt x="24" y="14"/>
                  </a:lnTo>
                  <a:lnTo>
                    <a:pt x="26" y="24"/>
                  </a:lnTo>
                  <a:lnTo>
                    <a:pt x="30" y="40"/>
                  </a:lnTo>
                  <a:lnTo>
                    <a:pt x="32" y="62"/>
                  </a:lnTo>
                  <a:lnTo>
                    <a:pt x="34" y="82"/>
                  </a:lnTo>
                  <a:lnTo>
                    <a:pt x="32" y="88"/>
                  </a:lnTo>
                  <a:lnTo>
                    <a:pt x="32" y="92"/>
                  </a:lnTo>
                  <a:lnTo>
                    <a:pt x="30" y="92"/>
                  </a:lnTo>
                  <a:lnTo>
                    <a:pt x="28" y="90"/>
                  </a:lnTo>
                  <a:lnTo>
                    <a:pt x="24" y="84"/>
                  </a:lnTo>
                  <a:lnTo>
                    <a:pt x="14" y="66"/>
                  </a:lnTo>
                  <a:lnTo>
                    <a:pt x="4" y="44"/>
                  </a:lnTo>
                  <a:lnTo>
                    <a:pt x="0" y="28"/>
                  </a:lnTo>
                  <a:lnTo>
                    <a:pt x="0" y="18"/>
                  </a:lnTo>
                  <a:lnTo>
                    <a:pt x="2" y="10"/>
                  </a:lnTo>
                  <a:lnTo>
                    <a:pt x="4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83796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0"/>
            <p:cNvSpPr/>
            <p:nvPr/>
          </p:nvSpPr>
          <p:spPr>
            <a:xfrm>
              <a:off x="790575" y="4730750"/>
              <a:ext cx="41275" cy="82550"/>
            </a:xfrm>
            <a:custGeom>
              <a:avLst/>
              <a:gdLst/>
              <a:ahLst/>
              <a:cxnLst/>
              <a:rect l="l" t="t" r="r" b="b"/>
              <a:pathLst>
                <a:path w="26" h="52" extrusionOk="0">
                  <a:moveTo>
                    <a:pt x="8" y="0"/>
                  </a:moveTo>
                  <a:lnTo>
                    <a:pt x="8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20" y="6"/>
                  </a:lnTo>
                  <a:lnTo>
                    <a:pt x="22" y="14"/>
                  </a:lnTo>
                  <a:lnTo>
                    <a:pt x="26" y="24"/>
                  </a:lnTo>
                  <a:lnTo>
                    <a:pt x="26" y="34"/>
                  </a:lnTo>
                  <a:lnTo>
                    <a:pt x="26" y="42"/>
                  </a:lnTo>
                  <a:lnTo>
                    <a:pt x="22" y="48"/>
                  </a:lnTo>
                  <a:lnTo>
                    <a:pt x="20" y="50"/>
                  </a:lnTo>
                  <a:lnTo>
                    <a:pt x="16" y="52"/>
                  </a:lnTo>
                  <a:lnTo>
                    <a:pt x="14" y="52"/>
                  </a:lnTo>
                  <a:lnTo>
                    <a:pt x="12" y="50"/>
                  </a:lnTo>
                  <a:lnTo>
                    <a:pt x="6" y="46"/>
                  </a:lnTo>
                  <a:lnTo>
                    <a:pt x="2" y="36"/>
                  </a:lnTo>
                  <a:lnTo>
                    <a:pt x="0" y="26"/>
                  </a:lnTo>
                  <a:lnTo>
                    <a:pt x="0" y="16"/>
                  </a:lnTo>
                  <a:lnTo>
                    <a:pt x="2" y="8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83796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0"/>
            <p:cNvSpPr/>
            <p:nvPr/>
          </p:nvSpPr>
          <p:spPr>
            <a:xfrm>
              <a:off x="765175" y="4743450"/>
              <a:ext cx="44450" cy="82550"/>
            </a:xfrm>
            <a:custGeom>
              <a:avLst/>
              <a:gdLst/>
              <a:ahLst/>
              <a:cxnLst/>
              <a:rect l="l" t="t" r="r" b="b"/>
              <a:pathLst>
                <a:path w="28" h="52" extrusionOk="0">
                  <a:moveTo>
                    <a:pt x="10" y="0"/>
                  </a:moveTo>
                  <a:lnTo>
                    <a:pt x="10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0" y="8"/>
                  </a:lnTo>
                  <a:lnTo>
                    <a:pt x="24" y="14"/>
                  </a:lnTo>
                  <a:lnTo>
                    <a:pt x="28" y="24"/>
                  </a:lnTo>
                  <a:lnTo>
                    <a:pt x="28" y="34"/>
                  </a:lnTo>
                  <a:lnTo>
                    <a:pt x="26" y="44"/>
                  </a:lnTo>
                  <a:lnTo>
                    <a:pt x="22" y="50"/>
                  </a:lnTo>
                  <a:lnTo>
                    <a:pt x="20" y="50"/>
                  </a:lnTo>
                  <a:lnTo>
                    <a:pt x="18" y="52"/>
                  </a:lnTo>
                  <a:lnTo>
                    <a:pt x="14" y="52"/>
                  </a:lnTo>
                  <a:lnTo>
                    <a:pt x="12" y="50"/>
                  </a:lnTo>
                  <a:lnTo>
                    <a:pt x="6" y="46"/>
                  </a:lnTo>
                  <a:lnTo>
                    <a:pt x="2" y="38"/>
                  </a:lnTo>
                  <a:lnTo>
                    <a:pt x="0" y="28"/>
                  </a:lnTo>
                  <a:lnTo>
                    <a:pt x="0" y="18"/>
                  </a:lnTo>
                  <a:lnTo>
                    <a:pt x="2" y="10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83796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0"/>
            <p:cNvSpPr/>
            <p:nvPr/>
          </p:nvSpPr>
          <p:spPr>
            <a:xfrm>
              <a:off x="742950" y="4765675"/>
              <a:ext cx="41275" cy="79375"/>
            </a:xfrm>
            <a:custGeom>
              <a:avLst/>
              <a:gdLst/>
              <a:ahLst/>
              <a:cxnLst/>
              <a:rect l="l" t="t" r="r" b="b"/>
              <a:pathLst>
                <a:path w="26" h="50" extrusionOk="0">
                  <a:moveTo>
                    <a:pt x="10" y="0"/>
                  </a:moveTo>
                  <a:lnTo>
                    <a:pt x="10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6"/>
                  </a:lnTo>
                  <a:lnTo>
                    <a:pt x="24" y="14"/>
                  </a:lnTo>
                  <a:lnTo>
                    <a:pt x="26" y="24"/>
                  </a:lnTo>
                  <a:lnTo>
                    <a:pt x="26" y="34"/>
                  </a:lnTo>
                  <a:lnTo>
                    <a:pt x="26" y="42"/>
                  </a:lnTo>
                  <a:lnTo>
                    <a:pt x="22" y="48"/>
                  </a:lnTo>
                  <a:lnTo>
                    <a:pt x="20" y="50"/>
                  </a:lnTo>
                  <a:lnTo>
                    <a:pt x="16" y="50"/>
                  </a:lnTo>
                  <a:lnTo>
                    <a:pt x="14" y="50"/>
                  </a:lnTo>
                  <a:lnTo>
                    <a:pt x="12" y="50"/>
                  </a:lnTo>
                  <a:lnTo>
                    <a:pt x="6" y="46"/>
                  </a:lnTo>
                  <a:lnTo>
                    <a:pt x="2" y="36"/>
                  </a:lnTo>
                  <a:lnTo>
                    <a:pt x="0" y="28"/>
                  </a:lnTo>
                  <a:lnTo>
                    <a:pt x="0" y="18"/>
                  </a:lnTo>
                  <a:lnTo>
                    <a:pt x="0" y="10"/>
                  </a:lnTo>
                  <a:lnTo>
                    <a:pt x="6" y="2"/>
                  </a:lnTo>
                  <a:lnTo>
                    <a:pt x="6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83796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0"/>
            <p:cNvSpPr/>
            <p:nvPr/>
          </p:nvSpPr>
          <p:spPr>
            <a:xfrm>
              <a:off x="1641475" y="4683125"/>
              <a:ext cx="228600" cy="273050"/>
            </a:xfrm>
            <a:custGeom>
              <a:avLst/>
              <a:gdLst/>
              <a:ahLst/>
              <a:cxnLst/>
              <a:rect l="l" t="t" r="r" b="b"/>
              <a:pathLst>
                <a:path w="144" h="172" extrusionOk="0">
                  <a:moveTo>
                    <a:pt x="36" y="156"/>
                  </a:moveTo>
                  <a:lnTo>
                    <a:pt x="58" y="160"/>
                  </a:lnTo>
                  <a:lnTo>
                    <a:pt x="80" y="164"/>
                  </a:lnTo>
                  <a:lnTo>
                    <a:pt x="104" y="168"/>
                  </a:lnTo>
                  <a:lnTo>
                    <a:pt x="124" y="172"/>
                  </a:lnTo>
                  <a:lnTo>
                    <a:pt x="132" y="150"/>
                  </a:lnTo>
                  <a:lnTo>
                    <a:pt x="138" y="126"/>
                  </a:lnTo>
                  <a:lnTo>
                    <a:pt x="142" y="98"/>
                  </a:lnTo>
                  <a:lnTo>
                    <a:pt x="144" y="84"/>
                  </a:lnTo>
                  <a:lnTo>
                    <a:pt x="144" y="72"/>
                  </a:lnTo>
                  <a:lnTo>
                    <a:pt x="142" y="58"/>
                  </a:lnTo>
                  <a:lnTo>
                    <a:pt x="138" y="46"/>
                  </a:lnTo>
                  <a:lnTo>
                    <a:pt x="134" y="36"/>
                  </a:lnTo>
                  <a:lnTo>
                    <a:pt x="126" y="28"/>
                  </a:lnTo>
                  <a:lnTo>
                    <a:pt x="120" y="24"/>
                  </a:lnTo>
                  <a:lnTo>
                    <a:pt x="116" y="20"/>
                  </a:lnTo>
                  <a:lnTo>
                    <a:pt x="108" y="20"/>
                  </a:lnTo>
                  <a:lnTo>
                    <a:pt x="104" y="18"/>
                  </a:lnTo>
                  <a:lnTo>
                    <a:pt x="102" y="16"/>
                  </a:lnTo>
                  <a:lnTo>
                    <a:pt x="98" y="8"/>
                  </a:lnTo>
                  <a:lnTo>
                    <a:pt x="94" y="4"/>
                  </a:lnTo>
                  <a:lnTo>
                    <a:pt x="88" y="2"/>
                  </a:lnTo>
                  <a:lnTo>
                    <a:pt x="84" y="0"/>
                  </a:lnTo>
                  <a:lnTo>
                    <a:pt x="76" y="0"/>
                  </a:lnTo>
                  <a:lnTo>
                    <a:pt x="70" y="4"/>
                  </a:lnTo>
                  <a:lnTo>
                    <a:pt x="66" y="6"/>
                  </a:lnTo>
                  <a:lnTo>
                    <a:pt x="58" y="12"/>
                  </a:lnTo>
                  <a:lnTo>
                    <a:pt x="52" y="22"/>
                  </a:lnTo>
                  <a:lnTo>
                    <a:pt x="48" y="36"/>
                  </a:lnTo>
                  <a:lnTo>
                    <a:pt x="42" y="52"/>
                  </a:lnTo>
                  <a:lnTo>
                    <a:pt x="40" y="76"/>
                  </a:lnTo>
                  <a:lnTo>
                    <a:pt x="32" y="74"/>
                  </a:lnTo>
                  <a:lnTo>
                    <a:pt x="26" y="72"/>
                  </a:lnTo>
                  <a:lnTo>
                    <a:pt x="18" y="72"/>
                  </a:lnTo>
                  <a:lnTo>
                    <a:pt x="12" y="72"/>
                  </a:lnTo>
                  <a:lnTo>
                    <a:pt x="4" y="76"/>
                  </a:lnTo>
                  <a:lnTo>
                    <a:pt x="2" y="78"/>
                  </a:lnTo>
                  <a:lnTo>
                    <a:pt x="0" y="82"/>
                  </a:lnTo>
                  <a:lnTo>
                    <a:pt x="0" y="84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4" y="100"/>
                  </a:lnTo>
                  <a:lnTo>
                    <a:pt x="8" y="106"/>
                  </a:lnTo>
                  <a:lnTo>
                    <a:pt x="14" y="110"/>
                  </a:lnTo>
                  <a:lnTo>
                    <a:pt x="20" y="114"/>
                  </a:lnTo>
                  <a:lnTo>
                    <a:pt x="30" y="118"/>
                  </a:lnTo>
                  <a:lnTo>
                    <a:pt x="26" y="124"/>
                  </a:lnTo>
                  <a:lnTo>
                    <a:pt x="24" y="136"/>
                  </a:lnTo>
                  <a:lnTo>
                    <a:pt x="24" y="142"/>
                  </a:lnTo>
                  <a:lnTo>
                    <a:pt x="26" y="148"/>
                  </a:lnTo>
                  <a:lnTo>
                    <a:pt x="30" y="154"/>
                  </a:lnTo>
                  <a:lnTo>
                    <a:pt x="36" y="156"/>
                  </a:lnTo>
                  <a:close/>
                </a:path>
              </a:pathLst>
            </a:custGeom>
            <a:solidFill>
              <a:srgbClr val="534C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0"/>
            <p:cNvSpPr/>
            <p:nvPr/>
          </p:nvSpPr>
          <p:spPr>
            <a:xfrm>
              <a:off x="1704975" y="4784725"/>
              <a:ext cx="133350" cy="127000"/>
            </a:xfrm>
            <a:custGeom>
              <a:avLst/>
              <a:gdLst/>
              <a:ahLst/>
              <a:cxnLst/>
              <a:rect l="l" t="t" r="r" b="b"/>
              <a:pathLst>
                <a:path w="84" h="80" extrusionOk="0">
                  <a:moveTo>
                    <a:pt x="0" y="40"/>
                  </a:moveTo>
                  <a:lnTo>
                    <a:pt x="0" y="40"/>
                  </a:lnTo>
                  <a:lnTo>
                    <a:pt x="2" y="48"/>
                  </a:lnTo>
                  <a:lnTo>
                    <a:pt x="2" y="56"/>
                  </a:lnTo>
                  <a:lnTo>
                    <a:pt x="8" y="62"/>
                  </a:lnTo>
                  <a:lnTo>
                    <a:pt x="12" y="68"/>
                  </a:lnTo>
                  <a:lnTo>
                    <a:pt x="18" y="74"/>
                  </a:lnTo>
                  <a:lnTo>
                    <a:pt x="26" y="76"/>
                  </a:lnTo>
                  <a:lnTo>
                    <a:pt x="34" y="80"/>
                  </a:lnTo>
                  <a:lnTo>
                    <a:pt x="42" y="80"/>
                  </a:lnTo>
                  <a:lnTo>
                    <a:pt x="50" y="80"/>
                  </a:lnTo>
                  <a:lnTo>
                    <a:pt x="58" y="76"/>
                  </a:lnTo>
                  <a:lnTo>
                    <a:pt x="64" y="74"/>
                  </a:lnTo>
                  <a:lnTo>
                    <a:pt x="72" y="68"/>
                  </a:lnTo>
                  <a:lnTo>
                    <a:pt x="76" y="62"/>
                  </a:lnTo>
                  <a:lnTo>
                    <a:pt x="80" y="56"/>
                  </a:lnTo>
                  <a:lnTo>
                    <a:pt x="84" y="48"/>
                  </a:lnTo>
                  <a:lnTo>
                    <a:pt x="84" y="40"/>
                  </a:lnTo>
                  <a:lnTo>
                    <a:pt x="84" y="32"/>
                  </a:lnTo>
                  <a:lnTo>
                    <a:pt x="80" y="24"/>
                  </a:lnTo>
                  <a:lnTo>
                    <a:pt x="76" y="18"/>
                  </a:lnTo>
                  <a:lnTo>
                    <a:pt x="72" y="12"/>
                  </a:lnTo>
                  <a:lnTo>
                    <a:pt x="64" y="8"/>
                  </a:lnTo>
                  <a:lnTo>
                    <a:pt x="58" y="2"/>
                  </a:lnTo>
                  <a:lnTo>
                    <a:pt x="50" y="2"/>
                  </a:lnTo>
                  <a:lnTo>
                    <a:pt x="42" y="0"/>
                  </a:lnTo>
                  <a:lnTo>
                    <a:pt x="34" y="2"/>
                  </a:lnTo>
                  <a:lnTo>
                    <a:pt x="26" y="2"/>
                  </a:lnTo>
                  <a:lnTo>
                    <a:pt x="18" y="8"/>
                  </a:lnTo>
                  <a:lnTo>
                    <a:pt x="12" y="12"/>
                  </a:lnTo>
                  <a:lnTo>
                    <a:pt x="8" y="18"/>
                  </a:lnTo>
                  <a:lnTo>
                    <a:pt x="2" y="24"/>
                  </a:lnTo>
                  <a:lnTo>
                    <a:pt x="2" y="3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83796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0"/>
            <p:cNvSpPr/>
            <p:nvPr/>
          </p:nvSpPr>
          <p:spPr>
            <a:xfrm>
              <a:off x="1654175" y="4806950"/>
              <a:ext cx="79375" cy="47625"/>
            </a:xfrm>
            <a:custGeom>
              <a:avLst/>
              <a:gdLst/>
              <a:ahLst/>
              <a:cxnLst/>
              <a:rect l="l" t="t" r="r" b="b"/>
              <a:pathLst>
                <a:path w="50" h="30" extrusionOk="0">
                  <a:moveTo>
                    <a:pt x="0" y="6"/>
                  </a:moveTo>
                  <a:lnTo>
                    <a:pt x="0" y="6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6" y="18"/>
                  </a:lnTo>
                  <a:lnTo>
                    <a:pt x="12" y="24"/>
                  </a:lnTo>
                  <a:lnTo>
                    <a:pt x="22" y="26"/>
                  </a:lnTo>
                  <a:lnTo>
                    <a:pt x="32" y="30"/>
                  </a:lnTo>
                  <a:lnTo>
                    <a:pt x="40" y="28"/>
                  </a:lnTo>
                  <a:lnTo>
                    <a:pt x="46" y="26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50" y="20"/>
                  </a:lnTo>
                  <a:lnTo>
                    <a:pt x="50" y="16"/>
                  </a:lnTo>
                  <a:lnTo>
                    <a:pt x="44" y="10"/>
                  </a:lnTo>
                  <a:lnTo>
                    <a:pt x="40" y="4"/>
                  </a:lnTo>
                  <a:lnTo>
                    <a:pt x="28" y="2"/>
                  </a:lnTo>
                  <a:lnTo>
                    <a:pt x="18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83796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0"/>
            <p:cNvSpPr/>
            <p:nvPr/>
          </p:nvSpPr>
          <p:spPr>
            <a:xfrm>
              <a:off x="1724025" y="4714875"/>
              <a:ext cx="47625" cy="136525"/>
            </a:xfrm>
            <a:custGeom>
              <a:avLst/>
              <a:gdLst/>
              <a:ahLst/>
              <a:cxnLst/>
              <a:rect l="l" t="t" r="r" b="b"/>
              <a:pathLst>
                <a:path w="30" h="86" extrusionOk="0">
                  <a:moveTo>
                    <a:pt x="20" y="0"/>
                  </a:moveTo>
                  <a:lnTo>
                    <a:pt x="20" y="0"/>
                  </a:lnTo>
                  <a:lnTo>
                    <a:pt x="16" y="0"/>
                  </a:lnTo>
                  <a:lnTo>
                    <a:pt x="10" y="6"/>
                  </a:lnTo>
                  <a:lnTo>
                    <a:pt x="6" y="14"/>
                  </a:lnTo>
                  <a:lnTo>
                    <a:pt x="4" y="24"/>
                  </a:lnTo>
                  <a:lnTo>
                    <a:pt x="0" y="40"/>
                  </a:lnTo>
                  <a:lnTo>
                    <a:pt x="0" y="60"/>
                  </a:lnTo>
                  <a:lnTo>
                    <a:pt x="0" y="78"/>
                  </a:lnTo>
                  <a:lnTo>
                    <a:pt x="0" y="82"/>
                  </a:lnTo>
                  <a:lnTo>
                    <a:pt x="0" y="86"/>
                  </a:lnTo>
                  <a:lnTo>
                    <a:pt x="2" y="86"/>
                  </a:lnTo>
                  <a:lnTo>
                    <a:pt x="6" y="84"/>
                  </a:lnTo>
                  <a:lnTo>
                    <a:pt x="10" y="78"/>
                  </a:lnTo>
                  <a:lnTo>
                    <a:pt x="18" y="62"/>
                  </a:lnTo>
                  <a:lnTo>
                    <a:pt x="26" y="42"/>
                  </a:lnTo>
                  <a:lnTo>
                    <a:pt x="30" y="28"/>
                  </a:lnTo>
                  <a:lnTo>
                    <a:pt x="30" y="18"/>
                  </a:lnTo>
                  <a:lnTo>
                    <a:pt x="28" y="10"/>
                  </a:lnTo>
                  <a:lnTo>
                    <a:pt x="26" y="2"/>
                  </a:lnTo>
                  <a:lnTo>
                    <a:pt x="22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83796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0"/>
            <p:cNvSpPr/>
            <p:nvPr/>
          </p:nvSpPr>
          <p:spPr>
            <a:xfrm>
              <a:off x="1758950" y="4730750"/>
              <a:ext cx="41275" cy="82550"/>
            </a:xfrm>
            <a:custGeom>
              <a:avLst/>
              <a:gdLst/>
              <a:ahLst/>
              <a:cxnLst/>
              <a:rect l="l" t="t" r="r" b="b"/>
              <a:pathLst>
                <a:path w="26" h="52" extrusionOk="0">
                  <a:moveTo>
                    <a:pt x="16" y="0"/>
                  </a:move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2" y="14"/>
                  </a:lnTo>
                  <a:lnTo>
                    <a:pt x="0" y="24"/>
                  </a:lnTo>
                  <a:lnTo>
                    <a:pt x="0" y="34"/>
                  </a:lnTo>
                  <a:lnTo>
                    <a:pt x="0" y="42"/>
                  </a:lnTo>
                  <a:lnTo>
                    <a:pt x="4" y="48"/>
                  </a:lnTo>
                  <a:lnTo>
                    <a:pt x="6" y="50"/>
                  </a:lnTo>
                  <a:lnTo>
                    <a:pt x="10" y="52"/>
                  </a:lnTo>
                  <a:lnTo>
                    <a:pt x="12" y="52"/>
                  </a:lnTo>
                  <a:lnTo>
                    <a:pt x="14" y="50"/>
                  </a:lnTo>
                  <a:lnTo>
                    <a:pt x="20" y="46"/>
                  </a:lnTo>
                  <a:lnTo>
                    <a:pt x="24" y="36"/>
                  </a:lnTo>
                  <a:lnTo>
                    <a:pt x="26" y="26"/>
                  </a:lnTo>
                  <a:lnTo>
                    <a:pt x="26" y="16"/>
                  </a:lnTo>
                  <a:lnTo>
                    <a:pt x="24" y="8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83796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0"/>
            <p:cNvSpPr/>
            <p:nvPr/>
          </p:nvSpPr>
          <p:spPr>
            <a:xfrm>
              <a:off x="1781175" y="4743450"/>
              <a:ext cx="44450" cy="82550"/>
            </a:xfrm>
            <a:custGeom>
              <a:avLst/>
              <a:gdLst/>
              <a:ahLst/>
              <a:cxnLst/>
              <a:rect l="l" t="t" r="r" b="b"/>
              <a:pathLst>
                <a:path w="28" h="52" extrusionOk="0">
                  <a:moveTo>
                    <a:pt x="18" y="0"/>
                  </a:moveTo>
                  <a:lnTo>
                    <a:pt x="18" y="0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8" y="8"/>
                  </a:lnTo>
                  <a:lnTo>
                    <a:pt x="4" y="14"/>
                  </a:lnTo>
                  <a:lnTo>
                    <a:pt x="0" y="24"/>
                  </a:lnTo>
                  <a:lnTo>
                    <a:pt x="0" y="34"/>
                  </a:lnTo>
                  <a:lnTo>
                    <a:pt x="2" y="44"/>
                  </a:lnTo>
                  <a:lnTo>
                    <a:pt x="6" y="50"/>
                  </a:lnTo>
                  <a:lnTo>
                    <a:pt x="8" y="50"/>
                  </a:lnTo>
                  <a:lnTo>
                    <a:pt x="10" y="52"/>
                  </a:lnTo>
                  <a:lnTo>
                    <a:pt x="12" y="52"/>
                  </a:lnTo>
                  <a:lnTo>
                    <a:pt x="16" y="50"/>
                  </a:lnTo>
                  <a:lnTo>
                    <a:pt x="20" y="46"/>
                  </a:lnTo>
                  <a:lnTo>
                    <a:pt x="26" y="38"/>
                  </a:lnTo>
                  <a:lnTo>
                    <a:pt x="26" y="28"/>
                  </a:lnTo>
                  <a:lnTo>
                    <a:pt x="28" y="18"/>
                  </a:lnTo>
                  <a:lnTo>
                    <a:pt x="26" y="10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83796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0"/>
            <p:cNvSpPr/>
            <p:nvPr/>
          </p:nvSpPr>
          <p:spPr>
            <a:xfrm>
              <a:off x="1806575" y="4765675"/>
              <a:ext cx="41275" cy="79375"/>
            </a:xfrm>
            <a:custGeom>
              <a:avLst/>
              <a:gdLst/>
              <a:ahLst/>
              <a:cxnLst/>
              <a:rect l="l" t="t" r="r" b="b"/>
              <a:pathLst>
                <a:path w="26" h="50" extrusionOk="0">
                  <a:moveTo>
                    <a:pt x="16" y="0"/>
                  </a:moveTo>
                  <a:lnTo>
                    <a:pt x="16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6"/>
                  </a:lnTo>
                  <a:lnTo>
                    <a:pt x="2" y="14"/>
                  </a:lnTo>
                  <a:lnTo>
                    <a:pt x="0" y="24"/>
                  </a:lnTo>
                  <a:lnTo>
                    <a:pt x="0" y="34"/>
                  </a:lnTo>
                  <a:lnTo>
                    <a:pt x="0" y="42"/>
                  </a:lnTo>
                  <a:lnTo>
                    <a:pt x="4" y="48"/>
                  </a:lnTo>
                  <a:lnTo>
                    <a:pt x="6" y="50"/>
                  </a:lnTo>
                  <a:lnTo>
                    <a:pt x="8" y="50"/>
                  </a:lnTo>
                  <a:lnTo>
                    <a:pt x="10" y="50"/>
                  </a:lnTo>
                  <a:lnTo>
                    <a:pt x="14" y="50"/>
                  </a:lnTo>
                  <a:lnTo>
                    <a:pt x="20" y="46"/>
                  </a:lnTo>
                  <a:lnTo>
                    <a:pt x="22" y="36"/>
                  </a:lnTo>
                  <a:lnTo>
                    <a:pt x="26" y="28"/>
                  </a:lnTo>
                  <a:lnTo>
                    <a:pt x="26" y="18"/>
                  </a:lnTo>
                  <a:lnTo>
                    <a:pt x="26" y="10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83796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0"/>
            <p:cNvSpPr/>
            <p:nvPr/>
          </p:nvSpPr>
          <p:spPr>
            <a:xfrm>
              <a:off x="1282700" y="4724400"/>
              <a:ext cx="25400" cy="28575"/>
            </a:xfrm>
            <a:custGeom>
              <a:avLst/>
              <a:gdLst/>
              <a:ahLst/>
              <a:cxnLst/>
              <a:rect l="l" t="t" r="r" b="b"/>
              <a:pathLst>
                <a:path w="16" h="18" extrusionOk="0">
                  <a:moveTo>
                    <a:pt x="16" y="10"/>
                  </a:moveTo>
                  <a:lnTo>
                    <a:pt x="16" y="10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10" y="16"/>
                  </a:lnTo>
                  <a:lnTo>
                    <a:pt x="8" y="18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4"/>
                  </a:lnTo>
                  <a:lnTo>
                    <a:pt x="0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10"/>
                  </a:lnTo>
                  <a:close/>
                </a:path>
              </a:pathLst>
            </a:custGeom>
            <a:solidFill>
              <a:srgbClr val="F8AA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24" name="Google Shape;1024;p30" descr="C:\Users\mcase\AppData\Local\Microsoft\Windows\Temporary Internet Files\Content.IE5\G1IGSMDU\MC900022391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304800"/>
            <a:ext cx="1187450" cy="1100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31"/>
          <p:cNvSpPr txBox="1"/>
          <p:nvPr/>
        </p:nvSpPr>
        <p:spPr>
          <a:xfrm>
            <a:off x="685800" y="228600"/>
            <a:ext cx="6248400" cy="1108075"/>
          </a:xfrm>
          <a:prstGeom prst="rect">
            <a:avLst/>
          </a:prstGeom>
          <a:gradFill>
            <a:gsLst>
              <a:gs pos="0">
                <a:srgbClr val="C9B5E8"/>
              </a:gs>
              <a:gs pos="35000">
                <a:srgbClr val="D9CBEE"/>
              </a:gs>
              <a:gs pos="100000">
                <a:srgbClr val="F0EAF9"/>
              </a:gs>
            </a:gsLst>
            <a:lin ang="16200000" scaled="0"/>
          </a:gradFill>
          <a:ln w="9525" cap="flat" cmpd="sng">
            <a:solidFill>
              <a:srgbClr val="7D60A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Schoolbell"/>
              <a:buNone/>
            </a:pPr>
            <a:r>
              <a:rPr lang="en-US" sz="6600" b="0" i="0" u="none">
                <a:solidFill>
                  <a:srgbClr val="000000"/>
                </a:solidFill>
                <a:latin typeface="Schoolbell"/>
                <a:ea typeface="Schoolbell"/>
                <a:cs typeface="Schoolbell"/>
                <a:sym typeface="Schoolbell"/>
              </a:rPr>
              <a:t>  Encantado/a.</a:t>
            </a:r>
            <a:endParaRPr/>
          </a:p>
        </p:txBody>
      </p:sp>
      <p:grpSp>
        <p:nvGrpSpPr>
          <p:cNvPr id="1030" name="Google Shape;1030;p31"/>
          <p:cNvGrpSpPr/>
          <p:nvPr/>
        </p:nvGrpSpPr>
        <p:grpSpPr>
          <a:xfrm>
            <a:off x="633412" y="2030412"/>
            <a:ext cx="4078287" cy="1919287"/>
            <a:chOff x="633412" y="2030412"/>
            <a:chExt cx="4078287" cy="1919287"/>
          </a:xfrm>
        </p:grpSpPr>
        <p:pic>
          <p:nvPicPr>
            <p:cNvPr id="1031" name="Google Shape;1031;p3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33412" y="2030412"/>
              <a:ext cx="4078287" cy="1919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32" name="Google Shape;1032;p31"/>
            <p:cNvSpPr txBox="1"/>
            <p:nvPr/>
          </p:nvSpPr>
          <p:spPr>
            <a:xfrm>
              <a:off x="760412" y="2132012"/>
              <a:ext cx="3279775" cy="137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600"/>
                <a:buFont typeface="Schoolbell"/>
                <a:buNone/>
              </a:pPr>
              <a:r>
                <a:rPr lang="en-US" sz="3600" b="0" i="0" u="none">
                  <a:solidFill>
                    <a:srgbClr val="FFFFFF"/>
                  </a:solidFill>
                  <a:latin typeface="Schoolbell"/>
                  <a:ea typeface="Schoolbell"/>
                  <a:cs typeface="Schoolbell"/>
                  <a:sym typeface="Schoolbell"/>
                </a:rPr>
                <a:t>Delighted to meet you.</a:t>
              </a:r>
              <a:endParaRPr/>
            </a:p>
          </p:txBody>
        </p:sp>
      </p:grpSp>
      <p:sp>
        <p:nvSpPr>
          <p:cNvPr id="1033" name="Google Shape;1033;p31"/>
          <p:cNvSpPr/>
          <p:nvPr/>
        </p:nvSpPr>
        <p:spPr>
          <a:xfrm>
            <a:off x="4038600" y="2590800"/>
            <a:ext cx="274320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4" name="Google Shape;1034;p31"/>
          <p:cNvSpPr/>
          <p:nvPr/>
        </p:nvSpPr>
        <p:spPr>
          <a:xfrm>
            <a:off x="6176962" y="3617912"/>
            <a:ext cx="274637" cy="1404937"/>
          </a:xfrm>
          <a:custGeom>
            <a:avLst/>
            <a:gdLst/>
            <a:ahLst/>
            <a:cxnLst/>
            <a:rect l="l" t="t" r="r" b="b"/>
            <a:pathLst>
              <a:path w="90" h="460" extrusionOk="0">
                <a:moveTo>
                  <a:pt x="0" y="406"/>
                </a:moveTo>
                <a:lnTo>
                  <a:pt x="0" y="406"/>
                </a:lnTo>
                <a:lnTo>
                  <a:pt x="0" y="400"/>
                </a:lnTo>
                <a:lnTo>
                  <a:pt x="2" y="386"/>
                </a:lnTo>
                <a:lnTo>
                  <a:pt x="6" y="372"/>
                </a:lnTo>
                <a:lnTo>
                  <a:pt x="12" y="362"/>
                </a:lnTo>
                <a:lnTo>
                  <a:pt x="18" y="350"/>
                </a:lnTo>
                <a:lnTo>
                  <a:pt x="30" y="328"/>
                </a:lnTo>
                <a:lnTo>
                  <a:pt x="36" y="318"/>
                </a:lnTo>
                <a:lnTo>
                  <a:pt x="40" y="306"/>
                </a:lnTo>
                <a:lnTo>
                  <a:pt x="44" y="294"/>
                </a:lnTo>
                <a:lnTo>
                  <a:pt x="44" y="280"/>
                </a:lnTo>
                <a:lnTo>
                  <a:pt x="44" y="262"/>
                </a:lnTo>
                <a:lnTo>
                  <a:pt x="42" y="244"/>
                </a:lnTo>
                <a:lnTo>
                  <a:pt x="40" y="226"/>
                </a:lnTo>
                <a:lnTo>
                  <a:pt x="38" y="208"/>
                </a:lnTo>
                <a:lnTo>
                  <a:pt x="38" y="204"/>
                </a:lnTo>
                <a:lnTo>
                  <a:pt x="40" y="188"/>
                </a:lnTo>
                <a:lnTo>
                  <a:pt x="44" y="176"/>
                </a:lnTo>
                <a:lnTo>
                  <a:pt x="48" y="164"/>
                </a:lnTo>
                <a:lnTo>
                  <a:pt x="54" y="152"/>
                </a:lnTo>
                <a:lnTo>
                  <a:pt x="66" y="128"/>
                </a:lnTo>
                <a:lnTo>
                  <a:pt x="78" y="104"/>
                </a:lnTo>
                <a:lnTo>
                  <a:pt x="84" y="86"/>
                </a:lnTo>
                <a:lnTo>
                  <a:pt x="86" y="68"/>
                </a:lnTo>
                <a:lnTo>
                  <a:pt x="86" y="52"/>
                </a:lnTo>
                <a:lnTo>
                  <a:pt x="80" y="36"/>
                </a:lnTo>
                <a:lnTo>
                  <a:pt x="74" y="20"/>
                </a:lnTo>
                <a:lnTo>
                  <a:pt x="66" y="2"/>
                </a:lnTo>
                <a:lnTo>
                  <a:pt x="70" y="0"/>
                </a:lnTo>
                <a:lnTo>
                  <a:pt x="78" y="18"/>
                </a:lnTo>
                <a:lnTo>
                  <a:pt x="84" y="34"/>
                </a:lnTo>
                <a:lnTo>
                  <a:pt x="88" y="50"/>
                </a:lnTo>
                <a:lnTo>
                  <a:pt x="90" y="68"/>
                </a:lnTo>
                <a:lnTo>
                  <a:pt x="88" y="86"/>
                </a:lnTo>
                <a:lnTo>
                  <a:pt x="82" y="106"/>
                </a:lnTo>
                <a:lnTo>
                  <a:pt x="68" y="130"/>
                </a:lnTo>
                <a:lnTo>
                  <a:pt x="56" y="152"/>
                </a:lnTo>
                <a:lnTo>
                  <a:pt x="48" y="176"/>
                </a:lnTo>
                <a:lnTo>
                  <a:pt x="44" y="190"/>
                </a:lnTo>
                <a:lnTo>
                  <a:pt x="42" y="204"/>
                </a:lnTo>
                <a:lnTo>
                  <a:pt x="42" y="208"/>
                </a:lnTo>
                <a:lnTo>
                  <a:pt x="44" y="226"/>
                </a:lnTo>
                <a:lnTo>
                  <a:pt x="44" y="244"/>
                </a:lnTo>
                <a:lnTo>
                  <a:pt x="46" y="262"/>
                </a:lnTo>
                <a:lnTo>
                  <a:pt x="48" y="280"/>
                </a:lnTo>
                <a:lnTo>
                  <a:pt x="46" y="294"/>
                </a:lnTo>
                <a:lnTo>
                  <a:pt x="44" y="308"/>
                </a:lnTo>
                <a:lnTo>
                  <a:pt x="40" y="320"/>
                </a:lnTo>
                <a:lnTo>
                  <a:pt x="34" y="330"/>
                </a:lnTo>
                <a:lnTo>
                  <a:pt x="20" y="352"/>
                </a:lnTo>
                <a:lnTo>
                  <a:pt x="14" y="362"/>
                </a:lnTo>
                <a:lnTo>
                  <a:pt x="10" y="374"/>
                </a:lnTo>
                <a:lnTo>
                  <a:pt x="6" y="386"/>
                </a:lnTo>
                <a:lnTo>
                  <a:pt x="4" y="400"/>
                </a:lnTo>
                <a:lnTo>
                  <a:pt x="4" y="406"/>
                </a:lnTo>
                <a:lnTo>
                  <a:pt x="4" y="420"/>
                </a:lnTo>
                <a:lnTo>
                  <a:pt x="8" y="434"/>
                </a:lnTo>
                <a:lnTo>
                  <a:pt x="14" y="446"/>
                </a:lnTo>
                <a:lnTo>
                  <a:pt x="24" y="456"/>
                </a:lnTo>
                <a:lnTo>
                  <a:pt x="22" y="460"/>
                </a:lnTo>
                <a:lnTo>
                  <a:pt x="12" y="448"/>
                </a:lnTo>
                <a:lnTo>
                  <a:pt x="4" y="436"/>
                </a:lnTo>
                <a:lnTo>
                  <a:pt x="0" y="422"/>
                </a:lnTo>
                <a:lnTo>
                  <a:pt x="0" y="406"/>
                </a:lnTo>
                <a:close/>
              </a:path>
            </a:pathLst>
          </a:custGeom>
          <a:solidFill>
            <a:srgbClr val="D7D5D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5" name="Google Shape;1035;p31" descr="C:\Users\mcase\AppData\Local\Microsoft\Windows\Temporary Internet Files\Content.IE5\G1IGSMDU\MC900197525[1].wm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8000" y="381000"/>
            <a:ext cx="2047875" cy="2116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6" name="Google Shape;1036;p31" descr="C:\Users\mcase\AppData\Local\Microsoft\Windows\Temporary Internet Files\Content.IE5\FT4NHVMN\MC900232599[1].wm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4876800" y="2286000"/>
            <a:ext cx="2286000" cy="378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title" idx="4294967295"/>
          </p:nvPr>
        </p:nvSpPr>
        <p:spPr>
          <a:xfrm>
            <a:off x="609600" y="381000"/>
            <a:ext cx="4038600" cy="1219200"/>
          </a:xfrm>
          <a:prstGeom prst="rect">
            <a:avLst/>
          </a:prstGeom>
          <a:gradFill>
            <a:gsLst>
              <a:gs pos="0">
                <a:srgbClr val="FFBE86"/>
              </a:gs>
              <a:gs pos="35000">
                <a:srgbClr val="FFD0AA"/>
              </a:gs>
              <a:gs pos="100000">
                <a:srgbClr val="FFEBDB"/>
              </a:gs>
            </a:gsLst>
            <a:lin ang="16200000" scaled="0"/>
          </a:gradFill>
          <a:ln w="9525" cap="flat" cmpd="sng">
            <a:solidFill>
              <a:srgbClr val="F6924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9600"/>
              <a:buFont typeface="Schoolbell"/>
              <a:buNone/>
            </a:pPr>
            <a:r>
              <a:rPr lang="en-US" sz="9600" b="0" i="0" u="none" strike="noStrike" cap="none">
                <a:solidFill>
                  <a:srgbClr val="E46C0A"/>
                </a:solidFill>
                <a:latin typeface="Schoolbell"/>
                <a:ea typeface="Schoolbell"/>
                <a:cs typeface="Schoolbell"/>
                <a:sym typeface="Schoolbell"/>
              </a:rPr>
              <a:t>Hola</a:t>
            </a:r>
            <a:endParaRPr/>
          </a:p>
        </p:txBody>
      </p:sp>
      <p:pic>
        <p:nvPicPr>
          <p:cNvPr id="96" name="Google Shape;96;p14" descr="C:\Users\mcase\AppData\Local\Microsoft\Windows\Temporary Internet Files\Content.IE5\FT4NHVMN\MC900446246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86200" y="1905000"/>
            <a:ext cx="4735512" cy="4852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 descr="C:\Users\mcase\AppData\Local\Microsoft\Windows\Temporary Internet Files\Content.IE5\FT4NHVMN\MC900022830[1].wm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15200" y="304800"/>
            <a:ext cx="1495425" cy="1198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32"/>
          <p:cNvSpPr txBox="1"/>
          <p:nvPr/>
        </p:nvSpPr>
        <p:spPr>
          <a:xfrm>
            <a:off x="533400" y="228600"/>
            <a:ext cx="5715000" cy="1108075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Schoolbell"/>
              <a:buNone/>
            </a:pPr>
            <a:r>
              <a:rPr lang="en-US" sz="6600" b="0" i="0" u="none">
                <a:solidFill>
                  <a:srgbClr val="FFFFFF"/>
                </a:solidFill>
                <a:latin typeface="Schoolbell"/>
                <a:ea typeface="Schoolbell"/>
                <a:cs typeface="Schoolbell"/>
                <a:sym typeface="Schoolbell"/>
              </a:rPr>
              <a:t>  Igualmente.</a:t>
            </a:r>
            <a:endParaRPr/>
          </a:p>
        </p:txBody>
      </p:sp>
      <p:sp>
        <p:nvSpPr>
          <p:cNvPr id="1042" name="Google Shape;1042;p32"/>
          <p:cNvSpPr/>
          <p:nvPr/>
        </p:nvSpPr>
        <p:spPr>
          <a:xfrm>
            <a:off x="685800" y="2057400"/>
            <a:ext cx="3429000" cy="1524000"/>
          </a:xfrm>
          <a:prstGeom prst="wedgeRoundRectCallout">
            <a:avLst>
              <a:gd name="adj1" fmla="val 25020"/>
              <a:gd name="adj2" fmla="val 25718"/>
              <a:gd name="adj3" fmla="val 0"/>
            </a:avLst>
          </a:prstGeom>
          <a:gradFill>
            <a:gsLst>
              <a:gs pos="0">
                <a:srgbClr val="BCBCBC"/>
              </a:gs>
              <a:gs pos="35000">
                <a:srgbClr val="D0D0D0"/>
              </a:gs>
              <a:gs pos="100000">
                <a:srgbClr val="EDEDED"/>
              </a:gs>
            </a:gsLst>
            <a:lin ang="16200000" scaled="0"/>
          </a:gra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choolbell"/>
              <a:buNone/>
            </a:pPr>
            <a:r>
              <a:rPr lang="en-US" sz="3600" b="0" i="0" u="none">
                <a:solidFill>
                  <a:srgbClr val="000000"/>
                </a:solidFill>
                <a:latin typeface="Schoolbell"/>
                <a:ea typeface="Schoolbell"/>
                <a:cs typeface="Schoolbell"/>
                <a:sym typeface="Schoolbell"/>
              </a:rPr>
              <a:t>Likewise.</a:t>
            </a:r>
            <a:endParaRPr/>
          </a:p>
        </p:txBody>
      </p:sp>
      <p:sp>
        <p:nvSpPr>
          <p:cNvPr id="1043" name="Google Shape;1043;p32"/>
          <p:cNvSpPr/>
          <p:nvPr/>
        </p:nvSpPr>
        <p:spPr>
          <a:xfrm>
            <a:off x="4038600" y="2590800"/>
            <a:ext cx="274320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Google Shape;1044;p32"/>
          <p:cNvSpPr/>
          <p:nvPr/>
        </p:nvSpPr>
        <p:spPr>
          <a:xfrm>
            <a:off x="6176962" y="3617912"/>
            <a:ext cx="274637" cy="1404937"/>
          </a:xfrm>
          <a:custGeom>
            <a:avLst/>
            <a:gdLst/>
            <a:ahLst/>
            <a:cxnLst/>
            <a:rect l="l" t="t" r="r" b="b"/>
            <a:pathLst>
              <a:path w="90" h="460" extrusionOk="0">
                <a:moveTo>
                  <a:pt x="0" y="406"/>
                </a:moveTo>
                <a:lnTo>
                  <a:pt x="0" y="406"/>
                </a:lnTo>
                <a:lnTo>
                  <a:pt x="0" y="400"/>
                </a:lnTo>
                <a:lnTo>
                  <a:pt x="2" y="386"/>
                </a:lnTo>
                <a:lnTo>
                  <a:pt x="6" y="372"/>
                </a:lnTo>
                <a:lnTo>
                  <a:pt x="12" y="362"/>
                </a:lnTo>
                <a:lnTo>
                  <a:pt x="18" y="350"/>
                </a:lnTo>
                <a:lnTo>
                  <a:pt x="30" y="328"/>
                </a:lnTo>
                <a:lnTo>
                  <a:pt x="36" y="318"/>
                </a:lnTo>
                <a:lnTo>
                  <a:pt x="40" y="306"/>
                </a:lnTo>
                <a:lnTo>
                  <a:pt x="44" y="294"/>
                </a:lnTo>
                <a:lnTo>
                  <a:pt x="44" y="280"/>
                </a:lnTo>
                <a:lnTo>
                  <a:pt x="44" y="262"/>
                </a:lnTo>
                <a:lnTo>
                  <a:pt x="42" y="244"/>
                </a:lnTo>
                <a:lnTo>
                  <a:pt x="40" y="226"/>
                </a:lnTo>
                <a:lnTo>
                  <a:pt x="38" y="208"/>
                </a:lnTo>
                <a:lnTo>
                  <a:pt x="38" y="204"/>
                </a:lnTo>
                <a:lnTo>
                  <a:pt x="40" y="188"/>
                </a:lnTo>
                <a:lnTo>
                  <a:pt x="44" y="176"/>
                </a:lnTo>
                <a:lnTo>
                  <a:pt x="48" y="164"/>
                </a:lnTo>
                <a:lnTo>
                  <a:pt x="54" y="152"/>
                </a:lnTo>
                <a:lnTo>
                  <a:pt x="66" y="128"/>
                </a:lnTo>
                <a:lnTo>
                  <a:pt x="78" y="104"/>
                </a:lnTo>
                <a:lnTo>
                  <a:pt x="84" y="86"/>
                </a:lnTo>
                <a:lnTo>
                  <a:pt x="86" y="68"/>
                </a:lnTo>
                <a:lnTo>
                  <a:pt x="86" y="52"/>
                </a:lnTo>
                <a:lnTo>
                  <a:pt x="80" y="36"/>
                </a:lnTo>
                <a:lnTo>
                  <a:pt x="74" y="20"/>
                </a:lnTo>
                <a:lnTo>
                  <a:pt x="66" y="2"/>
                </a:lnTo>
                <a:lnTo>
                  <a:pt x="70" y="0"/>
                </a:lnTo>
                <a:lnTo>
                  <a:pt x="78" y="18"/>
                </a:lnTo>
                <a:lnTo>
                  <a:pt x="84" y="34"/>
                </a:lnTo>
                <a:lnTo>
                  <a:pt x="88" y="50"/>
                </a:lnTo>
                <a:lnTo>
                  <a:pt x="90" y="68"/>
                </a:lnTo>
                <a:lnTo>
                  <a:pt x="88" y="86"/>
                </a:lnTo>
                <a:lnTo>
                  <a:pt x="82" y="106"/>
                </a:lnTo>
                <a:lnTo>
                  <a:pt x="68" y="130"/>
                </a:lnTo>
                <a:lnTo>
                  <a:pt x="56" y="152"/>
                </a:lnTo>
                <a:lnTo>
                  <a:pt x="48" y="176"/>
                </a:lnTo>
                <a:lnTo>
                  <a:pt x="44" y="190"/>
                </a:lnTo>
                <a:lnTo>
                  <a:pt x="42" y="204"/>
                </a:lnTo>
                <a:lnTo>
                  <a:pt x="42" y="208"/>
                </a:lnTo>
                <a:lnTo>
                  <a:pt x="44" y="226"/>
                </a:lnTo>
                <a:lnTo>
                  <a:pt x="44" y="244"/>
                </a:lnTo>
                <a:lnTo>
                  <a:pt x="46" y="262"/>
                </a:lnTo>
                <a:lnTo>
                  <a:pt x="48" y="280"/>
                </a:lnTo>
                <a:lnTo>
                  <a:pt x="46" y="294"/>
                </a:lnTo>
                <a:lnTo>
                  <a:pt x="44" y="308"/>
                </a:lnTo>
                <a:lnTo>
                  <a:pt x="40" y="320"/>
                </a:lnTo>
                <a:lnTo>
                  <a:pt x="34" y="330"/>
                </a:lnTo>
                <a:lnTo>
                  <a:pt x="20" y="352"/>
                </a:lnTo>
                <a:lnTo>
                  <a:pt x="14" y="362"/>
                </a:lnTo>
                <a:lnTo>
                  <a:pt x="10" y="374"/>
                </a:lnTo>
                <a:lnTo>
                  <a:pt x="6" y="386"/>
                </a:lnTo>
                <a:lnTo>
                  <a:pt x="4" y="400"/>
                </a:lnTo>
                <a:lnTo>
                  <a:pt x="4" y="406"/>
                </a:lnTo>
                <a:lnTo>
                  <a:pt x="4" y="420"/>
                </a:lnTo>
                <a:lnTo>
                  <a:pt x="8" y="434"/>
                </a:lnTo>
                <a:lnTo>
                  <a:pt x="14" y="446"/>
                </a:lnTo>
                <a:lnTo>
                  <a:pt x="24" y="456"/>
                </a:lnTo>
                <a:lnTo>
                  <a:pt x="22" y="460"/>
                </a:lnTo>
                <a:lnTo>
                  <a:pt x="12" y="448"/>
                </a:lnTo>
                <a:lnTo>
                  <a:pt x="4" y="436"/>
                </a:lnTo>
                <a:lnTo>
                  <a:pt x="0" y="422"/>
                </a:lnTo>
                <a:lnTo>
                  <a:pt x="0" y="406"/>
                </a:lnTo>
                <a:close/>
              </a:path>
            </a:pathLst>
          </a:custGeom>
          <a:solidFill>
            <a:srgbClr val="D7D5D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5" name="Google Shape;1045;p32"/>
          <p:cNvGrpSpPr/>
          <p:nvPr/>
        </p:nvGrpSpPr>
        <p:grpSpPr>
          <a:xfrm>
            <a:off x="4800600" y="1793875"/>
            <a:ext cx="2971800" cy="4565650"/>
            <a:chOff x="339725" y="2317750"/>
            <a:chExt cx="1149350" cy="1765300"/>
          </a:xfrm>
        </p:grpSpPr>
        <p:sp>
          <p:nvSpPr>
            <p:cNvPr id="1046" name="Google Shape;1046;p32"/>
            <p:cNvSpPr/>
            <p:nvPr/>
          </p:nvSpPr>
          <p:spPr>
            <a:xfrm>
              <a:off x="685800" y="3603625"/>
              <a:ext cx="466725" cy="368300"/>
            </a:xfrm>
            <a:custGeom>
              <a:avLst/>
              <a:gdLst/>
              <a:ahLst/>
              <a:cxnLst/>
              <a:rect l="l" t="t" r="r" b="b"/>
              <a:pathLst>
                <a:path w="294" h="232" extrusionOk="0">
                  <a:moveTo>
                    <a:pt x="0" y="0"/>
                  </a:moveTo>
                  <a:lnTo>
                    <a:pt x="0" y="58"/>
                  </a:lnTo>
                  <a:lnTo>
                    <a:pt x="0" y="116"/>
                  </a:lnTo>
                  <a:lnTo>
                    <a:pt x="0" y="174"/>
                  </a:lnTo>
                  <a:lnTo>
                    <a:pt x="0" y="232"/>
                  </a:lnTo>
                  <a:lnTo>
                    <a:pt x="22" y="232"/>
                  </a:lnTo>
                  <a:lnTo>
                    <a:pt x="44" y="232"/>
                  </a:lnTo>
                  <a:lnTo>
                    <a:pt x="66" y="232"/>
                  </a:lnTo>
                  <a:lnTo>
                    <a:pt x="88" y="232"/>
                  </a:lnTo>
                  <a:lnTo>
                    <a:pt x="88" y="194"/>
                  </a:lnTo>
                  <a:lnTo>
                    <a:pt x="88" y="154"/>
                  </a:lnTo>
                  <a:lnTo>
                    <a:pt x="88" y="116"/>
                  </a:lnTo>
                  <a:lnTo>
                    <a:pt x="88" y="78"/>
                  </a:lnTo>
                  <a:lnTo>
                    <a:pt x="90" y="66"/>
                  </a:lnTo>
                  <a:lnTo>
                    <a:pt x="92" y="54"/>
                  </a:lnTo>
                  <a:lnTo>
                    <a:pt x="98" y="44"/>
                  </a:lnTo>
                  <a:lnTo>
                    <a:pt x="106" y="34"/>
                  </a:lnTo>
                  <a:lnTo>
                    <a:pt x="114" y="28"/>
                  </a:lnTo>
                  <a:lnTo>
                    <a:pt x="126" y="22"/>
                  </a:lnTo>
                  <a:lnTo>
                    <a:pt x="136" y="18"/>
                  </a:lnTo>
                  <a:lnTo>
                    <a:pt x="148" y="18"/>
                  </a:lnTo>
                  <a:lnTo>
                    <a:pt x="162" y="18"/>
                  </a:lnTo>
                  <a:lnTo>
                    <a:pt x="172" y="22"/>
                  </a:lnTo>
                  <a:lnTo>
                    <a:pt x="182" y="28"/>
                  </a:lnTo>
                  <a:lnTo>
                    <a:pt x="192" y="34"/>
                  </a:lnTo>
                  <a:lnTo>
                    <a:pt x="200" y="44"/>
                  </a:lnTo>
                  <a:lnTo>
                    <a:pt x="204" y="54"/>
                  </a:lnTo>
                  <a:lnTo>
                    <a:pt x="208" y="66"/>
                  </a:lnTo>
                  <a:lnTo>
                    <a:pt x="210" y="78"/>
                  </a:lnTo>
                  <a:lnTo>
                    <a:pt x="210" y="116"/>
                  </a:lnTo>
                  <a:lnTo>
                    <a:pt x="210" y="154"/>
                  </a:lnTo>
                  <a:lnTo>
                    <a:pt x="210" y="194"/>
                  </a:lnTo>
                  <a:lnTo>
                    <a:pt x="210" y="232"/>
                  </a:lnTo>
                  <a:lnTo>
                    <a:pt x="230" y="232"/>
                  </a:lnTo>
                  <a:lnTo>
                    <a:pt x="252" y="232"/>
                  </a:lnTo>
                  <a:lnTo>
                    <a:pt x="272" y="232"/>
                  </a:lnTo>
                  <a:lnTo>
                    <a:pt x="294" y="232"/>
                  </a:lnTo>
                  <a:lnTo>
                    <a:pt x="294" y="174"/>
                  </a:lnTo>
                  <a:lnTo>
                    <a:pt x="294" y="116"/>
                  </a:lnTo>
                  <a:lnTo>
                    <a:pt x="294" y="58"/>
                  </a:lnTo>
                  <a:lnTo>
                    <a:pt x="294" y="0"/>
                  </a:lnTo>
                  <a:lnTo>
                    <a:pt x="220" y="0"/>
                  </a:lnTo>
                  <a:lnTo>
                    <a:pt x="146" y="0"/>
                  </a:lnTo>
                  <a:lnTo>
                    <a:pt x="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2"/>
            <p:cNvSpPr/>
            <p:nvPr/>
          </p:nvSpPr>
          <p:spPr>
            <a:xfrm>
              <a:off x="371475" y="2854325"/>
              <a:ext cx="273050" cy="387350"/>
            </a:xfrm>
            <a:custGeom>
              <a:avLst/>
              <a:gdLst/>
              <a:ahLst/>
              <a:cxnLst/>
              <a:rect l="l" t="t" r="r" b="b"/>
              <a:pathLst>
                <a:path w="172" h="244" extrusionOk="0">
                  <a:moveTo>
                    <a:pt x="172" y="208"/>
                  </a:moveTo>
                  <a:lnTo>
                    <a:pt x="172" y="208"/>
                  </a:lnTo>
                  <a:lnTo>
                    <a:pt x="142" y="190"/>
                  </a:lnTo>
                  <a:lnTo>
                    <a:pt x="128" y="180"/>
                  </a:lnTo>
                  <a:lnTo>
                    <a:pt x="112" y="168"/>
                  </a:lnTo>
                  <a:lnTo>
                    <a:pt x="98" y="152"/>
                  </a:lnTo>
                  <a:lnTo>
                    <a:pt x="84" y="132"/>
                  </a:lnTo>
                  <a:lnTo>
                    <a:pt x="74" y="108"/>
                  </a:lnTo>
                  <a:lnTo>
                    <a:pt x="68" y="80"/>
                  </a:lnTo>
                  <a:lnTo>
                    <a:pt x="70" y="80"/>
                  </a:lnTo>
                  <a:lnTo>
                    <a:pt x="74" y="80"/>
                  </a:lnTo>
                  <a:lnTo>
                    <a:pt x="78" y="80"/>
                  </a:lnTo>
                  <a:lnTo>
                    <a:pt x="80" y="80"/>
                  </a:lnTo>
                  <a:lnTo>
                    <a:pt x="90" y="78"/>
                  </a:lnTo>
                  <a:lnTo>
                    <a:pt x="96" y="76"/>
                  </a:lnTo>
                  <a:lnTo>
                    <a:pt x="102" y="70"/>
                  </a:lnTo>
                  <a:lnTo>
                    <a:pt x="104" y="64"/>
                  </a:lnTo>
                  <a:lnTo>
                    <a:pt x="102" y="56"/>
                  </a:lnTo>
                  <a:lnTo>
                    <a:pt x="96" y="52"/>
                  </a:lnTo>
                  <a:lnTo>
                    <a:pt x="90" y="48"/>
                  </a:lnTo>
                  <a:lnTo>
                    <a:pt x="80" y="46"/>
                  </a:lnTo>
                  <a:lnTo>
                    <a:pt x="78" y="46"/>
                  </a:lnTo>
                  <a:lnTo>
                    <a:pt x="76" y="46"/>
                  </a:lnTo>
                  <a:lnTo>
                    <a:pt x="76" y="44"/>
                  </a:lnTo>
                  <a:lnTo>
                    <a:pt x="76" y="40"/>
                  </a:lnTo>
                  <a:lnTo>
                    <a:pt x="76" y="38"/>
                  </a:lnTo>
                  <a:lnTo>
                    <a:pt x="74" y="32"/>
                  </a:lnTo>
                  <a:lnTo>
                    <a:pt x="72" y="26"/>
                  </a:lnTo>
                  <a:lnTo>
                    <a:pt x="66" y="14"/>
                  </a:lnTo>
                  <a:lnTo>
                    <a:pt x="60" y="8"/>
                  </a:lnTo>
                  <a:lnTo>
                    <a:pt x="54" y="4"/>
                  </a:lnTo>
                  <a:lnTo>
                    <a:pt x="46" y="2"/>
                  </a:lnTo>
                  <a:lnTo>
                    <a:pt x="40" y="0"/>
                  </a:lnTo>
                  <a:lnTo>
                    <a:pt x="30" y="2"/>
                  </a:lnTo>
                  <a:lnTo>
                    <a:pt x="22" y="4"/>
                  </a:lnTo>
                  <a:lnTo>
                    <a:pt x="16" y="10"/>
                  </a:lnTo>
                  <a:lnTo>
                    <a:pt x="10" y="16"/>
                  </a:lnTo>
                  <a:lnTo>
                    <a:pt x="6" y="22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62"/>
                  </a:lnTo>
                  <a:lnTo>
                    <a:pt x="2" y="80"/>
                  </a:lnTo>
                  <a:lnTo>
                    <a:pt x="4" y="98"/>
                  </a:lnTo>
                  <a:lnTo>
                    <a:pt x="8" y="116"/>
                  </a:lnTo>
                  <a:lnTo>
                    <a:pt x="20" y="146"/>
                  </a:lnTo>
                  <a:lnTo>
                    <a:pt x="34" y="172"/>
                  </a:lnTo>
                  <a:lnTo>
                    <a:pt x="50" y="196"/>
                  </a:lnTo>
                  <a:lnTo>
                    <a:pt x="68" y="214"/>
                  </a:lnTo>
                  <a:lnTo>
                    <a:pt x="86" y="232"/>
                  </a:lnTo>
                  <a:lnTo>
                    <a:pt x="106" y="244"/>
                  </a:lnTo>
                  <a:lnTo>
                    <a:pt x="122" y="236"/>
                  </a:lnTo>
                  <a:lnTo>
                    <a:pt x="138" y="226"/>
                  </a:lnTo>
                  <a:lnTo>
                    <a:pt x="156" y="216"/>
                  </a:lnTo>
                  <a:lnTo>
                    <a:pt x="172" y="208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2"/>
            <p:cNvSpPr/>
            <p:nvPr/>
          </p:nvSpPr>
          <p:spPr>
            <a:xfrm>
              <a:off x="368300" y="2851150"/>
              <a:ext cx="282575" cy="393700"/>
            </a:xfrm>
            <a:custGeom>
              <a:avLst/>
              <a:gdLst/>
              <a:ahLst/>
              <a:cxnLst/>
              <a:rect l="l" t="t" r="r" b="b"/>
              <a:pathLst>
                <a:path w="178" h="248" extrusionOk="0">
                  <a:moveTo>
                    <a:pt x="0" y="44"/>
                  </a:moveTo>
                  <a:lnTo>
                    <a:pt x="0" y="44"/>
                  </a:lnTo>
                  <a:lnTo>
                    <a:pt x="0" y="64"/>
                  </a:lnTo>
                  <a:lnTo>
                    <a:pt x="2" y="84"/>
                  </a:lnTo>
                  <a:lnTo>
                    <a:pt x="6" y="102"/>
                  </a:lnTo>
                  <a:lnTo>
                    <a:pt x="10" y="118"/>
                  </a:lnTo>
                  <a:lnTo>
                    <a:pt x="14" y="134"/>
                  </a:lnTo>
                  <a:lnTo>
                    <a:pt x="20" y="150"/>
                  </a:lnTo>
                  <a:lnTo>
                    <a:pt x="34" y="176"/>
                  </a:lnTo>
                  <a:lnTo>
                    <a:pt x="52" y="200"/>
                  </a:lnTo>
                  <a:lnTo>
                    <a:pt x="70" y="218"/>
                  </a:lnTo>
                  <a:lnTo>
                    <a:pt x="88" y="234"/>
                  </a:lnTo>
                  <a:lnTo>
                    <a:pt x="106" y="248"/>
                  </a:lnTo>
                  <a:lnTo>
                    <a:pt x="108" y="248"/>
                  </a:lnTo>
                  <a:lnTo>
                    <a:pt x="126" y="238"/>
                  </a:lnTo>
                  <a:lnTo>
                    <a:pt x="142" y="228"/>
                  </a:lnTo>
                  <a:lnTo>
                    <a:pt x="160" y="218"/>
                  </a:lnTo>
                  <a:lnTo>
                    <a:pt x="178" y="210"/>
                  </a:lnTo>
                  <a:lnTo>
                    <a:pt x="176" y="208"/>
                  </a:lnTo>
                  <a:lnTo>
                    <a:pt x="174" y="208"/>
                  </a:lnTo>
                  <a:lnTo>
                    <a:pt x="174" y="206"/>
                  </a:lnTo>
                  <a:lnTo>
                    <a:pt x="172" y="206"/>
                  </a:lnTo>
                  <a:lnTo>
                    <a:pt x="144" y="190"/>
                  </a:lnTo>
                  <a:lnTo>
                    <a:pt x="128" y="180"/>
                  </a:lnTo>
                  <a:lnTo>
                    <a:pt x="114" y="166"/>
                  </a:lnTo>
                  <a:lnTo>
                    <a:pt x="100" y="152"/>
                  </a:lnTo>
                  <a:lnTo>
                    <a:pt x="88" y="132"/>
                  </a:lnTo>
                  <a:lnTo>
                    <a:pt x="78" y="110"/>
                  </a:lnTo>
                  <a:lnTo>
                    <a:pt x="72" y="84"/>
                  </a:lnTo>
                  <a:lnTo>
                    <a:pt x="74" y="84"/>
                  </a:lnTo>
                  <a:lnTo>
                    <a:pt x="78" y="84"/>
                  </a:lnTo>
                  <a:lnTo>
                    <a:pt x="82" y="84"/>
                  </a:lnTo>
                  <a:lnTo>
                    <a:pt x="92" y="82"/>
                  </a:lnTo>
                  <a:lnTo>
                    <a:pt x="100" y="78"/>
                  </a:lnTo>
                  <a:lnTo>
                    <a:pt x="106" y="72"/>
                  </a:lnTo>
                  <a:lnTo>
                    <a:pt x="108" y="66"/>
                  </a:lnTo>
                  <a:lnTo>
                    <a:pt x="106" y="58"/>
                  </a:lnTo>
                  <a:lnTo>
                    <a:pt x="100" y="52"/>
                  </a:lnTo>
                  <a:lnTo>
                    <a:pt x="92" y="48"/>
                  </a:lnTo>
                  <a:lnTo>
                    <a:pt x="82" y="46"/>
                  </a:lnTo>
                  <a:lnTo>
                    <a:pt x="80" y="46"/>
                  </a:lnTo>
                  <a:lnTo>
                    <a:pt x="80" y="44"/>
                  </a:lnTo>
                  <a:lnTo>
                    <a:pt x="80" y="42"/>
                  </a:lnTo>
                  <a:lnTo>
                    <a:pt x="80" y="40"/>
                  </a:lnTo>
                  <a:lnTo>
                    <a:pt x="78" y="34"/>
                  </a:lnTo>
                  <a:lnTo>
                    <a:pt x="76" y="26"/>
                  </a:lnTo>
                  <a:lnTo>
                    <a:pt x="68" y="14"/>
                  </a:lnTo>
                  <a:lnTo>
                    <a:pt x="62" y="8"/>
                  </a:lnTo>
                  <a:lnTo>
                    <a:pt x="56" y="4"/>
                  </a:lnTo>
                  <a:lnTo>
                    <a:pt x="50" y="2"/>
                  </a:lnTo>
                  <a:lnTo>
                    <a:pt x="42" y="0"/>
                  </a:lnTo>
                  <a:lnTo>
                    <a:pt x="32" y="2"/>
                  </a:lnTo>
                  <a:lnTo>
                    <a:pt x="24" y="4"/>
                  </a:lnTo>
                  <a:lnTo>
                    <a:pt x="16" y="10"/>
                  </a:lnTo>
                  <a:lnTo>
                    <a:pt x="10" y="16"/>
                  </a:lnTo>
                  <a:lnTo>
                    <a:pt x="6" y="24"/>
                  </a:lnTo>
                  <a:lnTo>
                    <a:pt x="2" y="30"/>
                  </a:lnTo>
                  <a:lnTo>
                    <a:pt x="0" y="38"/>
                  </a:lnTo>
                  <a:lnTo>
                    <a:pt x="0" y="44"/>
                  </a:lnTo>
                  <a:close/>
                  <a:moveTo>
                    <a:pt x="2" y="44"/>
                  </a:moveTo>
                  <a:lnTo>
                    <a:pt x="2" y="44"/>
                  </a:lnTo>
                  <a:lnTo>
                    <a:pt x="6" y="32"/>
                  </a:lnTo>
                  <a:lnTo>
                    <a:pt x="14" y="18"/>
                  </a:lnTo>
                  <a:lnTo>
                    <a:pt x="20" y="12"/>
                  </a:lnTo>
                  <a:lnTo>
                    <a:pt x="26" y="8"/>
                  </a:lnTo>
                  <a:lnTo>
                    <a:pt x="34" y="4"/>
                  </a:lnTo>
                  <a:lnTo>
                    <a:pt x="42" y="4"/>
                  </a:lnTo>
                  <a:lnTo>
                    <a:pt x="48" y="4"/>
                  </a:lnTo>
                  <a:lnTo>
                    <a:pt x="56" y="8"/>
                  </a:lnTo>
                  <a:lnTo>
                    <a:pt x="60" y="12"/>
                  </a:lnTo>
                  <a:lnTo>
                    <a:pt x="66" y="16"/>
                  </a:lnTo>
                  <a:lnTo>
                    <a:pt x="74" y="28"/>
                  </a:lnTo>
                  <a:lnTo>
                    <a:pt x="76" y="34"/>
                  </a:lnTo>
                  <a:lnTo>
                    <a:pt x="76" y="40"/>
                  </a:lnTo>
                  <a:lnTo>
                    <a:pt x="76" y="42"/>
                  </a:lnTo>
                  <a:lnTo>
                    <a:pt x="76" y="44"/>
                  </a:lnTo>
                  <a:lnTo>
                    <a:pt x="76" y="48"/>
                  </a:lnTo>
                  <a:lnTo>
                    <a:pt x="76" y="50"/>
                  </a:lnTo>
                  <a:lnTo>
                    <a:pt x="78" y="50"/>
                  </a:lnTo>
                  <a:lnTo>
                    <a:pt x="80" y="50"/>
                  </a:lnTo>
                  <a:lnTo>
                    <a:pt x="82" y="50"/>
                  </a:lnTo>
                  <a:lnTo>
                    <a:pt x="90" y="52"/>
                  </a:lnTo>
                  <a:lnTo>
                    <a:pt x="98" y="54"/>
                  </a:lnTo>
                  <a:lnTo>
                    <a:pt x="102" y="60"/>
                  </a:lnTo>
                  <a:lnTo>
                    <a:pt x="104" y="66"/>
                  </a:lnTo>
                  <a:lnTo>
                    <a:pt x="102" y="72"/>
                  </a:lnTo>
                  <a:lnTo>
                    <a:pt x="98" y="76"/>
                  </a:lnTo>
                  <a:lnTo>
                    <a:pt x="90" y="80"/>
                  </a:lnTo>
                  <a:lnTo>
                    <a:pt x="82" y="80"/>
                  </a:lnTo>
                  <a:lnTo>
                    <a:pt x="80" y="80"/>
                  </a:lnTo>
                  <a:lnTo>
                    <a:pt x="76" y="80"/>
                  </a:lnTo>
                  <a:lnTo>
                    <a:pt x="70" y="82"/>
                  </a:lnTo>
                  <a:lnTo>
                    <a:pt x="68" y="82"/>
                  </a:lnTo>
                  <a:lnTo>
                    <a:pt x="68" y="84"/>
                  </a:lnTo>
                  <a:lnTo>
                    <a:pt x="74" y="110"/>
                  </a:lnTo>
                  <a:lnTo>
                    <a:pt x="84" y="134"/>
                  </a:lnTo>
                  <a:lnTo>
                    <a:pt x="96" y="152"/>
                  </a:lnTo>
                  <a:lnTo>
                    <a:pt x="110" y="168"/>
                  </a:lnTo>
                  <a:lnTo>
                    <a:pt x="126" y="182"/>
                  </a:lnTo>
                  <a:lnTo>
                    <a:pt x="142" y="192"/>
                  </a:lnTo>
                  <a:lnTo>
                    <a:pt x="170" y="208"/>
                  </a:lnTo>
                  <a:lnTo>
                    <a:pt x="170" y="210"/>
                  </a:lnTo>
                  <a:lnTo>
                    <a:pt x="158" y="216"/>
                  </a:lnTo>
                  <a:lnTo>
                    <a:pt x="138" y="228"/>
                  </a:lnTo>
                  <a:lnTo>
                    <a:pt x="118" y="238"/>
                  </a:lnTo>
                  <a:lnTo>
                    <a:pt x="108" y="244"/>
                  </a:lnTo>
                  <a:lnTo>
                    <a:pt x="90" y="232"/>
                  </a:lnTo>
                  <a:lnTo>
                    <a:pt x="72" y="216"/>
                  </a:lnTo>
                  <a:lnTo>
                    <a:pt x="54" y="196"/>
                  </a:lnTo>
                  <a:lnTo>
                    <a:pt x="38" y="174"/>
                  </a:lnTo>
                  <a:lnTo>
                    <a:pt x="24" y="148"/>
                  </a:lnTo>
                  <a:lnTo>
                    <a:pt x="12" y="118"/>
                  </a:lnTo>
                  <a:lnTo>
                    <a:pt x="8" y="100"/>
                  </a:lnTo>
                  <a:lnTo>
                    <a:pt x="6" y="82"/>
                  </a:lnTo>
                  <a:lnTo>
                    <a:pt x="4" y="64"/>
                  </a:lnTo>
                  <a:lnTo>
                    <a:pt x="2" y="44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2"/>
            <p:cNvSpPr/>
            <p:nvPr/>
          </p:nvSpPr>
          <p:spPr>
            <a:xfrm>
              <a:off x="1200150" y="2854325"/>
              <a:ext cx="266700" cy="387350"/>
            </a:xfrm>
            <a:custGeom>
              <a:avLst/>
              <a:gdLst/>
              <a:ahLst/>
              <a:cxnLst/>
              <a:rect l="l" t="t" r="r" b="b"/>
              <a:pathLst>
                <a:path w="168" h="244" extrusionOk="0">
                  <a:moveTo>
                    <a:pt x="0" y="208"/>
                  </a:moveTo>
                  <a:lnTo>
                    <a:pt x="0" y="208"/>
                  </a:lnTo>
                  <a:lnTo>
                    <a:pt x="30" y="190"/>
                  </a:lnTo>
                  <a:lnTo>
                    <a:pt x="44" y="180"/>
                  </a:lnTo>
                  <a:lnTo>
                    <a:pt x="60" y="168"/>
                  </a:lnTo>
                  <a:lnTo>
                    <a:pt x="74" y="152"/>
                  </a:lnTo>
                  <a:lnTo>
                    <a:pt x="86" y="132"/>
                  </a:lnTo>
                  <a:lnTo>
                    <a:pt x="98" y="108"/>
                  </a:lnTo>
                  <a:lnTo>
                    <a:pt x="104" y="80"/>
                  </a:lnTo>
                  <a:lnTo>
                    <a:pt x="102" y="80"/>
                  </a:lnTo>
                  <a:lnTo>
                    <a:pt x="98" y="80"/>
                  </a:lnTo>
                  <a:lnTo>
                    <a:pt x="94" y="80"/>
                  </a:lnTo>
                  <a:lnTo>
                    <a:pt x="92" y="80"/>
                  </a:lnTo>
                  <a:lnTo>
                    <a:pt x="82" y="78"/>
                  </a:lnTo>
                  <a:lnTo>
                    <a:pt x="76" y="76"/>
                  </a:lnTo>
                  <a:lnTo>
                    <a:pt x="70" y="70"/>
                  </a:lnTo>
                  <a:lnTo>
                    <a:pt x="68" y="64"/>
                  </a:lnTo>
                  <a:lnTo>
                    <a:pt x="70" y="56"/>
                  </a:lnTo>
                  <a:lnTo>
                    <a:pt x="76" y="52"/>
                  </a:lnTo>
                  <a:lnTo>
                    <a:pt x="82" y="48"/>
                  </a:lnTo>
                  <a:lnTo>
                    <a:pt x="92" y="46"/>
                  </a:lnTo>
                  <a:lnTo>
                    <a:pt x="94" y="46"/>
                  </a:lnTo>
                  <a:lnTo>
                    <a:pt x="96" y="46"/>
                  </a:lnTo>
                  <a:lnTo>
                    <a:pt x="96" y="44"/>
                  </a:lnTo>
                  <a:lnTo>
                    <a:pt x="96" y="40"/>
                  </a:lnTo>
                  <a:lnTo>
                    <a:pt x="96" y="38"/>
                  </a:lnTo>
                  <a:lnTo>
                    <a:pt x="98" y="32"/>
                  </a:lnTo>
                  <a:lnTo>
                    <a:pt x="100" y="26"/>
                  </a:lnTo>
                  <a:lnTo>
                    <a:pt x="106" y="14"/>
                  </a:lnTo>
                  <a:lnTo>
                    <a:pt x="112" y="8"/>
                  </a:lnTo>
                  <a:lnTo>
                    <a:pt x="118" y="4"/>
                  </a:lnTo>
                  <a:lnTo>
                    <a:pt x="124" y="2"/>
                  </a:lnTo>
                  <a:lnTo>
                    <a:pt x="132" y="0"/>
                  </a:lnTo>
                  <a:lnTo>
                    <a:pt x="140" y="2"/>
                  </a:lnTo>
                  <a:lnTo>
                    <a:pt x="148" y="4"/>
                  </a:lnTo>
                  <a:lnTo>
                    <a:pt x="154" y="8"/>
                  </a:lnTo>
                  <a:lnTo>
                    <a:pt x="160" y="14"/>
                  </a:lnTo>
                  <a:lnTo>
                    <a:pt x="164" y="20"/>
                  </a:lnTo>
                  <a:lnTo>
                    <a:pt x="166" y="26"/>
                  </a:lnTo>
                  <a:lnTo>
                    <a:pt x="168" y="38"/>
                  </a:lnTo>
                  <a:lnTo>
                    <a:pt x="168" y="58"/>
                  </a:lnTo>
                  <a:lnTo>
                    <a:pt x="166" y="76"/>
                  </a:lnTo>
                  <a:lnTo>
                    <a:pt x="160" y="112"/>
                  </a:lnTo>
                  <a:lnTo>
                    <a:pt x="150" y="142"/>
                  </a:lnTo>
                  <a:lnTo>
                    <a:pt x="136" y="170"/>
                  </a:lnTo>
                  <a:lnTo>
                    <a:pt x="120" y="194"/>
                  </a:lnTo>
                  <a:lnTo>
                    <a:pt x="104" y="214"/>
                  </a:lnTo>
                  <a:lnTo>
                    <a:pt x="84" y="230"/>
                  </a:lnTo>
                  <a:lnTo>
                    <a:pt x="66" y="244"/>
                  </a:lnTo>
                  <a:lnTo>
                    <a:pt x="50" y="236"/>
                  </a:lnTo>
                  <a:lnTo>
                    <a:pt x="34" y="226"/>
                  </a:lnTo>
                  <a:lnTo>
                    <a:pt x="16" y="216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2"/>
            <p:cNvSpPr/>
            <p:nvPr/>
          </p:nvSpPr>
          <p:spPr>
            <a:xfrm>
              <a:off x="1193800" y="2851150"/>
              <a:ext cx="276225" cy="393700"/>
            </a:xfrm>
            <a:custGeom>
              <a:avLst/>
              <a:gdLst/>
              <a:ahLst/>
              <a:cxnLst/>
              <a:rect l="l" t="t" r="r" b="b"/>
              <a:pathLst>
                <a:path w="174" h="248" extrusionOk="0">
                  <a:moveTo>
                    <a:pt x="98" y="40"/>
                  </a:moveTo>
                  <a:lnTo>
                    <a:pt x="98" y="40"/>
                  </a:lnTo>
                  <a:lnTo>
                    <a:pt x="98" y="42"/>
                  </a:lnTo>
                  <a:lnTo>
                    <a:pt x="98" y="44"/>
                  </a:lnTo>
                  <a:lnTo>
                    <a:pt x="98" y="46"/>
                  </a:lnTo>
                  <a:lnTo>
                    <a:pt x="96" y="46"/>
                  </a:lnTo>
                  <a:lnTo>
                    <a:pt x="86" y="48"/>
                  </a:lnTo>
                  <a:lnTo>
                    <a:pt x="78" y="52"/>
                  </a:lnTo>
                  <a:lnTo>
                    <a:pt x="72" y="58"/>
                  </a:lnTo>
                  <a:lnTo>
                    <a:pt x="70" y="66"/>
                  </a:lnTo>
                  <a:lnTo>
                    <a:pt x="72" y="72"/>
                  </a:lnTo>
                  <a:lnTo>
                    <a:pt x="78" y="78"/>
                  </a:lnTo>
                  <a:lnTo>
                    <a:pt x="86" y="82"/>
                  </a:lnTo>
                  <a:lnTo>
                    <a:pt x="96" y="84"/>
                  </a:lnTo>
                  <a:lnTo>
                    <a:pt x="100" y="84"/>
                  </a:lnTo>
                  <a:lnTo>
                    <a:pt x="102" y="84"/>
                  </a:lnTo>
                  <a:lnTo>
                    <a:pt x="106" y="84"/>
                  </a:lnTo>
                  <a:lnTo>
                    <a:pt x="100" y="110"/>
                  </a:lnTo>
                  <a:lnTo>
                    <a:pt x="90" y="132"/>
                  </a:lnTo>
                  <a:lnTo>
                    <a:pt x="78" y="152"/>
                  </a:lnTo>
                  <a:lnTo>
                    <a:pt x="64" y="166"/>
                  </a:lnTo>
                  <a:lnTo>
                    <a:pt x="50" y="180"/>
                  </a:lnTo>
                  <a:lnTo>
                    <a:pt x="34" y="190"/>
                  </a:lnTo>
                  <a:lnTo>
                    <a:pt x="6" y="206"/>
                  </a:lnTo>
                  <a:lnTo>
                    <a:pt x="4" y="206"/>
                  </a:lnTo>
                  <a:lnTo>
                    <a:pt x="4" y="208"/>
                  </a:lnTo>
                  <a:lnTo>
                    <a:pt x="2" y="208"/>
                  </a:lnTo>
                  <a:lnTo>
                    <a:pt x="0" y="210"/>
                  </a:lnTo>
                  <a:lnTo>
                    <a:pt x="18" y="218"/>
                  </a:lnTo>
                  <a:lnTo>
                    <a:pt x="36" y="228"/>
                  </a:lnTo>
                  <a:lnTo>
                    <a:pt x="52" y="238"/>
                  </a:lnTo>
                  <a:lnTo>
                    <a:pt x="70" y="248"/>
                  </a:lnTo>
                  <a:lnTo>
                    <a:pt x="72" y="248"/>
                  </a:lnTo>
                  <a:lnTo>
                    <a:pt x="86" y="238"/>
                  </a:lnTo>
                  <a:lnTo>
                    <a:pt x="104" y="222"/>
                  </a:lnTo>
                  <a:lnTo>
                    <a:pt x="120" y="204"/>
                  </a:lnTo>
                  <a:lnTo>
                    <a:pt x="136" y="182"/>
                  </a:lnTo>
                  <a:lnTo>
                    <a:pt x="152" y="154"/>
                  </a:lnTo>
                  <a:lnTo>
                    <a:pt x="158" y="138"/>
                  </a:lnTo>
                  <a:lnTo>
                    <a:pt x="164" y="122"/>
                  </a:lnTo>
                  <a:lnTo>
                    <a:pt x="168" y="102"/>
                  </a:lnTo>
                  <a:lnTo>
                    <a:pt x="172" y="84"/>
                  </a:lnTo>
                  <a:lnTo>
                    <a:pt x="174" y="62"/>
                  </a:lnTo>
                  <a:lnTo>
                    <a:pt x="174" y="40"/>
                  </a:lnTo>
                  <a:lnTo>
                    <a:pt x="172" y="26"/>
                  </a:lnTo>
                  <a:lnTo>
                    <a:pt x="168" y="20"/>
                  </a:lnTo>
                  <a:lnTo>
                    <a:pt x="164" y="14"/>
                  </a:lnTo>
                  <a:lnTo>
                    <a:pt x="160" y="8"/>
                  </a:lnTo>
                  <a:lnTo>
                    <a:pt x="152" y="4"/>
                  </a:lnTo>
                  <a:lnTo>
                    <a:pt x="146" y="2"/>
                  </a:lnTo>
                  <a:lnTo>
                    <a:pt x="136" y="0"/>
                  </a:lnTo>
                  <a:lnTo>
                    <a:pt x="128" y="2"/>
                  </a:lnTo>
                  <a:lnTo>
                    <a:pt x="122" y="4"/>
                  </a:lnTo>
                  <a:lnTo>
                    <a:pt x="116" y="8"/>
                  </a:lnTo>
                  <a:lnTo>
                    <a:pt x="110" y="14"/>
                  </a:lnTo>
                  <a:lnTo>
                    <a:pt x="102" y="26"/>
                  </a:lnTo>
                  <a:lnTo>
                    <a:pt x="100" y="34"/>
                  </a:lnTo>
                  <a:lnTo>
                    <a:pt x="98" y="40"/>
                  </a:lnTo>
                  <a:close/>
                  <a:moveTo>
                    <a:pt x="8" y="208"/>
                  </a:moveTo>
                  <a:lnTo>
                    <a:pt x="8" y="208"/>
                  </a:lnTo>
                  <a:lnTo>
                    <a:pt x="36" y="192"/>
                  </a:lnTo>
                  <a:lnTo>
                    <a:pt x="52" y="182"/>
                  </a:lnTo>
                  <a:lnTo>
                    <a:pt x="68" y="168"/>
                  </a:lnTo>
                  <a:lnTo>
                    <a:pt x="80" y="152"/>
                  </a:lnTo>
                  <a:lnTo>
                    <a:pt x="94" y="134"/>
                  </a:lnTo>
                  <a:lnTo>
                    <a:pt x="104" y="110"/>
                  </a:lnTo>
                  <a:lnTo>
                    <a:pt x="110" y="84"/>
                  </a:lnTo>
                  <a:lnTo>
                    <a:pt x="110" y="82"/>
                  </a:lnTo>
                  <a:lnTo>
                    <a:pt x="106" y="82"/>
                  </a:lnTo>
                  <a:lnTo>
                    <a:pt x="102" y="80"/>
                  </a:lnTo>
                  <a:lnTo>
                    <a:pt x="100" y="80"/>
                  </a:lnTo>
                  <a:lnTo>
                    <a:pt x="96" y="80"/>
                  </a:lnTo>
                  <a:lnTo>
                    <a:pt x="88" y="80"/>
                  </a:lnTo>
                  <a:lnTo>
                    <a:pt x="80" y="76"/>
                  </a:lnTo>
                  <a:lnTo>
                    <a:pt x="76" y="72"/>
                  </a:lnTo>
                  <a:lnTo>
                    <a:pt x="74" y="66"/>
                  </a:lnTo>
                  <a:lnTo>
                    <a:pt x="76" y="60"/>
                  </a:lnTo>
                  <a:lnTo>
                    <a:pt x="80" y="54"/>
                  </a:lnTo>
                  <a:lnTo>
                    <a:pt x="88" y="52"/>
                  </a:lnTo>
                  <a:lnTo>
                    <a:pt x="96" y="50"/>
                  </a:lnTo>
                  <a:lnTo>
                    <a:pt x="98" y="50"/>
                  </a:lnTo>
                  <a:lnTo>
                    <a:pt x="100" y="50"/>
                  </a:lnTo>
                  <a:lnTo>
                    <a:pt x="102" y="50"/>
                  </a:lnTo>
                  <a:lnTo>
                    <a:pt x="102" y="48"/>
                  </a:lnTo>
                  <a:lnTo>
                    <a:pt x="102" y="44"/>
                  </a:lnTo>
                  <a:lnTo>
                    <a:pt x="102" y="42"/>
                  </a:lnTo>
                  <a:lnTo>
                    <a:pt x="102" y="40"/>
                  </a:lnTo>
                  <a:lnTo>
                    <a:pt x="102" y="34"/>
                  </a:lnTo>
                  <a:lnTo>
                    <a:pt x="104" y="28"/>
                  </a:lnTo>
                  <a:lnTo>
                    <a:pt x="112" y="16"/>
                  </a:lnTo>
                  <a:lnTo>
                    <a:pt x="118" y="12"/>
                  </a:lnTo>
                  <a:lnTo>
                    <a:pt x="122" y="8"/>
                  </a:lnTo>
                  <a:lnTo>
                    <a:pt x="130" y="4"/>
                  </a:lnTo>
                  <a:lnTo>
                    <a:pt x="136" y="4"/>
                  </a:lnTo>
                  <a:lnTo>
                    <a:pt x="144" y="4"/>
                  </a:lnTo>
                  <a:lnTo>
                    <a:pt x="152" y="8"/>
                  </a:lnTo>
                  <a:lnTo>
                    <a:pt x="158" y="12"/>
                  </a:lnTo>
                  <a:lnTo>
                    <a:pt x="162" y="16"/>
                  </a:lnTo>
                  <a:lnTo>
                    <a:pt x="168" y="28"/>
                  </a:lnTo>
                  <a:lnTo>
                    <a:pt x="170" y="40"/>
                  </a:lnTo>
                  <a:lnTo>
                    <a:pt x="170" y="62"/>
                  </a:lnTo>
                  <a:lnTo>
                    <a:pt x="168" y="82"/>
                  </a:lnTo>
                  <a:lnTo>
                    <a:pt x="164" y="102"/>
                  </a:lnTo>
                  <a:lnTo>
                    <a:pt x="160" y="120"/>
                  </a:lnTo>
                  <a:lnTo>
                    <a:pt x="154" y="136"/>
                  </a:lnTo>
                  <a:lnTo>
                    <a:pt x="148" y="152"/>
                  </a:lnTo>
                  <a:lnTo>
                    <a:pt x="134" y="178"/>
                  </a:lnTo>
                  <a:lnTo>
                    <a:pt x="118" y="200"/>
                  </a:lnTo>
                  <a:lnTo>
                    <a:pt x="102" y="220"/>
                  </a:lnTo>
                  <a:lnTo>
                    <a:pt x="86" y="234"/>
                  </a:lnTo>
                  <a:lnTo>
                    <a:pt x="70" y="244"/>
                  </a:lnTo>
                  <a:lnTo>
                    <a:pt x="60" y="238"/>
                  </a:lnTo>
                  <a:lnTo>
                    <a:pt x="40" y="228"/>
                  </a:lnTo>
                  <a:lnTo>
                    <a:pt x="20" y="216"/>
                  </a:lnTo>
                  <a:lnTo>
                    <a:pt x="8" y="210"/>
                  </a:lnTo>
                  <a:lnTo>
                    <a:pt x="8" y="208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32"/>
            <p:cNvSpPr/>
            <p:nvPr/>
          </p:nvSpPr>
          <p:spPr>
            <a:xfrm>
              <a:off x="482600" y="3127375"/>
              <a:ext cx="879475" cy="523875"/>
            </a:xfrm>
            <a:custGeom>
              <a:avLst/>
              <a:gdLst/>
              <a:ahLst/>
              <a:cxnLst/>
              <a:rect l="l" t="t" r="r" b="b"/>
              <a:pathLst>
                <a:path w="554" h="330" extrusionOk="0">
                  <a:moveTo>
                    <a:pt x="484" y="0"/>
                  </a:moveTo>
                  <a:lnTo>
                    <a:pt x="484" y="0"/>
                  </a:lnTo>
                  <a:lnTo>
                    <a:pt x="472" y="8"/>
                  </a:lnTo>
                  <a:lnTo>
                    <a:pt x="458" y="16"/>
                  </a:lnTo>
                  <a:lnTo>
                    <a:pt x="438" y="22"/>
                  </a:lnTo>
                  <a:lnTo>
                    <a:pt x="412" y="30"/>
                  </a:lnTo>
                  <a:lnTo>
                    <a:pt x="382" y="32"/>
                  </a:lnTo>
                  <a:lnTo>
                    <a:pt x="364" y="32"/>
                  </a:lnTo>
                  <a:lnTo>
                    <a:pt x="346" y="32"/>
                  </a:lnTo>
                  <a:lnTo>
                    <a:pt x="324" y="28"/>
                  </a:lnTo>
                  <a:lnTo>
                    <a:pt x="302" y="24"/>
                  </a:lnTo>
                  <a:lnTo>
                    <a:pt x="298" y="22"/>
                  </a:lnTo>
                  <a:lnTo>
                    <a:pt x="294" y="18"/>
                  </a:lnTo>
                  <a:lnTo>
                    <a:pt x="290" y="16"/>
                  </a:lnTo>
                  <a:lnTo>
                    <a:pt x="286" y="14"/>
                  </a:lnTo>
                  <a:lnTo>
                    <a:pt x="284" y="14"/>
                  </a:lnTo>
                  <a:lnTo>
                    <a:pt x="282" y="14"/>
                  </a:lnTo>
                  <a:lnTo>
                    <a:pt x="280" y="16"/>
                  </a:lnTo>
                  <a:lnTo>
                    <a:pt x="276" y="16"/>
                  </a:lnTo>
                  <a:lnTo>
                    <a:pt x="274" y="16"/>
                  </a:lnTo>
                  <a:lnTo>
                    <a:pt x="272" y="14"/>
                  </a:lnTo>
                  <a:lnTo>
                    <a:pt x="270" y="14"/>
                  </a:lnTo>
                  <a:lnTo>
                    <a:pt x="268" y="14"/>
                  </a:lnTo>
                  <a:lnTo>
                    <a:pt x="252" y="18"/>
                  </a:lnTo>
                  <a:lnTo>
                    <a:pt x="238" y="22"/>
                  </a:lnTo>
                  <a:lnTo>
                    <a:pt x="222" y="26"/>
                  </a:lnTo>
                  <a:lnTo>
                    <a:pt x="208" y="32"/>
                  </a:lnTo>
                  <a:lnTo>
                    <a:pt x="176" y="32"/>
                  </a:lnTo>
                  <a:lnTo>
                    <a:pt x="148" y="30"/>
                  </a:lnTo>
                  <a:lnTo>
                    <a:pt x="124" y="26"/>
                  </a:lnTo>
                  <a:lnTo>
                    <a:pt x="104" y="20"/>
                  </a:lnTo>
                  <a:lnTo>
                    <a:pt x="90" y="12"/>
                  </a:lnTo>
                  <a:lnTo>
                    <a:pt x="80" y="6"/>
                  </a:lnTo>
                  <a:lnTo>
                    <a:pt x="70" y="0"/>
                  </a:lnTo>
                  <a:lnTo>
                    <a:pt x="52" y="18"/>
                  </a:lnTo>
                  <a:lnTo>
                    <a:pt x="34" y="34"/>
                  </a:lnTo>
                  <a:lnTo>
                    <a:pt x="18" y="52"/>
                  </a:lnTo>
                  <a:lnTo>
                    <a:pt x="0" y="70"/>
                  </a:lnTo>
                  <a:lnTo>
                    <a:pt x="8" y="80"/>
                  </a:lnTo>
                  <a:lnTo>
                    <a:pt x="34" y="102"/>
                  </a:lnTo>
                  <a:lnTo>
                    <a:pt x="50" y="116"/>
                  </a:lnTo>
                  <a:lnTo>
                    <a:pt x="72" y="128"/>
                  </a:lnTo>
                  <a:lnTo>
                    <a:pt x="94" y="138"/>
                  </a:lnTo>
                  <a:lnTo>
                    <a:pt x="118" y="146"/>
                  </a:lnTo>
                  <a:lnTo>
                    <a:pt x="118" y="192"/>
                  </a:lnTo>
                  <a:lnTo>
                    <a:pt x="118" y="238"/>
                  </a:lnTo>
                  <a:lnTo>
                    <a:pt x="118" y="284"/>
                  </a:lnTo>
                  <a:lnTo>
                    <a:pt x="118" y="330"/>
                  </a:lnTo>
                  <a:lnTo>
                    <a:pt x="196" y="328"/>
                  </a:lnTo>
                  <a:lnTo>
                    <a:pt x="276" y="328"/>
                  </a:lnTo>
                  <a:lnTo>
                    <a:pt x="354" y="328"/>
                  </a:lnTo>
                  <a:lnTo>
                    <a:pt x="432" y="328"/>
                  </a:lnTo>
                  <a:lnTo>
                    <a:pt x="432" y="282"/>
                  </a:lnTo>
                  <a:lnTo>
                    <a:pt x="432" y="236"/>
                  </a:lnTo>
                  <a:lnTo>
                    <a:pt x="432" y="190"/>
                  </a:lnTo>
                  <a:lnTo>
                    <a:pt x="432" y="146"/>
                  </a:lnTo>
                  <a:lnTo>
                    <a:pt x="446" y="142"/>
                  </a:lnTo>
                  <a:lnTo>
                    <a:pt x="460" y="138"/>
                  </a:lnTo>
                  <a:lnTo>
                    <a:pt x="482" y="128"/>
                  </a:lnTo>
                  <a:lnTo>
                    <a:pt x="504" y="114"/>
                  </a:lnTo>
                  <a:lnTo>
                    <a:pt x="522" y="102"/>
                  </a:lnTo>
                  <a:lnTo>
                    <a:pt x="536" y="88"/>
                  </a:lnTo>
                  <a:lnTo>
                    <a:pt x="546" y="76"/>
                  </a:lnTo>
                  <a:lnTo>
                    <a:pt x="554" y="66"/>
                  </a:lnTo>
                  <a:lnTo>
                    <a:pt x="536" y="50"/>
                  </a:lnTo>
                  <a:lnTo>
                    <a:pt x="518" y="32"/>
                  </a:lnTo>
                  <a:lnTo>
                    <a:pt x="502" y="16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867C6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2"/>
            <p:cNvSpPr/>
            <p:nvPr/>
          </p:nvSpPr>
          <p:spPr>
            <a:xfrm>
              <a:off x="815975" y="3143250"/>
              <a:ext cx="215900" cy="92075"/>
            </a:xfrm>
            <a:custGeom>
              <a:avLst/>
              <a:gdLst/>
              <a:ahLst/>
              <a:cxnLst/>
              <a:rect l="l" t="t" r="r" b="b"/>
              <a:pathLst>
                <a:path w="136" h="58" extrusionOk="0">
                  <a:moveTo>
                    <a:pt x="136" y="30"/>
                  </a:moveTo>
                  <a:lnTo>
                    <a:pt x="136" y="30"/>
                  </a:lnTo>
                  <a:lnTo>
                    <a:pt x="134" y="34"/>
                  </a:lnTo>
                  <a:lnTo>
                    <a:pt x="130" y="40"/>
                  </a:lnTo>
                  <a:lnTo>
                    <a:pt x="124" y="46"/>
                  </a:lnTo>
                  <a:lnTo>
                    <a:pt x="116" y="50"/>
                  </a:lnTo>
                  <a:lnTo>
                    <a:pt x="106" y="54"/>
                  </a:lnTo>
                  <a:lnTo>
                    <a:pt x="94" y="56"/>
                  </a:lnTo>
                  <a:lnTo>
                    <a:pt x="82" y="58"/>
                  </a:lnTo>
                  <a:lnTo>
                    <a:pt x="68" y="58"/>
                  </a:lnTo>
                  <a:lnTo>
                    <a:pt x="54" y="58"/>
                  </a:lnTo>
                  <a:lnTo>
                    <a:pt x="42" y="56"/>
                  </a:lnTo>
                  <a:lnTo>
                    <a:pt x="30" y="54"/>
                  </a:lnTo>
                  <a:lnTo>
                    <a:pt x="20" y="50"/>
                  </a:lnTo>
                  <a:lnTo>
                    <a:pt x="12" y="46"/>
                  </a:lnTo>
                  <a:lnTo>
                    <a:pt x="6" y="40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20" y="8"/>
                  </a:lnTo>
                  <a:lnTo>
                    <a:pt x="30" y="4"/>
                  </a:lnTo>
                  <a:lnTo>
                    <a:pt x="42" y="2"/>
                  </a:lnTo>
                  <a:lnTo>
                    <a:pt x="54" y="0"/>
                  </a:lnTo>
                  <a:lnTo>
                    <a:pt x="68" y="0"/>
                  </a:lnTo>
                  <a:lnTo>
                    <a:pt x="82" y="0"/>
                  </a:lnTo>
                  <a:lnTo>
                    <a:pt x="94" y="2"/>
                  </a:lnTo>
                  <a:lnTo>
                    <a:pt x="106" y="4"/>
                  </a:lnTo>
                  <a:lnTo>
                    <a:pt x="116" y="8"/>
                  </a:lnTo>
                  <a:lnTo>
                    <a:pt x="124" y="12"/>
                  </a:lnTo>
                  <a:lnTo>
                    <a:pt x="130" y="18"/>
                  </a:lnTo>
                  <a:lnTo>
                    <a:pt x="134" y="24"/>
                  </a:lnTo>
                  <a:lnTo>
                    <a:pt x="136" y="3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32"/>
            <p:cNvSpPr/>
            <p:nvPr/>
          </p:nvSpPr>
          <p:spPr>
            <a:xfrm>
              <a:off x="463550" y="3117850"/>
              <a:ext cx="136525" cy="127000"/>
            </a:xfrm>
            <a:custGeom>
              <a:avLst/>
              <a:gdLst/>
              <a:ahLst/>
              <a:cxnLst/>
              <a:rect l="l" t="t" r="r" b="b"/>
              <a:pathLst>
                <a:path w="86" h="80" extrusionOk="0">
                  <a:moveTo>
                    <a:pt x="0" y="70"/>
                  </a:moveTo>
                  <a:lnTo>
                    <a:pt x="2" y="74"/>
                  </a:lnTo>
                  <a:lnTo>
                    <a:pt x="4" y="76"/>
                  </a:lnTo>
                  <a:lnTo>
                    <a:pt x="8" y="78"/>
                  </a:lnTo>
                  <a:lnTo>
                    <a:pt x="10" y="80"/>
                  </a:lnTo>
                  <a:lnTo>
                    <a:pt x="28" y="62"/>
                  </a:lnTo>
                  <a:lnTo>
                    <a:pt x="48" y="44"/>
                  </a:lnTo>
                  <a:lnTo>
                    <a:pt x="66" y="26"/>
                  </a:lnTo>
                  <a:lnTo>
                    <a:pt x="86" y="10"/>
                  </a:lnTo>
                  <a:lnTo>
                    <a:pt x="84" y="6"/>
                  </a:lnTo>
                  <a:lnTo>
                    <a:pt x="80" y="4"/>
                  </a:lnTo>
                  <a:lnTo>
                    <a:pt x="78" y="2"/>
                  </a:lnTo>
                  <a:lnTo>
                    <a:pt x="76" y="0"/>
                  </a:lnTo>
                  <a:lnTo>
                    <a:pt x="58" y="18"/>
                  </a:lnTo>
                  <a:lnTo>
                    <a:pt x="38" y="36"/>
                  </a:lnTo>
                  <a:lnTo>
                    <a:pt x="20" y="52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534C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32"/>
            <p:cNvSpPr/>
            <p:nvPr/>
          </p:nvSpPr>
          <p:spPr>
            <a:xfrm>
              <a:off x="1244600" y="3117850"/>
              <a:ext cx="130175" cy="120650"/>
            </a:xfrm>
            <a:custGeom>
              <a:avLst/>
              <a:gdLst/>
              <a:ahLst/>
              <a:cxnLst/>
              <a:rect l="l" t="t" r="r" b="b"/>
              <a:pathLst>
                <a:path w="82" h="76" extrusionOk="0">
                  <a:moveTo>
                    <a:pt x="0" y="10"/>
                  </a:moveTo>
                  <a:lnTo>
                    <a:pt x="18" y="26"/>
                  </a:lnTo>
                  <a:lnTo>
                    <a:pt x="36" y="42"/>
                  </a:lnTo>
                  <a:lnTo>
                    <a:pt x="56" y="60"/>
                  </a:lnTo>
                  <a:lnTo>
                    <a:pt x="74" y="76"/>
                  </a:lnTo>
                  <a:lnTo>
                    <a:pt x="76" y="74"/>
                  </a:lnTo>
                  <a:lnTo>
                    <a:pt x="78" y="70"/>
                  </a:lnTo>
                  <a:lnTo>
                    <a:pt x="80" y="68"/>
                  </a:lnTo>
                  <a:lnTo>
                    <a:pt x="82" y="66"/>
                  </a:lnTo>
                  <a:lnTo>
                    <a:pt x="64" y="50"/>
                  </a:lnTo>
                  <a:lnTo>
                    <a:pt x="46" y="32"/>
                  </a:lnTo>
                  <a:lnTo>
                    <a:pt x="28" y="16"/>
                  </a:lnTo>
                  <a:lnTo>
                    <a:pt x="10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2" y="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534C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2"/>
            <p:cNvSpPr/>
            <p:nvPr/>
          </p:nvSpPr>
          <p:spPr>
            <a:xfrm>
              <a:off x="673100" y="3543300"/>
              <a:ext cx="498475" cy="263525"/>
            </a:xfrm>
            <a:custGeom>
              <a:avLst/>
              <a:gdLst/>
              <a:ahLst/>
              <a:cxnLst/>
              <a:rect l="l" t="t" r="r" b="b"/>
              <a:pathLst>
                <a:path w="314" h="166" extrusionOk="0">
                  <a:moveTo>
                    <a:pt x="0" y="0"/>
                  </a:moveTo>
                  <a:lnTo>
                    <a:pt x="0" y="42"/>
                  </a:lnTo>
                  <a:lnTo>
                    <a:pt x="0" y="82"/>
                  </a:lnTo>
                  <a:lnTo>
                    <a:pt x="0" y="124"/>
                  </a:lnTo>
                  <a:lnTo>
                    <a:pt x="0" y="164"/>
                  </a:lnTo>
                  <a:lnTo>
                    <a:pt x="32" y="164"/>
                  </a:lnTo>
                  <a:lnTo>
                    <a:pt x="64" y="164"/>
                  </a:lnTo>
                  <a:lnTo>
                    <a:pt x="96" y="164"/>
                  </a:lnTo>
                  <a:lnTo>
                    <a:pt x="128" y="164"/>
                  </a:lnTo>
                  <a:lnTo>
                    <a:pt x="128" y="160"/>
                  </a:lnTo>
                  <a:lnTo>
                    <a:pt x="128" y="154"/>
                  </a:lnTo>
                  <a:lnTo>
                    <a:pt x="128" y="150"/>
                  </a:lnTo>
                  <a:lnTo>
                    <a:pt x="128" y="144"/>
                  </a:lnTo>
                  <a:lnTo>
                    <a:pt x="130" y="138"/>
                  </a:lnTo>
                  <a:lnTo>
                    <a:pt x="132" y="134"/>
                  </a:lnTo>
                  <a:lnTo>
                    <a:pt x="138" y="124"/>
                  </a:lnTo>
                  <a:lnTo>
                    <a:pt x="148" y="118"/>
                  </a:lnTo>
                  <a:lnTo>
                    <a:pt x="152" y="116"/>
                  </a:lnTo>
                  <a:lnTo>
                    <a:pt x="158" y="114"/>
                  </a:lnTo>
                  <a:lnTo>
                    <a:pt x="164" y="116"/>
                  </a:lnTo>
                  <a:lnTo>
                    <a:pt x="170" y="118"/>
                  </a:lnTo>
                  <a:lnTo>
                    <a:pt x="180" y="124"/>
                  </a:lnTo>
                  <a:lnTo>
                    <a:pt x="186" y="134"/>
                  </a:lnTo>
                  <a:lnTo>
                    <a:pt x="188" y="138"/>
                  </a:lnTo>
                  <a:lnTo>
                    <a:pt x="188" y="144"/>
                  </a:lnTo>
                  <a:lnTo>
                    <a:pt x="188" y="150"/>
                  </a:lnTo>
                  <a:lnTo>
                    <a:pt x="188" y="156"/>
                  </a:lnTo>
                  <a:lnTo>
                    <a:pt x="188" y="160"/>
                  </a:lnTo>
                  <a:lnTo>
                    <a:pt x="188" y="166"/>
                  </a:lnTo>
                  <a:lnTo>
                    <a:pt x="220" y="166"/>
                  </a:lnTo>
                  <a:lnTo>
                    <a:pt x="252" y="166"/>
                  </a:lnTo>
                  <a:lnTo>
                    <a:pt x="282" y="166"/>
                  </a:lnTo>
                  <a:lnTo>
                    <a:pt x="314" y="166"/>
                  </a:lnTo>
                  <a:lnTo>
                    <a:pt x="314" y="124"/>
                  </a:lnTo>
                  <a:lnTo>
                    <a:pt x="314" y="84"/>
                  </a:lnTo>
                  <a:lnTo>
                    <a:pt x="314" y="42"/>
                  </a:lnTo>
                  <a:lnTo>
                    <a:pt x="314" y="0"/>
                  </a:lnTo>
                  <a:lnTo>
                    <a:pt x="236" y="0"/>
                  </a:lnTo>
                  <a:lnTo>
                    <a:pt x="156" y="0"/>
                  </a:lnTo>
                  <a:lnTo>
                    <a:pt x="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4C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2"/>
            <p:cNvSpPr/>
            <p:nvPr/>
          </p:nvSpPr>
          <p:spPr>
            <a:xfrm>
              <a:off x="638175" y="3330575"/>
              <a:ext cx="53975" cy="212725"/>
            </a:xfrm>
            <a:custGeom>
              <a:avLst/>
              <a:gdLst/>
              <a:ahLst/>
              <a:cxnLst/>
              <a:rect l="l" t="t" r="r" b="b"/>
              <a:pathLst>
                <a:path w="34" h="134" extrusionOk="0">
                  <a:moveTo>
                    <a:pt x="18" y="0"/>
                  </a:moveTo>
                  <a:lnTo>
                    <a:pt x="18" y="0"/>
                  </a:lnTo>
                  <a:lnTo>
                    <a:pt x="12" y="20"/>
                  </a:lnTo>
                  <a:lnTo>
                    <a:pt x="6" y="42"/>
                  </a:lnTo>
                  <a:lnTo>
                    <a:pt x="2" y="68"/>
                  </a:lnTo>
                  <a:lnTo>
                    <a:pt x="0" y="92"/>
                  </a:lnTo>
                  <a:lnTo>
                    <a:pt x="0" y="104"/>
                  </a:lnTo>
                  <a:lnTo>
                    <a:pt x="0" y="114"/>
                  </a:lnTo>
                  <a:lnTo>
                    <a:pt x="4" y="122"/>
                  </a:lnTo>
                  <a:lnTo>
                    <a:pt x="8" y="130"/>
                  </a:lnTo>
                  <a:lnTo>
                    <a:pt x="14" y="134"/>
                  </a:lnTo>
                  <a:lnTo>
                    <a:pt x="22" y="134"/>
                  </a:lnTo>
                  <a:lnTo>
                    <a:pt x="24" y="132"/>
                  </a:lnTo>
                  <a:lnTo>
                    <a:pt x="28" y="128"/>
                  </a:lnTo>
                  <a:lnTo>
                    <a:pt x="30" y="124"/>
                  </a:lnTo>
                  <a:lnTo>
                    <a:pt x="34" y="120"/>
                  </a:lnTo>
                  <a:lnTo>
                    <a:pt x="34" y="106"/>
                  </a:lnTo>
                  <a:lnTo>
                    <a:pt x="32" y="72"/>
                  </a:lnTo>
                  <a:lnTo>
                    <a:pt x="32" y="52"/>
                  </a:lnTo>
                  <a:lnTo>
                    <a:pt x="28" y="32"/>
                  </a:lnTo>
                  <a:lnTo>
                    <a:pt x="24" y="1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867C6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2"/>
            <p:cNvSpPr/>
            <p:nvPr/>
          </p:nvSpPr>
          <p:spPr>
            <a:xfrm>
              <a:off x="1152525" y="3330575"/>
              <a:ext cx="53975" cy="212725"/>
            </a:xfrm>
            <a:custGeom>
              <a:avLst/>
              <a:gdLst/>
              <a:ahLst/>
              <a:cxnLst/>
              <a:rect l="l" t="t" r="r" b="b"/>
              <a:pathLst>
                <a:path w="34" h="134" extrusionOk="0">
                  <a:moveTo>
                    <a:pt x="16" y="0"/>
                  </a:moveTo>
                  <a:lnTo>
                    <a:pt x="16" y="0"/>
                  </a:lnTo>
                  <a:lnTo>
                    <a:pt x="22" y="20"/>
                  </a:lnTo>
                  <a:lnTo>
                    <a:pt x="28" y="42"/>
                  </a:lnTo>
                  <a:lnTo>
                    <a:pt x="32" y="68"/>
                  </a:lnTo>
                  <a:lnTo>
                    <a:pt x="34" y="92"/>
                  </a:lnTo>
                  <a:lnTo>
                    <a:pt x="34" y="104"/>
                  </a:lnTo>
                  <a:lnTo>
                    <a:pt x="34" y="114"/>
                  </a:lnTo>
                  <a:lnTo>
                    <a:pt x="30" y="122"/>
                  </a:lnTo>
                  <a:lnTo>
                    <a:pt x="26" y="130"/>
                  </a:lnTo>
                  <a:lnTo>
                    <a:pt x="20" y="134"/>
                  </a:lnTo>
                  <a:lnTo>
                    <a:pt x="12" y="134"/>
                  </a:lnTo>
                  <a:lnTo>
                    <a:pt x="10" y="132"/>
                  </a:lnTo>
                  <a:lnTo>
                    <a:pt x="6" y="128"/>
                  </a:lnTo>
                  <a:lnTo>
                    <a:pt x="4" y="124"/>
                  </a:lnTo>
                  <a:lnTo>
                    <a:pt x="0" y="120"/>
                  </a:lnTo>
                  <a:lnTo>
                    <a:pt x="0" y="106"/>
                  </a:lnTo>
                  <a:lnTo>
                    <a:pt x="2" y="72"/>
                  </a:lnTo>
                  <a:lnTo>
                    <a:pt x="2" y="52"/>
                  </a:lnTo>
                  <a:lnTo>
                    <a:pt x="6" y="32"/>
                  </a:lnTo>
                  <a:lnTo>
                    <a:pt x="10" y="1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867C6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2"/>
            <p:cNvSpPr/>
            <p:nvPr/>
          </p:nvSpPr>
          <p:spPr>
            <a:xfrm>
              <a:off x="673100" y="3876675"/>
              <a:ext cx="158750" cy="92075"/>
            </a:xfrm>
            <a:custGeom>
              <a:avLst/>
              <a:gdLst/>
              <a:ahLst/>
              <a:cxnLst/>
              <a:rect l="l" t="t" r="r" b="b"/>
              <a:pathLst>
                <a:path w="100" h="58" extrusionOk="0">
                  <a:moveTo>
                    <a:pt x="100" y="58"/>
                  </a:moveTo>
                  <a:lnTo>
                    <a:pt x="74" y="58"/>
                  </a:lnTo>
                  <a:lnTo>
                    <a:pt x="50" y="58"/>
                  </a:lnTo>
                  <a:lnTo>
                    <a:pt x="24" y="58"/>
                  </a:lnTo>
                  <a:lnTo>
                    <a:pt x="0" y="58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0" y="0"/>
                  </a:lnTo>
                  <a:lnTo>
                    <a:pt x="74" y="0"/>
                  </a:lnTo>
                  <a:lnTo>
                    <a:pt x="100" y="0"/>
                  </a:lnTo>
                  <a:lnTo>
                    <a:pt x="100" y="16"/>
                  </a:lnTo>
                  <a:lnTo>
                    <a:pt x="100" y="30"/>
                  </a:lnTo>
                  <a:lnTo>
                    <a:pt x="100" y="44"/>
                  </a:lnTo>
                  <a:lnTo>
                    <a:pt x="100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2"/>
            <p:cNvSpPr/>
            <p:nvPr/>
          </p:nvSpPr>
          <p:spPr>
            <a:xfrm>
              <a:off x="1012825" y="3876675"/>
              <a:ext cx="155575" cy="92075"/>
            </a:xfrm>
            <a:custGeom>
              <a:avLst/>
              <a:gdLst/>
              <a:ahLst/>
              <a:cxnLst/>
              <a:rect l="l" t="t" r="r" b="b"/>
              <a:pathLst>
                <a:path w="98" h="58" extrusionOk="0">
                  <a:moveTo>
                    <a:pt x="98" y="58"/>
                  </a:moveTo>
                  <a:lnTo>
                    <a:pt x="74" y="58"/>
                  </a:lnTo>
                  <a:lnTo>
                    <a:pt x="48" y="58"/>
                  </a:lnTo>
                  <a:lnTo>
                    <a:pt x="24" y="58"/>
                  </a:lnTo>
                  <a:lnTo>
                    <a:pt x="0" y="58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24" y="0"/>
                  </a:lnTo>
                  <a:lnTo>
                    <a:pt x="48" y="0"/>
                  </a:lnTo>
                  <a:lnTo>
                    <a:pt x="74" y="0"/>
                  </a:lnTo>
                  <a:lnTo>
                    <a:pt x="98" y="0"/>
                  </a:lnTo>
                  <a:lnTo>
                    <a:pt x="98" y="16"/>
                  </a:lnTo>
                  <a:lnTo>
                    <a:pt x="98" y="30"/>
                  </a:lnTo>
                  <a:lnTo>
                    <a:pt x="98" y="44"/>
                  </a:lnTo>
                  <a:lnTo>
                    <a:pt x="98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2"/>
            <p:cNvSpPr/>
            <p:nvPr/>
          </p:nvSpPr>
          <p:spPr>
            <a:xfrm>
              <a:off x="606425" y="3962400"/>
              <a:ext cx="254000" cy="107950"/>
            </a:xfrm>
            <a:custGeom>
              <a:avLst/>
              <a:gdLst/>
              <a:ahLst/>
              <a:cxnLst/>
              <a:rect l="l" t="t" r="r" b="b"/>
              <a:pathLst>
                <a:path w="160" h="68" extrusionOk="0">
                  <a:moveTo>
                    <a:pt x="34" y="0"/>
                  </a:moveTo>
                  <a:lnTo>
                    <a:pt x="34" y="0"/>
                  </a:lnTo>
                  <a:lnTo>
                    <a:pt x="28" y="6"/>
                  </a:lnTo>
                  <a:lnTo>
                    <a:pt x="18" y="18"/>
                  </a:lnTo>
                  <a:lnTo>
                    <a:pt x="12" y="28"/>
                  </a:lnTo>
                  <a:lnTo>
                    <a:pt x="6" y="40"/>
                  </a:lnTo>
                  <a:lnTo>
                    <a:pt x="2" y="52"/>
                  </a:lnTo>
                  <a:lnTo>
                    <a:pt x="0" y="68"/>
                  </a:lnTo>
                  <a:lnTo>
                    <a:pt x="40" y="68"/>
                  </a:lnTo>
                  <a:lnTo>
                    <a:pt x="80" y="68"/>
                  </a:lnTo>
                  <a:lnTo>
                    <a:pt x="120" y="68"/>
                  </a:lnTo>
                  <a:lnTo>
                    <a:pt x="160" y="68"/>
                  </a:lnTo>
                  <a:lnTo>
                    <a:pt x="160" y="62"/>
                  </a:lnTo>
                  <a:lnTo>
                    <a:pt x="158" y="48"/>
                  </a:lnTo>
                  <a:lnTo>
                    <a:pt x="156" y="38"/>
                  </a:lnTo>
                  <a:lnTo>
                    <a:pt x="154" y="28"/>
                  </a:lnTo>
                  <a:lnTo>
                    <a:pt x="148" y="16"/>
                  </a:lnTo>
                  <a:lnTo>
                    <a:pt x="138" y="2"/>
                  </a:lnTo>
                  <a:lnTo>
                    <a:pt x="112" y="2"/>
                  </a:lnTo>
                  <a:lnTo>
                    <a:pt x="86" y="2"/>
                  </a:lnTo>
                  <a:lnTo>
                    <a:pt x="60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534C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2"/>
            <p:cNvSpPr/>
            <p:nvPr/>
          </p:nvSpPr>
          <p:spPr>
            <a:xfrm>
              <a:off x="647700" y="3908425"/>
              <a:ext cx="161925" cy="82550"/>
            </a:xfrm>
            <a:custGeom>
              <a:avLst/>
              <a:gdLst/>
              <a:ahLst/>
              <a:cxnLst/>
              <a:rect l="l" t="t" r="r" b="b"/>
              <a:pathLst>
                <a:path w="102" h="52" extrusionOk="0">
                  <a:moveTo>
                    <a:pt x="0" y="46"/>
                  </a:moveTo>
                  <a:lnTo>
                    <a:pt x="0" y="46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4" y="14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62" y="0"/>
                  </a:lnTo>
                  <a:lnTo>
                    <a:pt x="72" y="0"/>
                  </a:lnTo>
                  <a:lnTo>
                    <a:pt x="78" y="2"/>
                  </a:lnTo>
                  <a:lnTo>
                    <a:pt x="84" y="2"/>
                  </a:lnTo>
                  <a:lnTo>
                    <a:pt x="90" y="6"/>
                  </a:lnTo>
                  <a:lnTo>
                    <a:pt x="96" y="12"/>
                  </a:lnTo>
                  <a:lnTo>
                    <a:pt x="100" y="22"/>
                  </a:lnTo>
                  <a:lnTo>
                    <a:pt x="102" y="34"/>
                  </a:lnTo>
                  <a:lnTo>
                    <a:pt x="100" y="52"/>
                  </a:lnTo>
                  <a:lnTo>
                    <a:pt x="90" y="52"/>
                  </a:lnTo>
                  <a:lnTo>
                    <a:pt x="66" y="50"/>
                  </a:lnTo>
                  <a:lnTo>
                    <a:pt x="34" y="48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534C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2"/>
            <p:cNvSpPr/>
            <p:nvPr/>
          </p:nvSpPr>
          <p:spPr>
            <a:xfrm>
              <a:off x="669925" y="3975100"/>
              <a:ext cx="101600" cy="19050"/>
            </a:xfrm>
            <a:custGeom>
              <a:avLst/>
              <a:gdLst/>
              <a:ahLst/>
              <a:cxnLst/>
              <a:rect l="l" t="t" r="r" b="b"/>
              <a:pathLst>
                <a:path w="64" h="12" extrusionOk="0">
                  <a:moveTo>
                    <a:pt x="0" y="2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8" y="4"/>
                  </a:lnTo>
                  <a:lnTo>
                    <a:pt x="22" y="4"/>
                  </a:lnTo>
                  <a:lnTo>
                    <a:pt x="42" y="6"/>
                  </a:lnTo>
                  <a:lnTo>
                    <a:pt x="52" y="8"/>
                  </a:lnTo>
                  <a:lnTo>
                    <a:pt x="62" y="12"/>
                  </a:lnTo>
                  <a:lnTo>
                    <a:pt x="64" y="10"/>
                  </a:lnTo>
                  <a:lnTo>
                    <a:pt x="64" y="8"/>
                  </a:lnTo>
                  <a:lnTo>
                    <a:pt x="54" y="4"/>
                  </a:lnTo>
                  <a:lnTo>
                    <a:pt x="42" y="2"/>
                  </a:lnTo>
                  <a:lnTo>
                    <a:pt x="22" y="0"/>
                  </a:lnTo>
                  <a:lnTo>
                    <a:pt x="8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2"/>
            <p:cNvSpPr/>
            <p:nvPr/>
          </p:nvSpPr>
          <p:spPr>
            <a:xfrm>
              <a:off x="660400" y="3987800"/>
              <a:ext cx="95250" cy="19050"/>
            </a:xfrm>
            <a:custGeom>
              <a:avLst/>
              <a:gdLst/>
              <a:ahLst/>
              <a:cxnLst/>
              <a:rect l="l" t="t" r="r" b="b"/>
              <a:pathLst>
                <a:path w="60" h="12" extrusionOk="0">
                  <a:moveTo>
                    <a:pt x="0" y="4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6" y="6"/>
                  </a:lnTo>
                  <a:lnTo>
                    <a:pt x="20" y="4"/>
                  </a:lnTo>
                  <a:lnTo>
                    <a:pt x="38" y="6"/>
                  </a:lnTo>
                  <a:lnTo>
                    <a:pt x="48" y="8"/>
                  </a:lnTo>
                  <a:lnTo>
                    <a:pt x="58" y="12"/>
                  </a:lnTo>
                  <a:lnTo>
                    <a:pt x="60" y="10"/>
                  </a:lnTo>
                  <a:lnTo>
                    <a:pt x="60" y="8"/>
                  </a:lnTo>
                  <a:lnTo>
                    <a:pt x="50" y="4"/>
                  </a:lnTo>
                  <a:lnTo>
                    <a:pt x="38" y="2"/>
                  </a:lnTo>
                  <a:lnTo>
                    <a:pt x="20" y="0"/>
                  </a:lnTo>
                  <a:lnTo>
                    <a:pt x="6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2"/>
            <p:cNvSpPr/>
            <p:nvPr/>
          </p:nvSpPr>
          <p:spPr>
            <a:xfrm>
              <a:off x="603250" y="4000500"/>
              <a:ext cx="260350" cy="69850"/>
            </a:xfrm>
            <a:custGeom>
              <a:avLst/>
              <a:gdLst/>
              <a:ahLst/>
              <a:cxnLst/>
              <a:rect l="l" t="t" r="r" b="b"/>
              <a:pathLst>
                <a:path w="164" h="44" extrusionOk="0">
                  <a:moveTo>
                    <a:pt x="48" y="0"/>
                  </a:moveTo>
                  <a:lnTo>
                    <a:pt x="48" y="0"/>
                  </a:lnTo>
                  <a:lnTo>
                    <a:pt x="44" y="4"/>
                  </a:lnTo>
                  <a:lnTo>
                    <a:pt x="36" y="12"/>
                  </a:lnTo>
                  <a:lnTo>
                    <a:pt x="30" y="16"/>
                  </a:lnTo>
                  <a:lnTo>
                    <a:pt x="24" y="20"/>
                  </a:lnTo>
                  <a:lnTo>
                    <a:pt x="14" y="22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2" y="26"/>
                  </a:lnTo>
                  <a:lnTo>
                    <a:pt x="2" y="32"/>
                  </a:lnTo>
                  <a:lnTo>
                    <a:pt x="0" y="44"/>
                  </a:lnTo>
                  <a:lnTo>
                    <a:pt x="42" y="44"/>
                  </a:lnTo>
                  <a:lnTo>
                    <a:pt x="82" y="44"/>
                  </a:lnTo>
                  <a:lnTo>
                    <a:pt x="122" y="44"/>
                  </a:lnTo>
                  <a:lnTo>
                    <a:pt x="162" y="44"/>
                  </a:lnTo>
                  <a:lnTo>
                    <a:pt x="162" y="42"/>
                  </a:lnTo>
                  <a:lnTo>
                    <a:pt x="164" y="36"/>
                  </a:lnTo>
                  <a:lnTo>
                    <a:pt x="164" y="30"/>
                  </a:lnTo>
                  <a:lnTo>
                    <a:pt x="164" y="24"/>
                  </a:lnTo>
                  <a:lnTo>
                    <a:pt x="144" y="24"/>
                  </a:lnTo>
                  <a:lnTo>
                    <a:pt x="102" y="24"/>
                  </a:lnTo>
                  <a:lnTo>
                    <a:pt x="82" y="22"/>
                  </a:lnTo>
                  <a:lnTo>
                    <a:pt x="66" y="18"/>
                  </a:lnTo>
                  <a:lnTo>
                    <a:pt x="60" y="14"/>
                  </a:lnTo>
                  <a:lnTo>
                    <a:pt x="58" y="10"/>
                  </a:lnTo>
                  <a:lnTo>
                    <a:pt x="58" y="6"/>
                  </a:lnTo>
                  <a:lnTo>
                    <a:pt x="62" y="0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7E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2"/>
            <p:cNvSpPr/>
            <p:nvPr/>
          </p:nvSpPr>
          <p:spPr>
            <a:xfrm>
              <a:off x="593725" y="4064000"/>
              <a:ext cx="276225" cy="19050"/>
            </a:xfrm>
            <a:custGeom>
              <a:avLst/>
              <a:gdLst/>
              <a:ahLst/>
              <a:cxnLst/>
              <a:rect l="l" t="t" r="r" b="b"/>
              <a:pathLst>
                <a:path w="174" h="12" extrusionOk="0">
                  <a:moveTo>
                    <a:pt x="8" y="0"/>
                  </a:moveTo>
                  <a:lnTo>
                    <a:pt x="48" y="0"/>
                  </a:lnTo>
                  <a:lnTo>
                    <a:pt x="90" y="0"/>
                  </a:lnTo>
                  <a:lnTo>
                    <a:pt x="130" y="0"/>
                  </a:lnTo>
                  <a:lnTo>
                    <a:pt x="170" y="0"/>
                  </a:lnTo>
                  <a:lnTo>
                    <a:pt x="172" y="2"/>
                  </a:lnTo>
                  <a:lnTo>
                    <a:pt x="174" y="6"/>
                  </a:lnTo>
                  <a:lnTo>
                    <a:pt x="172" y="10"/>
                  </a:lnTo>
                  <a:lnTo>
                    <a:pt x="170" y="12"/>
                  </a:lnTo>
                  <a:lnTo>
                    <a:pt x="166" y="12"/>
                  </a:lnTo>
                  <a:lnTo>
                    <a:pt x="124" y="12"/>
                  </a:lnTo>
                  <a:lnTo>
                    <a:pt x="84" y="12"/>
                  </a:lnTo>
                  <a:lnTo>
                    <a:pt x="42" y="12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534C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2"/>
            <p:cNvSpPr/>
            <p:nvPr/>
          </p:nvSpPr>
          <p:spPr>
            <a:xfrm>
              <a:off x="984250" y="3962400"/>
              <a:ext cx="250825" cy="107950"/>
            </a:xfrm>
            <a:custGeom>
              <a:avLst/>
              <a:gdLst/>
              <a:ahLst/>
              <a:cxnLst/>
              <a:rect l="l" t="t" r="r" b="b"/>
              <a:pathLst>
                <a:path w="158" h="68" extrusionOk="0">
                  <a:moveTo>
                    <a:pt x="122" y="0"/>
                  </a:moveTo>
                  <a:lnTo>
                    <a:pt x="122" y="0"/>
                  </a:lnTo>
                  <a:lnTo>
                    <a:pt x="128" y="6"/>
                  </a:lnTo>
                  <a:lnTo>
                    <a:pt x="140" y="18"/>
                  </a:lnTo>
                  <a:lnTo>
                    <a:pt x="148" y="28"/>
                  </a:lnTo>
                  <a:lnTo>
                    <a:pt x="154" y="40"/>
                  </a:lnTo>
                  <a:lnTo>
                    <a:pt x="158" y="52"/>
                  </a:lnTo>
                  <a:lnTo>
                    <a:pt x="158" y="68"/>
                  </a:lnTo>
                  <a:lnTo>
                    <a:pt x="120" y="68"/>
                  </a:lnTo>
                  <a:lnTo>
                    <a:pt x="80" y="68"/>
                  </a:lnTo>
                  <a:lnTo>
                    <a:pt x="40" y="68"/>
                  </a:lnTo>
                  <a:lnTo>
                    <a:pt x="0" y="68"/>
                  </a:lnTo>
                  <a:lnTo>
                    <a:pt x="0" y="62"/>
                  </a:lnTo>
                  <a:lnTo>
                    <a:pt x="0" y="48"/>
                  </a:lnTo>
                  <a:lnTo>
                    <a:pt x="2" y="26"/>
                  </a:lnTo>
                  <a:lnTo>
                    <a:pt x="6" y="14"/>
                  </a:lnTo>
                  <a:lnTo>
                    <a:pt x="12" y="2"/>
                  </a:lnTo>
                  <a:lnTo>
                    <a:pt x="40" y="2"/>
                  </a:lnTo>
                  <a:lnTo>
                    <a:pt x="68" y="2"/>
                  </a:lnTo>
                  <a:lnTo>
                    <a:pt x="96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534C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32"/>
            <p:cNvSpPr/>
            <p:nvPr/>
          </p:nvSpPr>
          <p:spPr>
            <a:xfrm>
              <a:off x="1035050" y="3914775"/>
              <a:ext cx="149225" cy="69850"/>
            </a:xfrm>
            <a:custGeom>
              <a:avLst/>
              <a:gdLst/>
              <a:ahLst/>
              <a:cxnLst/>
              <a:rect l="l" t="t" r="r" b="b"/>
              <a:pathLst>
                <a:path w="94" h="44" extrusionOk="0">
                  <a:moveTo>
                    <a:pt x="94" y="40"/>
                  </a:moveTo>
                  <a:lnTo>
                    <a:pt x="94" y="40"/>
                  </a:lnTo>
                  <a:lnTo>
                    <a:pt x="94" y="32"/>
                  </a:lnTo>
                  <a:lnTo>
                    <a:pt x="94" y="18"/>
                  </a:lnTo>
                  <a:lnTo>
                    <a:pt x="92" y="12"/>
                  </a:lnTo>
                  <a:lnTo>
                    <a:pt x="86" y="6"/>
                  </a:lnTo>
                  <a:lnTo>
                    <a:pt x="78" y="0"/>
                  </a:lnTo>
                  <a:lnTo>
                    <a:pt x="68" y="0"/>
                  </a:lnTo>
                  <a:lnTo>
                    <a:pt x="58" y="0"/>
                  </a:lnTo>
                  <a:lnTo>
                    <a:pt x="48" y="0"/>
                  </a:lnTo>
                  <a:lnTo>
                    <a:pt x="38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6" y="2"/>
                  </a:lnTo>
                  <a:lnTo>
                    <a:pt x="10" y="4"/>
                  </a:lnTo>
                  <a:lnTo>
                    <a:pt x="6" y="10"/>
                  </a:lnTo>
                  <a:lnTo>
                    <a:pt x="2" y="18"/>
                  </a:lnTo>
                  <a:lnTo>
                    <a:pt x="0" y="28"/>
                  </a:lnTo>
                  <a:lnTo>
                    <a:pt x="2" y="44"/>
                  </a:lnTo>
                  <a:lnTo>
                    <a:pt x="10" y="44"/>
                  </a:lnTo>
                  <a:lnTo>
                    <a:pt x="32" y="44"/>
                  </a:lnTo>
                  <a:lnTo>
                    <a:pt x="62" y="42"/>
                  </a:lnTo>
                  <a:lnTo>
                    <a:pt x="94" y="40"/>
                  </a:lnTo>
                  <a:close/>
                </a:path>
              </a:pathLst>
            </a:custGeom>
            <a:solidFill>
              <a:srgbClr val="534C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32"/>
            <p:cNvSpPr/>
            <p:nvPr/>
          </p:nvSpPr>
          <p:spPr>
            <a:xfrm>
              <a:off x="1073150" y="3975100"/>
              <a:ext cx="98425" cy="19050"/>
            </a:xfrm>
            <a:custGeom>
              <a:avLst/>
              <a:gdLst/>
              <a:ahLst/>
              <a:cxnLst/>
              <a:rect l="l" t="t" r="r" b="b"/>
              <a:pathLst>
                <a:path w="62" h="12" extrusionOk="0">
                  <a:moveTo>
                    <a:pt x="0" y="8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12" y="8"/>
                  </a:lnTo>
                  <a:lnTo>
                    <a:pt x="22" y="6"/>
                  </a:lnTo>
                  <a:lnTo>
                    <a:pt x="42" y="4"/>
                  </a:lnTo>
                  <a:lnTo>
                    <a:pt x="56" y="4"/>
                  </a:lnTo>
                  <a:lnTo>
                    <a:pt x="62" y="6"/>
                  </a:lnTo>
                  <a:lnTo>
                    <a:pt x="62" y="4"/>
                  </a:lnTo>
                  <a:lnTo>
                    <a:pt x="62" y="2"/>
                  </a:lnTo>
                  <a:lnTo>
                    <a:pt x="56" y="0"/>
                  </a:lnTo>
                  <a:lnTo>
                    <a:pt x="42" y="0"/>
                  </a:lnTo>
                  <a:lnTo>
                    <a:pt x="22" y="2"/>
                  </a:lnTo>
                  <a:lnTo>
                    <a:pt x="10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2"/>
            <p:cNvSpPr/>
            <p:nvPr/>
          </p:nvSpPr>
          <p:spPr>
            <a:xfrm>
              <a:off x="1089025" y="3987800"/>
              <a:ext cx="92075" cy="19050"/>
            </a:xfrm>
            <a:custGeom>
              <a:avLst/>
              <a:gdLst/>
              <a:ahLst/>
              <a:cxnLst/>
              <a:rect l="l" t="t" r="r" b="b"/>
              <a:pathLst>
                <a:path w="58" h="12" extrusionOk="0">
                  <a:moveTo>
                    <a:pt x="0" y="8"/>
                  </a:move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2" y="8"/>
                  </a:lnTo>
                  <a:lnTo>
                    <a:pt x="22" y="6"/>
                  </a:lnTo>
                  <a:lnTo>
                    <a:pt x="40" y="4"/>
                  </a:lnTo>
                  <a:lnTo>
                    <a:pt x="52" y="6"/>
                  </a:lnTo>
                  <a:lnTo>
                    <a:pt x="58" y="8"/>
                  </a:lnTo>
                  <a:lnTo>
                    <a:pt x="58" y="6"/>
                  </a:lnTo>
                  <a:lnTo>
                    <a:pt x="58" y="4"/>
                  </a:lnTo>
                  <a:lnTo>
                    <a:pt x="54" y="2"/>
                  </a:lnTo>
                  <a:lnTo>
                    <a:pt x="40" y="0"/>
                  </a:lnTo>
                  <a:lnTo>
                    <a:pt x="22" y="2"/>
                  </a:lnTo>
                  <a:lnTo>
                    <a:pt x="10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32"/>
            <p:cNvSpPr/>
            <p:nvPr/>
          </p:nvSpPr>
          <p:spPr>
            <a:xfrm>
              <a:off x="981075" y="4000500"/>
              <a:ext cx="257175" cy="69850"/>
            </a:xfrm>
            <a:custGeom>
              <a:avLst/>
              <a:gdLst/>
              <a:ahLst/>
              <a:cxnLst/>
              <a:rect l="l" t="t" r="r" b="b"/>
              <a:pathLst>
                <a:path w="162" h="44" extrusionOk="0">
                  <a:moveTo>
                    <a:pt x="116" y="0"/>
                  </a:moveTo>
                  <a:lnTo>
                    <a:pt x="116" y="0"/>
                  </a:lnTo>
                  <a:lnTo>
                    <a:pt x="118" y="4"/>
                  </a:lnTo>
                  <a:lnTo>
                    <a:pt x="126" y="12"/>
                  </a:lnTo>
                  <a:lnTo>
                    <a:pt x="132" y="16"/>
                  </a:lnTo>
                  <a:lnTo>
                    <a:pt x="140" y="20"/>
                  </a:lnTo>
                  <a:lnTo>
                    <a:pt x="148" y="22"/>
                  </a:lnTo>
                  <a:lnTo>
                    <a:pt x="160" y="22"/>
                  </a:lnTo>
                  <a:lnTo>
                    <a:pt x="160" y="24"/>
                  </a:lnTo>
                  <a:lnTo>
                    <a:pt x="160" y="26"/>
                  </a:lnTo>
                  <a:lnTo>
                    <a:pt x="162" y="32"/>
                  </a:lnTo>
                  <a:lnTo>
                    <a:pt x="162" y="44"/>
                  </a:lnTo>
                  <a:lnTo>
                    <a:pt x="122" y="44"/>
                  </a:lnTo>
                  <a:lnTo>
                    <a:pt x="82" y="44"/>
                  </a:lnTo>
                  <a:lnTo>
                    <a:pt x="42" y="44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20" y="24"/>
                  </a:lnTo>
                  <a:lnTo>
                    <a:pt x="62" y="24"/>
                  </a:lnTo>
                  <a:lnTo>
                    <a:pt x="82" y="22"/>
                  </a:lnTo>
                  <a:lnTo>
                    <a:pt x="98" y="18"/>
                  </a:lnTo>
                  <a:lnTo>
                    <a:pt x="102" y="14"/>
                  </a:lnTo>
                  <a:lnTo>
                    <a:pt x="106" y="10"/>
                  </a:lnTo>
                  <a:lnTo>
                    <a:pt x="104" y="6"/>
                  </a:lnTo>
                  <a:lnTo>
                    <a:pt x="100" y="0"/>
                  </a:lnTo>
                  <a:lnTo>
                    <a:pt x="104" y="0"/>
                  </a:lnTo>
                  <a:lnTo>
                    <a:pt x="108" y="0"/>
                  </a:lnTo>
                  <a:lnTo>
                    <a:pt x="112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FF7E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32"/>
            <p:cNvSpPr/>
            <p:nvPr/>
          </p:nvSpPr>
          <p:spPr>
            <a:xfrm>
              <a:off x="974725" y="4064000"/>
              <a:ext cx="276225" cy="19050"/>
            </a:xfrm>
            <a:custGeom>
              <a:avLst/>
              <a:gdLst/>
              <a:ahLst/>
              <a:cxnLst/>
              <a:rect l="l" t="t" r="r" b="b"/>
              <a:pathLst>
                <a:path w="174" h="12" extrusionOk="0">
                  <a:moveTo>
                    <a:pt x="166" y="0"/>
                  </a:moveTo>
                  <a:lnTo>
                    <a:pt x="124" y="0"/>
                  </a:lnTo>
                  <a:lnTo>
                    <a:pt x="84" y="0"/>
                  </a:lnTo>
                  <a:lnTo>
                    <a:pt x="4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2" y="10"/>
                  </a:lnTo>
                  <a:lnTo>
                    <a:pt x="4" y="12"/>
                  </a:lnTo>
                  <a:lnTo>
                    <a:pt x="8" y="12"/>
                  </a:lnTo>
                  <a:lnTo>
                    <a:pt x="48" y="12"/>
                  </a:lnTo>
                  <a:lnTo>
                    <a:pt x="90" y="12"/>
                  </a:lnTo>
                  <a:lnTo>
                    <a:pt x="130" y="12"/>
                  </a:lnTo>
                  <a:lnTo>
                    <a:pt x="172" y="12"/>
                  </a:lnTo>
                  <a:lnTo>
                    <a:pt x="174" y="10"/>
                  </a:lnTo>
                  <a:lnTo>
                    <a:pt x="174" y="6"/>
                  </a:lnTo>
                  <a:lnTo>
                    <a:pt x="172" y="2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534C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32"/>
            <p:cNvSpPr/>
            <p:nvPr/>
          </p:nvSpPr>
          <p:spPr>
            <a:xfrm>
              <a:off x="574675" y="2806700"/>
              <a:ext cx="130175" cy="266700"/>
            </a:xfrm>
            <a:custGeom>
              <a:avLst/>
              <a:gdLst/>
              <a:ahLst/>
              <a:cxnLst/>
              <a:rect l="l" t="t" r="r" b="b"/>
              <a:pathLst>
                <a:path w="82" h="168" extrusionOk="0">
                  <a:moveTo>
                    <a:pt x="0" y="12"/>
                  </a:moveTo>
                  <a:lnTo>
                    <a:pt x="0" y="12"/>
                  </a:lnTo>
                  <a:lnTo>
                    <a:pt x="2" y="26"/>
                  </a:lnTo>
                  <a:lnTo>
                    <a:pt x="8" y="64"/>
                  </a:lnTo>
                  <a:lnTo>
                    <a:pt x="16" y="112"/>
                  </a:lnTo>
                  <a:lnTo>
                    <a:pt x="22" y="136"/>
                  </a:lnTo>
                  <a:lnTo>
                    <a:pt x="28" y="158"/>
                  </a:lnTo>
                  <a:lnTo>
                    <a:pt x="28" y="152"/>
                  </a:lnTo>
                  <a:lnTo>
                    <a:pt x="30" y="138"/>
                  </a:lnTo>
                  <a:lnTo>
                    <a:pt x="32" y="124"/>
                  </a:lnTo>
                  <a:lnTo>
                    <a:pt x="32" y="114"/>
                  </a:lnTo>
                  <a:lnTo>
                    <a:pt x="36" y="126"/>
                  </a:lnTo>
                  <a:lnTo>
                    <a:pt x="40" y="138"/>
                  </a:lnTo>
                  <a:lnTo>
                    <a:pt x="44" y="150"/>
                  </a:lnTo>
                  <a:lnTo>
                    <a:pt x="48" y="162"/>
                  </a:lnTo>
                  <a:lnTo>
                    <a:pt x="50" y="156"/>
                  </a:lnTo>
                  <a:lnTo>
                    <a:pt x="50" y="148"/>
                  </a:lnTo>
                  <a:lnTo>
                    <a:pt x="52" y="142"/>
                  </a:lnTo>
                  <a:lnTo>
                    <a:pt x="52" y="136"/>
                  </a:lnTo>
                  <a:lnTo>
                    <a:pt x="56" y="144"/>
                  </a:lnTo>
                  <a:lnTo>
                    <a:pt x="60" y="152"/>
                  </a:lnTo>
                  <a:lnTo>
                    <a:pt x="64" y="160"/>
                  </a:lnTo>
                  <a:lnTo>
                    <a:pt x="66" y="168"/>
                  </a:lnTo>
                  <a:lnTo>
                    <a:pt x="70" y="164"/>
                  </a:lnTo>
                  <a:lnTo>
                    <a:pt x="74" y="158"/>
                  </a:lnTo>
                  <a:lnTo>
                    <a:pt x="78" y="154"/>
                  </a:lnTo>
                  <a:lnTo>
                    <a:pt x="82" y="148"/>
                  </a:lnTo>
                  <a:lnTo>
                    <a:pt x="72" y="112"/>
                  </a:lnTo>
                  <a:lnTo>
                    <a:pt x="62" y="74"/>
                  </a:lnTo>
                  <a:lnTo>
                    <a:pt x="50" y="38"/>
                  </a:lnTo>
                  <a:lnTo>
                    <a:pt x="40" y="0"/>
                  </a:lnTo>
                  <a:lnTo>
                    <a:pt x="30" y="4"/>
                  </a:lnTo>
                  <a:lnTo>
                    <a:pt x="20" y="6"/>
                  </a:lnTo>
                  <a:lnTo>
                    <a:pt x="10" y="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E160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32"/>
            <p:cNvSpPr/>
            <p:nvPr/>
          </p:nvSpPr>
          <p:spPr>
            <a:xfrm>
              <a:off x="571500" y="2381250"/>
              <a:ext cx="361950" cy="441325"/>
            </a:xfrm>
            <a:custGeom>
              <a:avLst/>
              <a:gdLst/>
              <a:ahLst/>
              <a:cxnLst/>
              <a:rect l="l" t="t" r="r" b="b"/>
              <a:pathLst>
                <a:path w="228" h="278" extrusionOk="0">
                  <a:moveTo>
                    <a:pt x="0" y="252"/>
                  </a:moveTo>
                  <a:lnTo>
                    <a:pt x="0" y="252"/>
                  </a:lnTo>
                  <a:lnTo>
                    <a:pt x="0" y="240"/>
                  </a:lnTo>
                  <a:lnTo>
                    <a:pt x="2" y="210"/>
                  </a:lnTo>
                  <a:lnTo>
                    <a:pt x="4" y="192"/>
                  </a:lnTo>
                  <a:lnTo>
                    <a:pt x="8" y="170"/>
                  </a:lnTo>
                  <a:lnTo>
                    <a:pt x="14" y="146"/>
                  </a:lnTo>
                  <a:lnTo>
                    <a:pt x="22" y="122"/>
                  </a:lnTo>
                  <a:lnTo>
                    <a:pt x="34" y="100"/>
                  </a:lnTo>
                  <a:lnTo>
                    <a:pt x="48" y="76"/>
                  </a:lnTo>
                  <a:lnTo>
                    <a:pt x="66" y="56"/>
                  </a:lnTo>
                  <a:lnTo>
                    <a:pt x="76" y="46"/>
                  </a:lnTo>
                  <a:lnTo>
                    <a:pt x="88" y="36"/>
                  </a:lnTo>
                  <a:lnTo>
                    <a:pt x="102" y="28"/>
                  </a:lnTo>
                  <a:lnTo>
                    <a:pt x="116" y="20"/>
                  </a:lnTo>
                  <a:lnTo>
                    <a:pt x="130" y="14"/>
                  </a:lnTo>
                  <a:lnTo>
                    <a:pt x="148" y="8"/>
                  </a:lnTo>
                  <a:lnTo>
                    <a:pt x="164" y="4"/>
                  </a:lnTo>
                  <a:lnTo>
                    <a:pt x="184" y="2"/>
                  </a:lnTo>
                  <a:lnTo>
                    <a:pt x="204" y="0"/>
                  </a:lnTo>
                  <a:lnTo>
                    <a:pt x="228" y="0"/>
                  </a:lnTo>
                  <a:lnTo>
                    <a:pt x="214" y="16"/>
                  </a:lnTo>
                  <a:lnTo>
                    <a:pt x="202" y="32"/>
                  </a:lnTo>
                  <a:lnTo>
                    <a:pt x="190" y="50"/>
                  </a:lnTo>
                  <a:lnTo>
                    <a:pt x="178" y="66"/>
                  </a:lnTo>
                  <a:lnTo>
                    <a:pt x="176" y="78"/>
                  </a:lnTo>
                  <a:lnTo>
                    <a:pt x="170" y="112"/>
                  </a:lnTo>
                  <a:lnTo>
                    <a:pt x="160" y="156"/>
                  </a:lnTo>
                  <a:lnTo>
                    <a:pt x="152" y="178"/>
                  </a:lnTo>
                  <a:lnTo>
                    <a:pt x="142" y="202"/>
                  </a:lnTo>
                  <a:lnTo>
                    <a:pt x="132" y="224"/>
                  </a:lnTo>
                  <a:lnTo>
                    <a:pt x="118" y="244"/>
                  </a:lnTo>
                  <a:lnTo>
                    <a:pt x="104" y="260"/>
                  </a:lnTo>
                  <a:lnTo>
                    <a:pt x="96" y="266"/>
                  </a:lnTo>
                  <a:lnTo>
                    <a:pt x="88" y="272"/>
                  </a:lnTo>
                  <a:lnTo>
                    <a:pt x="78" y="276"/>
                  </a:lnTo>
                  <a:lnTo>
                    <a:pt x="70" y="278"/>
                  </a:lnTo>
                  <a:lnTo>
                    <a:pt x="60" y="278"/>
                  </a:lnTo>
                  <a:lnTo>
                    <a:pt x="48" y="276"/>
                  </a:lnTo>
                  <a:lnTo>
                    <a:pt x="38" y="274"/>
                  </a:lnTo>
                  <a:lnTo>
                    <a:pt x="26" y="268"/>
                  </a:lnTo>
                  <a:lnTo>
                    <a:pt x="14" y="260"/>
                  </a:lnTo>
                  <a:lnTo>
                    <a:pt x="0" y="252"/>
                  </a:lnTo>
                  <a:close/>
                </a:path>
              </a:pathLst>
            </a:custGeom>
            <a:solidFill>
              <a:srgbClr val="E160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2"/>
            <p:cNvSpPr/>
            <p:nvPr/>
          </p:nvSpPr>
          <p:spPr>
            <a:xfrm>
              <a:off x="739775" y="3060700"/>
              <a:ext cx="174625" cy="136525"/>
            </a:xfrm>
            <a:custGeom>
              <a:avLst/>
              <a:gdLst/>
              <a:ahLst/>
              <a:cxnLst/>
              <a:rect l="l" t="t" r="r" b="b"/>
              <a:pathLst>
                <a:path w="110" h="86" extrusionOk="0">
                  <a:moveTo>
                    <a:pt x="0" y="20"/>
                  </a:moveTo>
                  <a:lnTo>
                    <a:pt x="0" y="20"/>
                  </a:lnTo>
                  <a:lnTo>
                    <a:pt x="6" y="26"/>
                  </a:lnTo>
                  <a:lnTo>
                    <a:pt x="20" y="42"/>
                  </a:lnTo>
                  <a:lnTo>
                    <a:pt x="38" y="62"/>
                  </a:lnTo>
                  <a:lnTo>
                    <a:pt x="44" y="74"/>
                  </a:lnTo>
                  <a:lnTo>
                    <a:pt x="48" y="86"/>
                  </a:lnTo>
                  <a:lnTo>
                    <a:pt x="64" y="86"/>
                  </a:lnTo>
                  <a:lnTo>
                    <a:pt x="78" y="86"/>
                  </a:lnTo>
                  <a:lnTo>
                    <a:pt x="94" y="86"/>
                  </a:lnTo>
                  <a:lnTo>
                    <a:pt x="110" y="86"/>
                  </a:lnTo>
                  <a:lnTo>
                    <a:pt x="110" y="64"/>
                  </a:lnTo>
                  <a:lnTo>
                    <a:pt x="110" y="42"/>
                  </a:lnTo>
                  <a:lnTo>
                    <a:pt x="110" y="22"/>
                  </a:lnTo>
                  <a:lnTo>
                    <a:pt x="110" y="0"/>
                  </a:lnTo>
                  <a:lnTo>
                    <a:pt x="82" y="4"/>
                  </a:lnTo>
                  <a:lnTo>
                    <a:pt x="54" y="10"/>
                  </a:lnTo>
                  <a:lnTo>
                    <a:pt x="26" y="16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32"/>
            <p:cNvSpPr/>
            <p:nvPr/>
          </p:nvSpPr>
          <p:spPr>
            <a:xfrm>
              <a:off x="930275" y="3060700"/>
              <a:ext cx="174625" cy="136525"/>
            </a:xfrm>
            <a:custGeom>
              <a:avLst/>
              <a:gdLst/>
              <a:ahLst/>
              <a:cxnLst/>
              <a:rect l="l" t="t" r="r" b="b"/>
              <a:pathLst>
                <a:path w="110" h="86" extrusionOk="0">
                  <a:moveTo>
                    <a:pt x="110" y="20"/>
                  </a:moveTo>
                  <a:lnTo>
                    <a:pt x="110" y="20"/>
                  </a:lnTo>
                  <a:lnTo>
                    <a:pt x="104" y="26"/>
                  </a:lnTo>
                  <a:lnTo>
                    <a:pt x="88" y="42"/>
                  </a:lnTo>
                  <a:lnTo>
                    <a:pt x="72" y="64"/>
                  </a:lnTo>
                  <a:lnTo>
                    <a:pt x="66" y="76"/>
                  </a:lnTo>
                  <a:lnTo>
                    <a:pt x="62" y="86"/>
                  </a:lnTo>
                  <a:lnTo>
                    <a:pt x="46" y="86"/>
                  </a:lnTo>
                  <a:lnTo>
                    <a:pt x="32" y="86"/>
                  </a:lnTo>
                  <a:lnTo>
                    <a:pt x="16" y="86"/>
                  </a:lnTo>
                  <a:lnTo>
                    <a:pt x="0" y="86"/>
                  </a:lnTo>
                  <a:lnTo>
                    <a:pt x="0" y="64"/>
                  </a:lnTo>
                  <a:lnTo>
                    <a:pt x="0" y="4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28" y="4"/>
                  </a:lnTo>
                  <a:lnTo>
                    <a:pt x="56" y="10"/>
                  </a:lnTo>
                  <a:lnTo>
                    <a:pt x="82" y="16"/>
                  </a:lnTo>
                  <a:lnTo>
                    <a:pt x="110" y="2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32"/>
            <p:cNvSpPr/>
            <p:nvPr/>
          </p:nvSpPr>
          <p:spPr>
            <a:xfrm>
              <a:off x="1209675" y="2765425"/>
              <a:ext cx="66675" cy="76200"/>
            </a:xfrm>
            <a:custGeom>
              <a:avLst/>
              <a:gdLst/>
              <a:ahLst/>
              <a:cxnLst/>
              <a:rect l="l" t="t" r="r" b="b"/>
              <a:pathLst>
                <a:path w="42" h="48" extrusionOk="0">
                  <a:moveTo>
                    <a:pt x="42" y="24"/>
                  </a:moveTo>
                  <a:lnTo>
                    <a:pt x="42" y="24"/>
                  </a:lnTo>
                  <a:lnTo>
                    <a:pt x="40" y="34"/>
                  </a:lnTo>
                  <a:lnTo>
                    <a:pt x="36" y="42"/>
                  </a:lnTo>
                  <a:lnTo>
                    <a:pt x="30" y="46"/>
                  </a:lnTo>
                  <a:lnTo>
                    <a:pt x="24" y="48"/>
                  </a:lnTo>
                  <a:lnTo>
                    <a:pt x="12" y="48"/>
                  </a:lnTo>
                  <a:lnTo>
                    <a:pt x="4" y="46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30"/>
                  </a:lnTo>
                  <a:lnTo>
                    <a:pt x="6" y="24"/>
                  </a:lnTo>
                  <a:lnTo>
                    <a:pt x="8" y="16"/>
                  </a:lnTo>
                  <a:lnTo>
                    <a:pt x="10" y="8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6" y="8"/>
                  </a:lnTo>
                  <a:lnTo>
                    <a:pt x="40" y="16"/>
                  </a:lnTo>
                  <a:lnTo>
                    <a:pt x="42" y="24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32"/>
            <p:cNvSpPr/>
            <p:nvPr/>
          </p:nvSpPr>
          <p:spPr>
            <a:xfrm>
              <a:off x="565150" y="2765425"/>
              <a:ext cx="66675" cy="76200"/>
            </a:xfrm>
            <a:custGeom>
              <a:avLst/>
              <a:gdLst/>
              <a:ahLst/>
              <a:cxnLst/>
              <a:rect l="l" t="t" r="r" b="b"/>
              <a:pathLst>
                <a:path w="42" h="48" extrusionOk="0">
                  <a:moveTo>
                    <a:pt x="0" y="24"/>
                  </a:moveTo>
                  <a:lnTo>
                    <a:pt x="0" y="24"/>
                  </a:lnTo>
                  <a:lnTo>
                    <a:pt x="2" y="34"/>
                  </a:lnTo>
                  <a:lnTo>
                    <a:pt x="6" y="42"/>
                  </a:lnTo>
                  <a:lnTo>
                    <a:pt x="12" y="46"/>
                  </a:lnTo>
                  <a:lnTo>
                    <a:pt x="18" y="48"/>
                  </a:lnTo>
                  <a:lnTo>
                    <a:pt x="30" y="48"/>
                  </a:lnTo>
                  <a:lnTo>
                    <a:pt x="38" y="46"/>
                  </a:lnTo>
                  <a:lnTo>
                    <a:pt x="42" y="44"/>
                  </a:lnTo>
                  <a:lnTo>
                    <a:pt x="42" y="42"/>
                  </a:lnTo>
                  <a:lnTo>
                    <a:pt x="40" y="34"/>
                  </a:lnTo>
                  <a:lnTo>
                    <a:pt x="38" y="30"/>
                  </a:lnTo>
                  <a:lnTo>
                    <a:pt x="36" y="24"/>
                  </a:lnTo>
                  <a:lnTo>
                    <a:pt x="36" y="16"/>
                  </a:lnTo>
                  <a:lnTo>
                    <a:pt x="32" y="8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12" y="2"/>
                  </a:lnTo>
                  <a:lnTo>
                    <a:pt x="6" y="8"/>
                  </a:lnTo>
                  <a:lnTo>
                    <a:pt x="2" y="1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32"/>
            <p:cNvSpPr/>
            <p:nvPr/>
          </p:nvSpPr>
          <p:spPr>
            <a:xfrm>
              <a:off x="609600" y="2384425"/>
              <a:ext cx="625475" cy="774700"/>
            </a:xfrm>
            <a:custGeom>
              <a:avLst/>
              <a:gdLst/>
              <a:ahLst/>
              <a:cxnLst/>
              <a:rect l="l" t="t" r="r" b="b"/>
              <a:pathLst>
                <a:path w="394" h="488" extrusionOk="0">
                  <a:moveTo>
                    <a:pt x="194" y="0"/>
                  </a:moveTo>
                  <a:lnTo>
                    <a:pt x="194" y="0"/>
                  </a:lnTo>
                  <a:lnTo>
                    <a:pt x="178" y="0"/>
                  </a:lnTo>
                  <a:lnTo>
                    <a:pt x="162" y="4"/>
                  </a:lnTo>
                  <a:lnTo>
                    <a:pt x="146" y="8"/>
                  </a:lnTo>
                  <a:lnTo>
                    <a:pt x="130" y="14"/>
                  </a:lnTo>
                  <a:lnTo>
                    <a:pt x="112" y="22"/>
                  </a:lnTo>
                  <a:lnTo>
                    <a:pt x="96" y="32"/>
                  </a:lnTo>
                  <a:lnTo>
                    <a:pt x="82" y="44"/>
                  </a:lnTo>
                  <a:lnTo>
                    <a:pt x="66" y="58"/>
                  </a:lnTo>
                  <a:lnTo>
                    <a:pt x="52" y="74"/>
                  </a:lnTo>
                  <a:lnTo>
                    <a:pt x="40" y="92"/>
                  </a:lnTo>
                  <a:lnTo>
                    <a:pt x="28" y="110"/>
                  </a:lnTo>
                  <a:lnTo>
                    <a:pt x="18" y="132"/>
                  </a:lnTo>
                  <a:lnTo>
                    <a:pt x="10" y="154"/>
                  </a:lnTo>
                  <a:lnTo>
                    <a:pt x="4" y="180"/>
                  </a:lnTo>
                  <a:lnTo>
                    <a:pt x="2" y="206"/>
                  </a:lnTo>
                  <a:lnTo>
                    <a:pt x="0" y="236"/>
                  </a:lnTo>
                  <a:lnTo>
                    <a:pt x="0" y="264"/>
                  </a:lnTo>
                  <a:lnTo>
                    <a:pt x="4" y="292"/>
                  </a:lnTo>
                  <a:lnTo>
                    <a:pt x="8" y="318"/>
                  </a:lnTo>
                  <a:lnTo>
                    <a:pt x="14" y="342"/>
                  </a:lnTo>
                  <a:lnTo>
                    <a:pt x="22" y="364"/>
                  </a:lnTo>
                  <a:lnTo>
                    <a:pt x="32" y="384"/>
                  </a:lnTo>
                  <a:lnTo>
                    <a:pt x="44" y="404"/>
                  </a:lnTo>
                  <a:lnTo>
                    <a:pt x="56" y="420"/>
                  </a:lnTo>
                  <a:lnTo>
                    <a:pt x="70" y="436"/>
                  </a:lnTo>
                  <a:lnTo>
                    <a:pt x="84" y="450"/>
                  </a:lnTo>
                  <a:lnTo>
                    <a:pt x="100" y="462"/>
                  </a:lnTo>
                  <a:lnTo>
                    <a:pt x="118" y="472"/>
                  </a:lnTo>
                  <a:lnTo>
                    <a:pt x="136" y="478"/>
                  </a:lnTo>
                  <a:lnTo>
                    <a:pt x="154" y="484"/>
                  </a:lnTo>
                  <a:lnTo>
                    <a:pt x="174" y="488"/>
                  </a:lnTo>
                  <a:lnTo>
                    <a:pt x="194" y="488"/>
                  </a:lnTo>
                  <a:lnTo>
                    <a:pt x="216" y="488"/>
                  </a:lnTo>
                  <a:lnTo>
                    <a:pt x="238" y="484"/>
                  </a:lnTo>
                  <a:lnTo>
                    <a:pt x="258" y="478"/>
                  </a:lnTo>
                  <a:lnTo>
                    <a:pt x="276" y="472"/>
                  </a:lnTo>
                  <a:lnTo>
                    <a:pt x="294" y="462"/>
                  </a:lnTo>
                  <a:lnTo>
                    <a:pt x="312" y="450"/>
                  </a:lnTo>
                  <a:lnTo>
                    <a:pt x="326" y="436"/>
                  </a:lnTo>
                  <a:lnTo>
                    <a:pt x="340" y="420"/>
                  </a:lnTo>
                  <a:lnTo>
                    <a:pt x="352" y="404"/>
                  </a:lnTo>
                  <a:lnTo>
                    <a:pt x="362" y="384"/>
                  </a:lnTo>
                  <a:lnTo>
                    <a:pt x="372" y="364"/>
                  </a:lnTo>
                  <a:lnTo>
                    <a:pt x="380" y="342"/>
                  </a:lnTo>
                  <a:lnTo>
                    <a:pt x="386" y="318"/>
                  </a:lnTo>
                  <a:lnTo>
                    <a:pt x="390" y="292"/>
                  </a:lnTo>
                  <a:lnTo>
                    <a:pt x="392" y="264"/>
                  </a:lnTo>
                  <a:lnTo>
                    <a:pt x="394" y="236"/>
                  </a:lnTo>
                  <a:lnTo>
                    <a:pt x="392" y="206"/>
                  </a:lnTo>
                  <a:lnTo>
                    <a:pt x="388" y="180"/>
                  </a:lnTo>
                  <a:lnTo>
                    <a:pt x="382" y="154"/>
                  </a:lnTo>
                  <a:lnTo>
                    <a:pt x="374" y="132"/>
                  </a:lnTo>
                  <a:lnTo>
                    <a:pt x="364" y="110"/>
                  </a:lnTo>
                  <a:lnTo>
                    <a:pt x="352" y="92"/>
                  </a:lnTo>
                  <a:lnTo>
                    <a:pt x="338" y="74"/>
                  </a:lnTo>
                  <a:lnTo>
                    <a:pt x="324" y="58"/>
                  </a:lnTo>
                  <a:lnTo>
                    <a:pt x="310" y="44"/>
                  </a:lnTo>
                  <a:lnTo>
                    <a:pt x="294" y="32"/>
                  </a:lnTo>
                  <a:lnTo>
                    <a:pt x="276" y="22"/>
                  </a:lnTo>
                  <a:lnTo>
                    <a:pt x="260" y="14"/>
                  </a:lnTo>
                  <a:lnTo>
                    <a:pt x="244" y="8"/>
                  </a:lnTo>
                  <a:lnTo>
                    <a:pt x="226" y="4"/>
                  </a:lnTo>
                  <a:lnTo>
                    <a:pt x="210" y="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32"/>
            <p:cNvSpPr/>
            <p:nvPr/>
          </p:nvSpPr>
          <p:spPr>
            <a:xfrm>
              <a:off x="812800" y="2768600"/>
              <a:ext cx="66675" cy="69850"/>
            </a:xfrm>
            <a:custGeom>
              <a:avLst/>
              <a:gdLst/>
              <a:ahLst/>
              <a:cxnLst/>
              <a:rect l="l" t="t" r="r" b="b"/>
              <a:pathLst>
                <a:path w="42" h="44" extrusionOk="0">
                  <a:moveTo>
                    <a:pt x="42" y="22"/>
                  </a:moveTo>
                  <a:lnTo>
                    <a:pt x="42" y="22"/>
                  </a:lnTo>
                  <a:lnTo>
                    <a:pt x="40" y="30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20" y="44"/>
                  </a:lnTo>
                  <a:lnTo>
                    <a:pt x="12" y="42"/>
                  </a:lnTo>
                  <a:lnTo>
                    <a:pt x="6" y="36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30" y="2"/>
                  </a:lnTo>
                  <a:lnTo>
                    <a:pt x="36" y="6"/>
                  </a:lnTo>
                  <a:lnTo>
                    <a:pt x="40" y="14"/>
                  </a:lnTo>
                  <a:lnTo>
                    <a:pt x="42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32"/>
            <p:cNvSpPr/>
            <p:nvPr/>
          </p:nvSpPr>
          <p:spPr>
            <a:xfrm>
              <a:off x="835025" y="2790825"/>
              <a:ext cx="22225" cy="25400"/>
            </a:xfrm>
            <a:custGeom>
              <a:avLst/>
              <a:gdLst/>
              <a:ahLst/>
              <a:cxnLst/>
              <a:rect l="l" t="t" r="r" b="b"/>
              <a:pathLst>
                <a:path w="14" h="16" extrusionOk="0">
                  <a:moveTo>
                    <a:pt x="14" y="8"/>
                  </a:moveTo>
                  <a:lnTo>
                    <a:pt x="14" y="8"/>
                  </a:lnTo>
                  <a:lnTo>
                    <a:pt x="14" y="12"/>
                  </a:lnTo>
                  <a:lnTo>
                    <a:pt x="12" y="14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6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rgbClr val="7C4F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2"/>
            <p:cNvSpPr/>
            <p:nvPr/>
          </p:nvSpPr>
          <p:spPr>
            <a:xfrm>
              <a:off x="952500" y="2768600"/>
              <a:ext cx="66675" cy="69850"/>
            </a:xfrm>
            <a:custGeom>
              <a:avLst/>
              <a:gdLst/>
              <a:ahLst/>
              <a:cxnLst/>
              <a:rect l="l" t="t" r="r" b="b"/>
              <a:pathLst>
                <a:path w="42" h="44" extrusionOk="0">
                  <a:moveTo>
                    <a:pt x="0" y="22"/>
                  </a:moveTo>
                  <a:lnTo>
                    <a:pt x="0" y="22"/>
                  </a:lnTo>
                  <a:lnTo>
                    <a:pt x="0" y="30"/>
                  </a:lnTo>
                  <a:lnTo>
                    <a:pt x="6" y="36"/>
                  </a:lnTo>
                  <a:lnTo>
                    <a:pt x="12" y="42"/>
                  </a:lnTo>
                  <a:lnTo>
                    <a:pt x="20" y="44"/>
                  </a:lnTo>
                  <a:lnTo>
                    <a:pt x="28" y="42"/>
                  </a:lnTo>
                  <a:lnTo>
                    <a:pt x="36" y="36"/>
                  </a:lnTo>
                  <a:lnTo>
                    <a:pt x="40" y="30"/>
                  </a:lnTo>
                  <a:lnTo>
                    <a:pt x="42" y="22"/>
                  </a:lnTo>
                  <a:lnTo>
                    <a:pt x="40" y="14"/>
                  </a:lnTo>
                  <a:lnTo>
                    <a:pt x="36" y="6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6" y="6"/>
                  </a:lnTo>
                  <a:lnTo>
                    <a:pt x="0" y="14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32"/>
            <p:cNvSpPr/>
            <p:nvPr/>
          </p:nvSpPr>
          <p:spPr>
            <a:xfrm>
              <a:off x="971550" y="279082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16" h="16" extrusionOk="0">
                  <a:moveTo>
                    <a:pt x="0" y="8"/>
                  </a:moveTo>
                  <a:lnTo>
                    <a:pt x="0" y="8"/>
                  </a:lnTo>
                  <a:lnTo>
                    <a:pt x="2" y="12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7C4F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32"/>
            <p:cNvSpPr/>
            <p:nvPr/>
          </p:nvSpPr>
          <p:spPr>
            <a:xfrm>
              <a:off x="800100" y="3175000"/>
              <a:ext cx="244475" cy="98425"/>
            </a:xfrm>
            <a:custGeom>
              <a:avLst/>
              <a:gdLst/>
              <a:ahLst/>
              <a:cxnLst/>
              <a:rect l="l" t="t" r="r" b="b"/>
              <a:pathLst>
                <a:path w="154" h="62" extrusionOk="0">
                  <a:moveTo>
                    <a:pt x="154" y="0"/>
                  </a:moveTo>
                  <a:lnTo>
                    <a:pt x="154" y="0"/>
                  </a:lnTo>
                  <a:lnTo>
                    <a:pt x="150" y="4"/>
                  </a:lnTo>
                  <a:lnTo>
                    <a:pt x="136" y="16"/>
                  </a:lnTo>
                  <a:lnTo>
                    <a:pt x="126" y="22"/>
                  </a:lnTo>
                  <a:lnTo>
                    <a:pt x="112" y="28"/>
                  </a:lnTo>
                  <a:lnTo>
                    <a:pt x="98" y="32"/>
                  </a:lnTo>
                  <a:lnTo>
                    <a:pt x="80" y="34"/>
                  </a:lnTo>
                  <a:lnTo>
                    <a:pt x="78" y="34"/>
                  </a:lnTo>
                  <a:lnTo>
                    <a:pt x="76" y="34"/>
                  </a:lnTo>
                  <a:lnTo>
                    <a:pt x="58" y="32"/>
                  </a:lnTo>
                  <a:lnTo>
                    <a:pt x="42" y="28"/>
                  </a:lnTo>
                  <a:lnTo>
                    <a:pt x="30" y="22"/>
                  </a:lnTo>
                  <a:lnTo>
                    <a:pt x="20" y="16"/>
                  </a:lnTo>
                  <a:lnTo>
                    <a:pt x="6" y="4"/>
                  </a:lnTo>
                  <a:lnTo>
                    <a:pt x="0" y="0"/>
                  </a:lnTo>
                  <a:lnTo>
                    <a:pt x="2" y="10"/>
                  </a:lnTo>
                  <a:lnTo>
                    <a:pt x="4" y="18"/>
                  </a:lnTo>
                  <a:lnTo>
                    <a:pt x="12" y="32"/>
                  </a:lnTo>
                  <a:lnTo>
                    <a:pt x="22" y="44"/>
                  </a:lnTo>
                  <a:lnTo>
                    <a:pt x="34" y="52"/>
                  </a:lnTo>
                  <a:lnTo>
                    <a:pt x="48" y="56"/>
                  </a:lnTo>
                  <a:lnTo>
                    <a:pt x="58" y="60"/>
                  </a:lnTo>
                  <a:lnTo>
                    <a:pt x="76" y="62"/>
                  </a:lnTo>
                  <a:lnTo>
                    <a:pt x="78" y="62"/>
                  </a:lnTo>
                  <a:lnTo>
                    <a:pt x="80" y="62"/>
                  </a:lnTo>
                  <a:lnTo>
                    <a:pt x="96" y="60"/>
                  </a:lnTo>
                  <a:lnTo>
                    <a:pt x="108" y="56"/>
                  </a:lnTo>
                  <a:lnTo>
                    <a:pt x="120" y="52"/>
                  </a:lnTo>
                  <a:lnTo>
                    <a:pt x="132" y="44"/>
                  </a:lnTo>
                  <a:lnTo>
                    <a:pt x="142" y="32"/>
                  </a:lnTo>
                  <a:lnTo>
                    <a:pt x="148" y="26"/>
                  </a:lnTo>
                  <a:lnTo>
                    <a:pt x="150" y="18"/>
                  </a:lnTo>
                  <a:lnTo>
                    <a:pt x="154" y="1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534C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32"/>
            <p:cNvSpPr/>
            <p:nvPr/>
          </p:nvSpPr>
          <p:spPr>
            <a:xfrm>
              <a:off x="619125" y="2860675"/>
              <a:ext cx="307975" cy="368300"/>
            </a:xfrm>
            <a:custGeom>
              <a:avLst/>
              <a:gdLst/>
              <a:ahLst/>
              <a:cxnLst/>
              <a:rect l="l" t="t" r="r" b="b"/>
              <a:pathLst>
                <a:path w="194" h="232" extrusionOk="0">
                  <a:moveTo>
                    <a:pt x="0" y="0"/>
                  </a:moveTo>
                  <a:lnTo>
                    <a:pt x="0" y="0"/>
                  </a:lnTo>
                  <a:lnTo>
                    <a:pt x="4" y="20"/>
                  </a:lnTo>
                  <a:lnTo>
                    <a:pt x="10" y="42"/>
                  </a:lnTo>
                  <a:lnTo>
                    <a:pt x="20" y="68"/>
                  </a:lnTo>
                  <a:lnTo>
                    <a:pt x="36" y="100"/>
                  </a:lnTo>
                  <a:lnTo>
                    <a:pt x="58" y="134"/>
                  </a:lnTo>
                  <a:lnTo>
                    <a:pt x="70" y="150"/>
                  </a:lnTo>
                  <a:lnTo>
                    <a:pt x="86" y="168"/>
                  </a:lnTo>
                  <a:lnTo>
                    <a:pt x="102" y="186"/>
                  </a:lnTo>
                  <a:lnTo>
                    <a:pt x="122" y="202"/>
                  </a:lnTo>
                  <a:lnTo>
                    <a:pt x="126" y="208"/>
                  </a:lnTo>
                  <a:lnTo>
                    <a:pt x="140" y="218"/>
                  </a:lnTo>
                  <a:lnTo>
                    <a:pt x="150" y="222"/>
                  </a:lnTo>
                  <a:lnTo>
                    <a:pt x="162" y="228"/>
                  </a:lnTo>
                  <a:lnTo>
                    <a:pt x="176" y="230"/>
                  </a:lnTo>
                  <a:lnTo>
                    <a:pt x="194" y="232"/>
                  </a:lnTo>
                  <a:lnTo>
                    <a:pt x="194" y="176"/>
                  </a:lnTo>
                  <a:lnTo>
                    <a:pt x="194" y="122"/>
                  </a:lnTo>
                  <a:lnTo>
                    <a:pt x="194" y="68"/>
                  </a:lnTo>
                  <a:lnTo>
                    <a:pt x="194" y="12"/>
                  </a:lnTo>
                  <a:lnTo>
                    <a:pt x="144" y="10"/>
                  </a:lnTo>
                  <a:lnTo>
                    <a:pt x="96" y="6"/>
                  </a:lnTo>
                  <a:lnTo>
                    <a:pt x="4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32"/>
            <p:cNvSpPr/>
            <p:nvPr/>
          </p:nvSpPr>
          <p:spPr>
            <a:xfrm>
              <a:off x="917575" y="2860675"/>
              <a:ext cx="307975" cy="368300"/>
            </a:xfrm>
            <a:custGeom>
              <a:avLst/>
              <a:gdLst/>
              <a:ahLst/>
              <a:cxnLst/>
              <a:rect l="l" t="t" r="r" b="b"/>
              <a:pathLst>
                <a:path w="194" h="232" extrusionOk="0">
                  <a:moveTo>
                    <a:pt x="194" y="0"/>
                  </a:moveTo>
                  <a:lnTo>
                    <a:pt x="194" y="0"/>
                  </a:lnTo>
                  <a:lnTo>
                    <a:pt x="190" y="20"/>
                  </a:lnTo>
                  <a:lnTo>
                    <a:pt x="184" y="42"/>
                  </a:lnTo>
                  <a:lnTo>
                    <a:pt x="174" y="68"/>
                  </a:lnTo>
                  <a:lnTo>
                    <a:pt x="158" y="100"/>
                  </a:lnTo>
                  <a:lnTo>
                    <a:pt x="136" y="134"/>
                  </a:lnTo>
                  <a:lnTo>
                    <a:pt x="124" y="150"/>
                  </a:lnTo>
                  <a:lnTo>
                    <a:pt x="108" y="168"/>
                  </a:lnTo>
                  <a:lnTo>
                    <a:pt x="92" y="186"/>
                  </a:lnTo>
                  <a:lnTo>
                    <a:pt x="72" y="202"/>
                  </a:lnTo>
                  <a:lnTo>
                    <a:pt x="68" y="208"/>
                  </a:lnTo>
                  <a:lnTo>
                    <a:pt x="54" y="218"/>
                  </a:lnTo>
                  <a:lnTo>
                    <a:pt x="44" y="222"/>
                  </a:lnTo>
                  <a:lnTo>
                    <a:pt x="32" y="228"/>
                  </a:lnTo>
                  <a:lnTo>
                    <a:pt x="18" y="230"/>
                  </a:lnTo>
                  <a:lnTo>
                    <a:pt x="0" y="232"/>
                  </a:lnTo>
                  <a:lnTo>
                    <a:pt x="0" y="176"/>
                  </a:lnTo>
                  <a:lnTo>
                    <a:pt x="0" y="122"/>
                  </a:lnTo>
                  <a:lnTo>
                    <a:pt x="0" y="68"/>
                  </a:lnTo>
                  <a:lnTo>
                    <a:pt x="0" y="12"/>
                  </a:lnTo>
                  <a:lnTo>
                    <a:pt x="48" y="10"/>
                  </a:lnTo>
                  <a:lnTo>
                    <a:pt x="98" y="6"/>
                  </a:lnTo>
                  <a:lnTo>
                    <a:pt x="146" y="4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2"/>
            <p:cNvSpPr/>
            <p:nvPr/>
          </p:nvSpPr>
          <p:spPr>
            <a:xfrm>
              <a:off x="739775" y="2921000"/>
              <a:ext cx="361950" cy="139700"/>
            </a:xfrm>
            <a:custGeom>
              <a:avLst/>
              <a:gdLst/>
              <a:ahLst/>
              <a:cxnLst/>
              <a:rect l="l" t="t" r="r" b="b"/>
              <a:pathLst>
                <a:path w="228" h="88" extrusionOk="0">
                  <a:moveTo>
                    <a:pt x="228" y="48"/>
                  </a:moveTo>
                  <a:lnTo>
                    <a:pt x="228" y="48"/>
                  </a:lnTo>
                  <a:lnTo>
                    <a:pt x="228" y="58"/>
                  </a:lnTo>
                  <a:lnTo>
                    <a:pt x="226" y="66"/>
                  </a:lnTo>
                  <a:lnTo>
                    <a:pt x="224" y="74"/>
                  </a:lnTo>
                  <a:lnTo>
                    <a:pt x="220" y="78"/>
                  </a:lnTo>
                  <a:lnTo>
                    <a:pt x="216" y="82"/>
                  </a:lnTo>
                  <a:lnTo>
                    <a:pt x="210" y="86"/>
                  </a:lnTo>
                  <a:lnTo>
                    <a:pt x="196" y="88"/>
                  </a:lnTo>
                  <a:lnTo>
                    <a:pt x="178" y="88"/>
                  </a:lnTo>
                  <a:lnTo>
                    <a:pt x="158" y="86"/>
                  </a:lnTo>
                  <a:lnTo>
                    <a:pt x="138" y="84"/>
                  </a:lnTo>
                  <a:lnTo>
                    <a:pt x="114" y="82"/>
                  </a:lnTo>
                  <a:lnTo>
                    <a:pt x="90" y="84"/>
                  </a:lnTo>
                  <a:lnTo>
                    <a:pt x="70" y="84"/>
                  </a:lnTo>
                  <a:lnTo>
                    <a:pt x="50" y="86"/>
                  </a:lnTo>
                  <a:lnTo>
                    <a:pt x="32" y="86"/>
                  </a:lnTo>
                  <a:lnTo>
                    <a:pt x="18" y="84"/>
                  </a:lnTo>
                  <a:lnTo>
                    <a:pt x="14" y="80"/>
                  </a:lnTo>
                  <a:lnTo>
                    <a:pt x="8" y="76"/>
                  </a:lnTo>
                  <a:lnTo>
                    <a:pt x="4" y="72"/>
                  </a:lnTo>
                  <a:lnTo>
                    <a:pt x="2" y="66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2" y="34"/>
                  </a:lnTo>
                  <a:lnTo>
                    <a:pt x="8" y="24"/>
                  </a:lnTo>
                  <a:lnTo>
                    <a:pt x="18" y="16"/>
                  </a:lnTo>
                  <a:lnTo>
                    <a:pt x="32" y="10"/>
                  </a:lnTo>
                  <a:lnTo>
                    <a:pt x="50" y="6"/>
                  </a:lnTo>
                  <a:lnTo>
                    <a:pt x="70" y="2"/>
                  </a:lnTo>
                  <a:lnTo>
                    <a:pt x="90" y="0"/>
                  </a:lnTo>
                  <a:lnTo>
                    <a:pt x="114" y="0"/>
                  </a:lnTo>
                  <a:lnTo>
                    <a:pt x="138" y="0"/>
                  </a:lnTo>
                  <a:lnTo>
                    <a:pt x="158" y="2"/>
                  </a:lnTo>
                  <a:lnTo>
                    <a:pt x="178" y="6"/>
                  </a:lnTo>
                  <a:lnTo>
                    <a:pt x="196" y="10"/>
                  </a:lnTo>
                  <a:lnTo>
                    <a:pt x="210" y="16"/>
                  </a:lnTo>
                  <a:lnTo>
                    <a:pt x="220" y="24"/>
                  </a:lnTo>
                  <a:lnTo>
                    <a:pt x="226" y="34"/>
                  </a:lnTo>
                  <a:lnTo>
                    <a:pt x="228" y="40"/>
                  </a:lnTo>
                  <a:lnTo>
                    <a:pt x="228" y="48"/>
                  </a:lnTo>
                  <a:close/>
                </a:path>
              </a:pathLst>
            </a:custGeom>
            <a:solidFill>
              <a:srgbClr val="F8AA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32"/>
            <p:cNvSpPr/>
            <p:nvPr/>
          </p:nvSpPr>
          <p:spPr>
            <a:xfrm>
              <a:off x="339725" y="2794000"/>
              <a:ext cx="228600" cy="273050"/>
            </a:xfrm>
            <a:custGeom>
              <a:avLst/>
              <a:gdLst/>
              <a:ahLst/>
              <a:cxnLst/>
              <a:rect l="l" t="t" r="r" b="b"/>
              <a:pathLst>
                <a:path w="144" h="172" extrusionOk="0">
                  <a:moveTo>
                    <a:pt x="106" y="156"/>
                  </a:moveTo>
                  <a:lnTo>
                    <a:pt x="84" y="160"/>
                  </a:lnTo>
                  <a:lnTo>
                    <a:pt x="62" y="164"/>
                  </a:lnTo>
                  <a:lnTo>
                    <a:pt x="40" y="168"/>
                  </a:lnTo>
                  <a:lnTo>
                    <a:pt x="18" y="172"/>
                  </a:lnTo>
                  <a:lnTo>
                    <a:pt x="12" y="148"/>
                  </a:lnTo>
                  <a:lnTo>
                    <a:pt x="6" y="126"/>
                  </a:lnTo>
                  <a:lnTo>
                    <a:pt x="0" y="98"/>
                  </a:lnTo>
                  <a:lnTo>
                    <a:pt x="0" y="84"/>
                  </a:lnTo>
                  <a:lnTo>
                    <a:pt x="0" y="70"/>
                  </a:lnTo>
                  <a:lnTo>
                    <a:pt x="2" y="58"/>
                  </a:lnTo>
                  <a:lnTo>
                    <a:pt x="4" y="46"/>
                  </a:lnTo>
                  <a:lnTo>
                    <a:pt x="10" y="36"/>
                  </a:lnTo>
                  <a:lnTo>
                    <a:pt x="18" y="26"/>
                  </a:lnTo>
                  <a:lnTo>
                    <a:pt x="28" y="20"/>
                  </a:lnTo>
                  <a:lnTo>
                    <a:pt x="40" y="18"/>
                  </a:lnTo>
                  <a:lnTo>
                    <a:pt x="42" y="14"/>
                  </a:lnTo>
                  <a:lnTo>
                    <a:pt x="46" y="8"/>
                  </a:lnTo>
                  <a:lnTo>
                    <a:pt x="50" y="4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8" y="0"/>
                  </a:lnTo>
                  <a:lnTo>
                    <a:pt x="72" y="2"/>
                  </a:lnTo>
                  <a:lnTo>
                    <a:pt x="78" y="6"/>
                  </a:lnTo>
                  <a:lnTo>
                    <a:pt x="84" y="12"/>
                  </a:lnTo>
                  <a:lnTo>
                    <a:pt x="90" y="22"/>
                  </a:lnTo>
                  <a:lnTo>
                    <a:pt x="96" y="34"/>
                  </a:lnTo>
                  <a:lnTo>
                    <a:pt x="100" y="52"/>
                  </a:lnTo>
                  <a:lnTo>
                    <a:pt x="104" y="76"/>
                  </a:lnTo>
                  <a:lnTo>
                    <a:pt x="110" y="74"/>
                  </a:lnTo>
                  <a:lnTo>
                    <a:pt x="124" y="72"/>
                  </a:lnTo>
                  <a:lnTo>
                    <a:pt x="132" y="72"/>
                  </a:lnTo>
                  <a:lnTo>
                    <a:pt x="140" y="76"/>
                  </a:lnTo>
                  <a:lnTo>
                    <a:pt x="144" y="80"/>
                  </a:lnTo>
                  <a:lnTo>
                    <a:pt x="144" y="88"/>
                  </a:lnTo>
                  <a:lnTo>
                    <a:pt x="144" y="92"/>
                  </a:lnTo>
                  <a:lnTo>
                    <a:pt x="140" y="100"/>
                  </a:lnTo>
                  <a:lnTo>
                    <a:pt x="130" y="110"/>
                  </a:lnTo>
                  <a:lnTo>
                    <a:pt x="124" y="114"/>
                  </a:lnTo>
                  <a:lnTo>
                    <a:pt x="114" y="118"/>
                  </a:lnTo>
                  <a:lnTo>
                    <a:pt x="116" y="124"/>
                  </a:lnTo>
                  <a:lnTo>
                    <a:pt x="118" y="136"/>
                  </a:lnTo>
                  <a:lnTo>
                    <a:pt x="118" y="142"/>
                  </a:lnTo>
                  <a:lnTo>
                    <a:pt x="118" y="148"/>
                  </a:lnTo>
                  <a:lnTo>
                    <a:pt x="114" y="152"/>
                  </a:lnTo>
                  <a:lnTo>
                    <a:pt x="106" y="156"/>
                  </a:lnTo>
                  <a:close/>
                </a:path>
              </a:pathLst>
            </a:custGeom>
            <a:solidFill>
              <a:srgbClr val="534C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32"/>
            <p:cNvSpPr/>
            <p:nvPr/>
          </p:nvSpPr>
          <p:spPr>
            <a:xfrm>
              <a:off x="371475" y="2895600"/>
              <a:ext cx="133350" cy="127000"/>
            </a:xfrm>
            <a:custGeom>
              <a:avLst/>
              <a:gdLst/>
              <a:ahLst/>
              <a:cxnLst/>
              <a:rect l="l" t="t" r="r" b="b"/>
              <a:pathLst>
                <a:path w="84" h="80" extrusionOk="0">
                  <a:moveTo>
                    <a:pt x="84" y="40"/>
                  </a:moveTo>
                  <a:lnTo>
                    <a:pt x="84" y="40"/>
                  </a:lnTo>
                  <a:lnTo>
                    <a:pt x="82" y="48"/>
                  </a:lnTo>
                  <a:lnTo>
                    <a:pt x="80" y="56"/>
                  </a:lnTo>
                  <a:lnTo>
                    <a:pt x="76" y="62"/>
                  </a:lnTo>
                  <a:lnTo>
                    <a:pt x="70" y="68"/>
                  </a:lnTo>
                  <a:lnTo>
                    <a:pt x="64" y="72"/>
                  </a:lnTo>
                  <a:lnTo>
                    <a:pt x="58" y="76"/>
                  </a:lnTo>
                  <a:lnTo>
                    <a:pt x="50" y="78"/>
                  </a:lnTo>
                  <a:lnTo>
                    <a:pt x="42" y="80"/>
                  </a:lnTo>
                  <a:lnTo>
                    <a:pt x="32" y="78"/>
                  </a:lnTo>
                  <a:lnTo>
                    <a:pt x="26" y="76"/>
                  </a:lnTo>
                  <a:lnTo>
                    <a:pt x="18" y="72"/>
                  </a:lnTo>
                  <a:lnTo>
                    <a:pt x="12" y="68"/>
                  </a:lnTo>
                  <a:lnTo>
                    <a:pt x="6" y="62"/>
                  </a:lnTo>
                  <a:lnTo>
                    <a:pt x="2" y="56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2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8" y="2"/>
                  </a:lnTo>
                  <a:lnTo>
                    <a:pt x="64" y="6"/>
                  </a:lnTo>
                  <a:lnTo>
                    <a:pt x="70" y="12"/>
                  </a:lnTo>
                  <a:lnTo>
                    <a:pt x="76" y="18"/>
                  </a:lnTo>
                  <a:lnTo>
                    <a:pt x="80" y="24"/>
                  </a:lnTo>
                  <a:lnTo>
                    <a:pt x="82" y="32"/>
                  </a:lnTo>
                  <a:lnTo>
                    <a:pt x="84" y="40"/>
                  </a:lnTo>
                  <a:close/>
                </a:path>
              </a:pathLst>
            </a:custGeom>
            <a:solidFill>
              <a:srgbClr val="83796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32"/>
            <p:cNvSpPr/>
            <p:nvPr/>
          </p:nvSpPr>
          <p:spPr>
            <a:xfrm>
              <a:off x="476250" y="2917825"/>
              <a:ext cx="76200" cy="44450"/>
            </a:xfrm>
            <a:custGeom>
              <a:avLst/>
              <a:gdLst/>
              <a:ahLst/>
              <a:cxnLst/>
              <a:rect l="l" t="t" r="r" b="b"/>
              <a:pathLst>
                <a:path w="48" h="28" extrusionOk="0">
                  <a:moveTo>
                    <a:pt x="48" y="6"/>
                  </a:moveTo>
                  <a:lnTo>
                    <a:pt x="48" y="6"/>
                  </a:lnTo>
                  <a:lnTo>
                    <a:pt x="48" y="12"/>
                  </a:lnTo>
                  <a:lnTo>
                    <a:pt x="44" y="18"/>
                  </a:lnTo>
                  <a:lnTo>
                    <a:pt x="38" y="22"/>
                  </a:lnTo>
                  <a:lnTo>
                    <a:pt x="28" y="26"/>
                  </a:lnTo>
                  <a:lnTo>
                    <a:pt x="18" y="28"/>
                  </a:lnTo>
                  <a:lnTo>
                    <a:pt x="10" y="28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6" y="2"/>
                  </a:lnTo>
                  <a:lnTo>
                    <a:pt x="48" y="6"/>
                  </a:lnTo>
                  <a:close/>
                </a:path>
              </a:pathLst>
            </a:custGeom>
            <a:solidFill>
              <a:srgbClr val="83796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32"/>
            <p:cNvSpPr/>
            <p:nvPr/>
          </p:nvSpPr>
          <p:spPr>
            <a:xfrm>
              <a:off x="438150" y="2825750"/>
              <a:ext cx="41275" cy="79375"/>
            </a:xfrm>
            <a:custGeom>
              <a:avLst/>
              <a:gdLst/>
              <a:ahLst/>
              <a:cxnLst/>
              <a:rect l="l" t="t" r="r" b="b"/>
              <a:pathLst>
                <a:path w="26" h="50" extrusionOk="0">
                  <a:moveTo>
                    <a:pt x="10" y="0"/>
                  </a:moveTo>
                  <a:lnTo>
                    <a:pt x="10" y="0"/>
                  </a:lnTo>
                  <a:lnTo>
                    <a:pt x="14" y="0"/>
                  </a:lnTo>
                  <a:lnTo>
                    <a:pt x="20" y="6"/>
                  </a:lnTo>
                  <a:lnTo>
                    <a:pt x="24" y="14"/>
                  </a:lnTo>
                  <a:lnTo>
                    <a:pt x="26" y="22"/>
                  </a:lnTo>
                  <a:lnTo>
                    <a:pt x="26" y="32"/>
                  </a:lnTo>
                  <a:lnTo>
                    <a:pt x="26" y="42"/>
                  </a:lnTo>
                  <a:lnTo>
                    <a:pt x="22" y="48"/>
                  </a:lnTo>
                  <a:lnTo>
                    <a:pt x="18" y="50"/>
                  </a:lnTo>
                  <a:lnTo>
                    <a:pt x="12" y="50"/>
                  </a:lnTo>
                  <a:lnTo>
                    <a:pt x="6" y="44"/>
                  </a:lnTo>
                  <a:lnTo>
                    <a:pt x="2" y="36"/>
                  </a:lnTo>
                  <a:lnTo>
                    <a:pt x="0" y="26"/>
                  </a:lnTo>
                  <a:lnTo>
                    <a:pt x="0" y="16"/>
                  </a:lnTo>
                  <a:lnTo>
                    <a:pt x="2" y="8"/>
                  </a:lnTo>
                  <a:lnTo>
                    <a:pt x="4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83796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32"/>
            <p:cNvSpPr/>
            <p:nvPr/>
          </p:nvSpPr>
          <p:spPr>
            <a:xfrm>
              <a:off x="406400" y="2841625"/>
              <a:ext cx="44450" cy="79375"/>
            </a:xfrm>
            <a:custGeom>
              <a:avLst/>
              <a:gdLst/>
              <a:ahLst/>
              <a:cxnLst/>
              <a:rect l="l" t="t" r="r" b="b"/>
              <a:pathLst>
                <a:path w="28" h="50" extrusionOk="0">
                  <a:moveTo>
                    <a:pt x="10" y="0"/>
                  </a:moveTo>
                  <a:lnTo>
                    <a:pt x="10" y="0"/>
                  </a:lnTo>
                  <a:lnTo>
                    <a:pt x="16" y="0"/>
                  </a:lnTo>
                  <a:lnTo>
                    <a:pt x="20" y="6"/>
                  </a:lnTo>
                  <a:lnTo>
                    <a:pt x="24" y="12"/>
                  </a:lnTo>
                  <a:lnTo>
                    <a:pt x="28" y="22"/>
                  </a:lnTo>
                  <a:lnTo>
                    <a:pt x="28" y="32"/>
                  </a:lnTo>
                  <a:lnTo>
                    <a:pt x="26" y="42"/>
                  </a:lnTo>
                  <a:lnTo>
                    <a:pt x="24" y="48"/>
                  </a:lnTo>
                  <a:lnTo>
                    <a:pt x="18" y="50"/>
                  </a:lnTo>
                  <a:lnTo>
                    <a:pt x="14" y="50"/>
                  </a:lnTo>
                  <a:lnTo>
                    <a:pt x="8" y="44"/>
                  </a:lnTo>
                  <a:lnTo>
                    <a:pt x="4" y="36"/>
                  </a:lnTo>
                  <a:lnTo>
                    <a:pt x="2" y="26"/>
                  </a:lnTo>
                  <a:lnTo>
                    <a:pt x="0" y="16"/>
                  </a:lnTo>
                  <a:lnTo>
                    <a:pt x="2" y="8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83796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32"/>
            <p:cNvSpPr/>
            <p:nvPr/>
          </p:nvSpPr>
          <p:spPr>
            <a:xfrm>
              <a:off x="384175" y="2854325"/>
              <a:ext cx="41275" cy="82550"/>
            </a:xfrm>
            <a:custGeom>
              <a:avLst/>
              <a:gdLst/>
              <a:ahLst/>
              <a:cxnLst/>
              <a:rect l="l" t="t" r="r" b="b"/>
              <a:pathLst>
                <a:path w="26" h="52" extrusionOk="0">
                  <a:moveTo>
                    <a:pt x="10" y="0"/>
                  </a:moveTo>
                  <a:lnTo>
                    <a:pt x="10" y="0"/>
                  </a:lnTo>
                  <a:lnTo>
                    <a:pt x="14" y="2"/>
                  </a:lnTo>
                  <a:lnTo>
                    <a:pt x="20" y="6"/>
                  </a:lnTo>
                  <a:lnTo>
                    <a:pt x="24" y="14"/>
                  </a:lnTo>
                  <a:lnTo>
                    <a:pt x="26" y="24"/>
                  </a:lnTo>
                  <a:lnTo>
                    <a:pt x="26" y="34"/>
                  </a:lnTo>
                  <a:lnTo>
                    <a:pt x="26" y="42"/>
                  </a:lnTo>
                  <a:lnTo>
                    <a:pt x="22" y="48"/>
                  </a:lnTo>
                  <a:lnTo>
                    <a:pt x="18" y="52"/>
                  </a:lnTo>
                  <a:lnTo>
                    <a:pt x="12" y="50"/>
                  </a:lnTo>
                  <a:lnTo>
                    <a:pt x="6" y="46"/>
                  </a:lnTo>
                  <a:lnTo>
                    <a:pt x="2" y="38"/>
                  </a:lnTo>
                  <a:lnTo>
                    <a:pt x="0" y="28"/>
                  </a:lnTo>
                  <a:lnTo>
                    <a:pt x="0" y="18"/>
                  </a:lnTo>
                  <a:lnTo>
                    <a:pt x="2" y="8"/>
                  </a:lnTo>
                  <a:lnTo>
                    <a:pt x="4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83796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32"/>
            <p:cNvSpPr/>
            <p:nvPr/>
          </p:nvSpPr>
          <p:spPr>
            <a:xfrm>
              <a:off x="361950" y="2876550"/>
              <a:ext cx="41275" cy="79375"/>
            </a:xfrm>
            <a:custGeom>
              <a:avLst/>
              <a:gdLst/>
              <a:ahLst/>
              <a:cxnLst/>
              <a:rect l="l" t="t" r="r" b="b"/>
              <a:pathLst>
                <a:path w="26" h="50" extrusionOk="0">
                  <a:moveTo>
                    <a:pt x="8" y="0"/>
                  </a:moveTo>
                  <a:lnTo>
                    <a:pt x="8" y="0"/>
                  </a:lnTo>
                  <a:lnTo>
                    <a:pt x="14" y="0"/>
                  </a:lnTo>
                  <a:lnTo>
                    <a:pt x="20" y="6"/>
                  </a:lnTo>
                  <a:lnTo>
                    <a:pt x="24" y="12"/>
                  </a:lnTo>
                  <a:lnTo>
                    <a:pt x="26" y="22"/>
                  </a:lnTo>
                  <a:lnTo>
                    <a:pt x="26" y="32"/>
                  </a:lnTo>
                  <a:lnTo>
                    <a:pt x="24" y="42"/>
                  </a:lnTo>
                  <a:lnTo>
                    <a:pt x="22" y="48"/>
                  </a:lnTo>
                  <a:lnTo>
                    <a:pt x="16" y="50"/>
                  </a:lnTo>
                  <a:lnTo>
                    <a:pt x="12" y="50"/>
                  </a:lnTo>
                  <a:lnTo>
                    <a:pt x="6" y="44"/>
                  </a:lnTo>
                  <a:lnTo>
                    <a:pt x="2" y="36"/>
                  </a:lnTo>
                  <a:lnTo>
                    <a:pt x="0" y="2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4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83796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32"/>
            <p:cNvSpPr/>
            <p:nvPr/>
          </p:nvSpPr>
          <p:spPr>
            <a:xfrm>
              <a:off x="1260475" y="2794000"/>
              <a:ext cx="228600" cy="273050"/>
            </a:xfrm>
            <a:custGeom>
              <a:avLst/>
              <a:gdLst/>
              <a:ahLst/>
              <a:cxnLst/>
              <a:rect l="l" t="t" r="r" b="b"/>
              <a:pathLst>
                <a:path w="144" h="172" extrusionOk="0">
                  <a:moveTo>
                    <a:pt x="38" y="156"/>
                  </a:moveTo>
                  <a:lnTo>
                    <a:pt x="60" y="160"/>
                  </a:lnTo>
                  <a:lnTo>
                    <a:pt x="82" y="164"/>
                  </a:lnTo>
                  <a:lnTo>
                    <a:pt x="104" y="168"/>
                  </a:lnTo>
                  <a:lnTo>
                    <a:pt x="126" y="172"/>
                  </a:lnTo>
                  <a:lnTo>
                    <a:pt x="132" y="148"/>
                  </a:lnTo>
                  <a:lnTo>
                    <a:pt x="138" y="126"/>
                  </a:lnTo>
                  <a:lnTo>
                    <a:pt x="144" y="98"/>
                  </a:lnTo>
                  <a:lnTo>
                    <a:pt x="144" y="84"/>
                  </a:lnTo>
                  <a:lnTo>
                    <a:pt x="144" y="70"/>
                  </a:lnTo>
                  <a:lnTo>
                    <a:pt x="142" y="58"/>
                  </a:lnTo>
                  <a:lnTo>
                    <a:pt x="140" y="46"/>
                  </a:lnTo>
                  <a:lnTo>
                    <a:pt x="134" y="36"/>
                  </a:lnTo>
                  <a:lnTo>
                    <a:pt x="126" y="26"/>
                  </a:lnTo>
                  <a:lnTo>
                    <a:pt x="116" y="20"/>
                  </a:lnTo>
                  <a:lnTo>
                    <a:pt x="104" y="18"/>
                  </a:lnTo>
                  <a:lnTo>
                    <a:pt x="102" y="14"/>
                  </a:lnTo>
                  <a:lnTo>
                    <a:pt x="98" y="8"/>
                  </a:lnTo>
                  <a:lnTo>
                    <a:pt x="94" y="4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6" y="0"/>
                  </a:lnTo>
                  <a:lnTo>
                    <a:pt x="72" y="2"/>
                  </a:lnTo>
                  <a:lnTo>
                    <a:pt x="66" y="6"/>
                  </a:lnTo>
                  <a:lnTo>
                    <a:pt x="60" y="12"/>
                  </a:lnTo>
                  <a:lnTo>
                    <a:pt x="54" y="22"/>
                  </a:lnTo>
                  <a:lnTo>
                    <a:pt x="48" y="34"/>
                  </a:lnTo>
                  <a:lnTo>
                    <a:pt x="44" y="52"/>
                  </a:lnTo>
                  <a:lnTo>
                    <a:pt x="40" y="76"/>
                  </a:lnTo>
                  <a:lnTo>
                    <a:pt x="34" y="74"/>
                  </a:lnTo>
                  <a:lnTo>
                    <a:pt x="20" y="72"/>
                  </a:lnTo>
                  <a:lnTo>
                    <a:pt x="12" y="72"/>
                  </a:lnTo>
                  <a:lnTo>
                    <a:pt x="4" y="76"/>
                  </a:lnTo>
                  <a:lnTo>
                    <a:pt x="0" y="80"/>
                  </a:lnTo>
                  <a:lnTo>
                    <a:pt x="0" y="88"/>
                  </a:lnTo>
                  <a:lnTo>
                    <a:pt x="0" y="92"/>
                  </a:lnTo>
                  <a:lnTo>
                    <a:pt x="4" y="100"/>
                  </a:lnTo>
                  <a:lnTo>
                    <a:pt x="14" y="110"/>
                  </a:lnTo>
                  <a:lnTo>
                    <a:pt x="20" y="114"/>
                  </a:lnTo>
                  <a:lnTo>
                    <a:pt x="30" y="118"/>
                  </a:lnTo>
                  <a:lnTo>
                    <a:pt x="28" y="124"/>
                  </a:lnTo>
                  <a:lnTo>
                    <a:pt x="26" y="136"/>
                  </a:lnTo>
                  <a:lnTo>
                    <a:pt x="26" y="142"/>
                  </a:lnTo>
                  <a:lnTo>
                    <a:pt x="26" y="148"/>
                  </a:lnTo>
                  <a:lnTo>
                    <a:pt x="30" y="152"/>
                  </a:lnTo>
                  <a:lnTo>
                    <a:pt x="38" y="156"/>
                  </a:lnTo>
                  <a:close/>
                </a:path>
              </a:pathLst>
            </a:custGeom>
            <a:solidFill>
              <a:srgbClr val="534C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32"/>
            <p:cNvSpPr/>
            <p:nvPr/>
          </p:nvSpPr>
          <p:spPr>
            <a:xfrm>
              <a:off x="1323975" y="2895600"/>
              <a:ext cx="133350" cy="127000"/>
            </a:xfrm>
            <a:custGeom>
              <a:avLst/>
              <a:gdLst/>
              <a:ahLst/>
              <a:cxnLst/>
              <a:rect l="l" t="t" r="r" b="b"/>
              <a:pathLst>
                <a:path w="84" h="80" extrusionOk="0">
                  <a:moveTo>
                    <a:pt x="0" y="40"/>
                  </a:moveTo>
                  <a:lnTo>
                    <a:pt x="0" y="40"/>
                  </a:lnTo>
                  <a:lnTo>
                    <a:pt x="2" y="48"/>
                  </a:lnTo>
                  <a:lnTo>
                    <a:pt x="4" y="56"/>
                  </a:lnTo>
                  <a:lnTo>
                    <a:pt x="8" y="62"/>
                  </a:lnTo>
                  <a:lnTo>
                    <a:pt x="14" y="68"/>
                  </a:lnTo>
                  <a:lnTo>
                    <a:pt x="20" y="72"/>
                  </a:lnTo>
                  <a:lnTo>
                    <a:pt x="26" y="76"/>
                  </a:lnTo>
                  <a:lnTo>
                    <a:pt x="34" y="78"/>
                  </a:lnTo>
                  <a:lnTo>
                    <a:pt x="42" y="80"/>
                  </a:lnTo>
                  <a:lnTo>
                    <a:pt x="52" y="78"/>
                  </a:lnTo>
                  <a:lnTo>
                    <a:pt x="58" y="76"/>
                  </a:lnTo>
                  <a:lnTo>
                    <a:pt x="66" y="72"/>
                  </a:lnTo>
                  <a:lnTo>
                    <a:pt x="72" y="68"/>
                  </a:lnTo>
                  <a:lnTo>
                    <a:pt x="78" y="62"/>
                  </a:lnTo>
                  <a:lnTo>
                    <a:pt x="82" y="56"/>
                  </a:lnTo>
                  <a:lnTo>
                    <a:pt x="84" y="48"/>
                  </a:lnTo>
                  <a:lnTo>
                    <a:pt x="84" y="40"/>
                  </a:lnTo>
                  <a:lnTo>
                    <a:pt x="84" y="32"/>
                  </a:lnTo>
                  <a:lnTo>
                    <a:pt x="82" y="24"/>
                  </a:lnTo>
                  <a:lnTo>
                    <a:pt x="78" y="18"/>
                  </a:lnTo>
                  <a:lnTo>
                    <a:pt x="72" y="12"/>
                  </a:lnTo>
                  <a:lnTo>
                    <a:pt x="66" y="6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6" y="2"/>
                  </a:lnTo>
                  <a:lnTo>
                    <a:pt x="20" y="6"/>
                  </a:lnTo>
                  <a:lnTo>
                    <a:pt x="14" y="12"/>
                  </a:lnTo>
                  <a:lnTo>
                    <a:pt x="8" y="18"/>
                  </a:lnTo>
                  <a:lnTo>
                    <a:pt x="4" y="24"/>
                  </a:lnTo>
                  <a:lnTo>
                    <a:pt x="2" y="3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83796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32"/>
            <p:cNvSpPr/>
            <p:nvPr/>
          </p:nvSpPr>
          <p:spPr>
            <a:xfrm>
              <a:off x="1276350" y="2917825"/>
              <a:ext cx="76200" cy="44450"/>
            </a:xfrm>
            <a:custGeom>
              <a:avLst/>
              <a:gdLst/>
              <a:ahLst/>
              <a:cxnLst/>
              <a:rect l="l" t="t" r="r" b="b"/>
              <a:pathLst>
                <a:path w="48" h="28" extrusionOk="0">
                  <a:moveTo>
                    <a:pt x="0" y="6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4" y="18"/>
                  </a:lnTo>
                  <a:lnTo>
                    <a:pt x="10" y="22"/>
                  </a:lnTo>
                  <a:lnTo>
                    <a:pt x="20" y="26"/>
                  </a:lnTo>
                  <a:lnTo>
                    <a:pt x="30" y="28"/>
                  </a:lnTo>
                  <a:lnTo>
                    <a:pt x="38" y="28"/>
                  </a:lnTo>
                  <a:lnTo>
                    <a:pt x="46" y="26"/>
                  </a:lnTo>
                  <a:lnTo>
                    <a:pt x="48" y="20"/>
                  </a:lnTo>
                  <a:lnTo>
                    <a:pt x="48" y="16"/>
                  </a:lnTo>
                  <a:lnTo>
                    <a:pt x="44" y="10"/>
                  </a:lnTo>
                  <a:lnTo>
                    <a:pt x="38" y="4"/>
                  </a:lnTo>
                  <a:lnTo>
                    <a:pt x="28" y="0"/>
                  </a:lnTo>
                  <a:lnTo>
                    <a:pt x="18" y="0"/>
                  </a:lnTo>
                  <a:lnTo>
                    <a:pt x="10" y="0"/>
                  </a:lnTo>
                  <a:lnTo>
                    <a:pt x="2" y="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83796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32"/>
            <p:cNvSpPr/>
            <p:nvPr/>
          </p:nvSpPr>
          <p:spPr>
            <a:xfrm>
              <a:off x="1349375" y="2825750"/>
              <a:ext cx="41275" cy="79375"/>
            </a:xfrm>
            <a:custGeom>
              <a:avLst/>
              <a:gdLst/>
              <a:ahLst/>
              <a:cxnLst/>
              <a:rect l="l" t="t" r="r" b="b"/>
              <a:pathLst>
                <a:path w="26" h="50" extrusionOk="0">
                  <a:moveTo>
                    <a:pt x="16" y="0"/>
                  </a:moveTo>
                  <a:lnTo>
                    <a:pt x="16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0" y="32"/>
                  </a:lnTo>
                  <a:lnTo>
                    <a:pt x="0" y="42"/>
                  </a:lnTo>
                  <a:lnTo>
                    <a:pt x="4" y="48"/>
                  </a:lnTo>
                  <a:lnTo>
                    <a:pt x="8" y="50"/>
                  </a:lnTo>
                  <a:lnTo>
                    <a:pt x="14" y="50"/>
                  </a:lnTo>
                  <a:lnTo>
                    <a:pt x="20" y="44"/>
                  </a:lnTo>
                  <a:lnTo>
                    <a:pt x="24" y="36"/>
                  </a:lnTo>
                  <a:lnTo>
                    <a:pt x="26" y="26"/>
                  </a:lnTo>
                  <a:lnTo>
                    <a:pt x="26" y="16"/>
                  </a:lnTo>
                  <a:lnTo>
                    <a:pt x="24" y="8"/>
                  </a:lnTo>
                  <a:lnTo>
                    <a:pt x="22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83796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2"/>
            <p:cNvSpPr/>
            <p:nvPr/>
          </p:nvSpPr>
          <p:spPr>
            <a:xfrm>
              <a:off x="1377950" y="2841625"/>
              <a:ext cx="44450" cy="79375"/>
            </a:xfrm>
            <a:custGeom>
              <a:avLst/>
              <a:gdLst/>
              <a:ahLst/>
              <a:cxnLst/>
              <a:rect l="l" t="t" r="r" b="b"/>
              <a:pathLst>
                <a:path w="28" h="50" extrusionOk="0">
                  <a:moveTo>
                    <a:pt x="18" y="0"/>
                  </a:moveTo>
                  <a:lnTo>
                    <a:pt x="18" y="0"/>
                  </a:lnTo>
                  <a:lnTo>
                    <a:pt x="12" y="0"/>
                  </a:lnTo>
                  <a:lnTo>
                    <a:pt x="8" y="6"/>
                  </a:lnTo>
                  <a:lnTo>
                    <a:pt x="4" y="12"/>
                  </a:lnTo>
                  <a:lnTo>
                    <a:pt x="0" y="22"/>
                  </a:lnTo>
                  <a:lnTo>
                    <a:pt x="0" y="32"/>
                  </a:lnTo>
                  <a:lnTo>
                    <a:pt x="2" y="42"/>
                  </a:lnTo>
                  <a:lnTo>
                    <a:pt x="4" y="48"/>
                  </a:lnTo>
                  <a:lnTo>
                    <a:pt x="10" y="50"/>
                  </a:lnTo>
                  <a:lnTo>
                    <a:pt x="14" y="50"/>
                  </a:lnTo>
                  <a:lnTo>
                    <a:pt x="20" y="44"/>
                  </a:lnTo>
                  <a:lnTo>
                    <a:pt x="24" y="36"/>
                  </a:lnTo>
                  <a:lnTo>
                    <a:pt x="26" y="26"/>
                  </a:lnTo>
                  <a:lnTo>
                    <a:pt x="28" y="16"/>
                  </a:lnTo>
                  <a:lnTo>
                    <a:pt x="26" y="8"/>
                  </a:lnTo>
                  <a:lnTo>
                    <a:pt x="22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83796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2"/>
            <p:cNvSpPr/>
            <p:nvPr/>
          </p:nvSpPr>
          <p:spPr>
            <a:xfrm>
              <a:off x="1403350" y="2854325"/>
              <a:ext cx="41275" cy="82550"/>
            </a:xfrm>
            <a:custGeom>
              <a:avLst/>
              <a:gdLst/>
              <a:ahLst/>
              <a:cxnLst/>
              <a:rect l="l" t="t" r="r" b="b"/>
              <a:pathLst>
                <a:path w="26" h="52" extrusionOk="0">
                  <a:moveTo>
                    <a:pt x="16" y="0"/>
                  </a:moveTo>
                  <a:lnTo>
                    <a:pt x="16" y="0"/>
                  </a:lnTo>
                  <a:lnTo>
                    <a:pt x="12" y="2"/>
                  </a:lnTo>
                  <a:lnTo>
                    <a:pt x="6" y="6"/>
                  </a:lnTo>
                  <a:lnTo>
                    <a:pt x="2" y="14"/>
                  </a:lnTo>
                  <a:lnTo>
                    <a:pt x="0" y="24"/>
                  </a:lnTo>
                  <a:lnTo>
                    <a:pt x="0" y="34"/>
                  </a:lnTo>
                  <a:lnTo>
                    <a:pt x="0" y="42"/>
                  </a:lnTo>
                  <a:lnTo>
                    <a:pt x="4" y="48"/>
                  </a:lnTo>
                  <a:lnTo>
                    <a:pt x="8" y="52"/>
                  </a:lnTo>
                  <a:lnTo>
                    <a:pt x="14" y="50"/>
                  </a:lnTo>
                  <a:lnTo>
                    <a:pt x="20" y="46"/>
                  </a:lnTo>
                  <a:lnTo>
                    <a:pt x="24" y="38"/>
                  </a:lnTo>
                  <a:lnTo>
                    <a:pt x="26" y="28"/>
                  </a:lnTo>
                  <a:lnTo>
                    <a:pt x="26" y="18"/>
                  </a:lnTo>
                  <a:lnTo>
                    <a:pt x="24" y="8"/>
                  </a:lnTo>
                  <a:lnTo>
                    <a:pt x="22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83796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2"/>
            <p:cNvSpPr/>
            <p:nvPr/>
          </p:nvSpPr>
          <p:spPr>
            <a:xfrm>
              <a:off x="1425575" y="2876550"/>
              <a:ext cx="41275" cy="79375"/>
            </a:xfrm>
            <a:custGeom>
              <a:avLst/>
              <a:gdLst/>
              <a:ahLst/>
              <a:cxnLst/>
              <a:rect l="l" t="t" r="r" b="b"/>
              <a:pathLst>
                <a:path w="26" h="50" extrusionOk="0">
                  <a:moveTo>
                    <a:pt x="18" y="0"/>
                  </a:moveTo>
                  <a:lnTo>
                    <a:pt x="18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22"/>
                  </a:lnTo>
                  <a:lnTo>
                    <a:pt x="0" y="32"/>
                  </a:lnTo>
                  <a:lnTo>
                    <a:pt x="2" y="42"/>
                  </a:lnTo>
                  <a:lnTo>
                    <a:pt x="4" y="48"/>
                  </a:lnTo>
                  <a:lnTo>
                    <a:pt x="10" y="50"/>
                  </a:lnTo>
                  <a:lnTo>
                    <a:pt x="14" y="50"/>
                  </a:lnTo>
                  <a:lnTo>
                    <a:pt x="20" y="44"/>
                  </a:lnTo>
                  <a:lnTo>
                    <a:pt x="24" y="36"/>
                  </a:lnTo>
                  <a:lnTo>
                    <a:pt x="26" y="26"/>
                  </a:lnTo>
                  <a:lnTo>
                    <a:pt x="26" y="16"/>
                  </a:lnTo>
                  <a:lnTo>
                    <a:pt x="26" y="8"/>
                  </a:lnTo>
                  <a:lnTo>
                    <a:pt x="22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83796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2"/>
            <p:cNvSpPr/>
            <p:nvPr/>
          </p:nvSpPr>
          <p:spPr>
            <a:xfrm>
              <a:off x="898525" y="2832100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20" h="20" extrusionOk="0">
                  <a:moveTo>
                    <a:pt x="20" y="10"/>
                  </a:moveTo>
                  <a:lnTo>
                    <a:pt x="20" y="10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10" y="20"/>
                  </a:lnTo>
                  <a:lnTo>
                    <a:pt x="6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8" y="6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F8AA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2"/>
            <p:cNvSpPr/>
            <p:nvPr/>
          </p:nvSpPr>
          <p:spPr>
            <a:xfrm>
              <a:off x="631825" y="2381250"/>
              <a:ext cx="476250" cy="225425"/>
            </a:xfrm>
            <a:custGeom>
              <a:avLst/>
              <a:gdLst/>
              <a:ahLst/>
              <a:cxnLst/>
              <a:rect l="l" t="t" r="r" b="b"/>
              <a:pathLst>
                <a:path w="300" h="142" extrusionOk="0">
                  <a:moveTo>
                    <a:pt x="288" y="94"/>
                  </a:moveTo>
                  <a:lnTo>
                    <a:pt x="288" y="94"/>
                  </a:lnTo>
                  <a:lnTo>
                    <a:pt x="284" y="102"/>
                  </a:lnTo>
                  <a:lnTo>
                    <a:pt x="276" y="110"/>
                  </a:lnTo>
                  <a:lnTo>
                    <a:pt x="262" y="118"/>
                  </a:lnTo>
                  <a:lnTo>
                    <a:pt x="242" y="124"/>
                  </a:lnTo>
                  <a:lnTo>
                    <a:pt x="230" y="126"/>
                  </a:lnTo>
                  <a:lnTo>
                    <a:pt x="216" y="128"/>
                  </a:lnTo>
                  <a:lnTo>
                    <a:pt x="200" y="128"/>
                  </a:lnTo>
                  <a:lnTo>
                    <a:pt x="182" y="126"/>
                  </a:lnTo>
                  <a:lnTo>
                    <a:pt x="162" y="122"/>
                  </a:lnTo>
                  <a:lnTo>
                    <a:pt x="140" y="116"/>
                  </a:lnTo>
                  <a:lnTo>
                    <a:pt x="122" y="112"/>
                  </a:lnTo>
                  <a:lnTo>
                    <a:pt x="104" y="110"/>
                  </a:lnTo>
                  <a:lnTo>
                    <a:pt x="82" y="110"/>
                  </a:lnTo>
                  <a:lnTo>
                    <a:pt x="58" y="112"/>
                  </a:lnTo>
                  <a:lnTo>
                    <a:pt x="46" y="114"/>
                  </a:lnTo>
                  <a:lnTo>
                    <a:pt x="36" y="116"/>
                  </a:lnTo>
                  <a:lnTo>
                    <a:pt x="24" y="120"/>
                  </a:lnTo>
                  <a:lnTo>
                    <a:pt x="16" y="126"/>
                  </a:lnTo>
                  <a:lnTo>
                    <a:pt x="6" y="134"/>
                  </a:lnTo>
                  <a:lnTo>
                    <a:pt x="0" y="142"/>
                  </a:lnTo>
                  <a:lnTo>
                    <a:pt x="0" y="136"/>
                  </a:lnTo>
                  <a:lnTo>
                    <a:pt x="6" y="120"/>
                  </a:lnTo>
                  <a:lnTo>
                    <a:pt x="14" y="98"/>
                  </a:lnTo>
                  <a:lnTo>
                    <a:pt x="22" y="84"/>
                  </a:lnTo>
                  <a:lnTo>
                    <a:pt x="30" y="72"/>
                  </a:lnTo>
                  <a:lnTo>
                    <a:pt x="40" y="58"/>
                  </a:lnTo>
                  <a:lnTo>
                    <a:pt x="52" y="46"/>
                  </a:lnTo>
                  <a:lnTo>
                    <a:pt x="66" y="34"/>
                  </a:lnTo>
                  <a:lnTo>
                    <a:pt x="82" y="22"/>
                  </a:lnTo>
                  <a:lnTo>
                    <a:pt x="102" y="14"/>
                  </a:lnTo>
                  <a:lnTo>
                    <a:pt x="124" y="6"/>
                  </a:lnTo>
                  <a:lnTo>
                    <a:pt x="148" y="2"/>
                  </a:lnTo>
                  <a:lnTo>
                    <a:pt x="174" y="0"/>
                  </a:lnTo>
                  <a:lnTo>
                    <a:pt x="200" y="2"/>
                  </a:lnTo>
                  <a:lnTo>
                    <a:pt x="226" y="6"/>
                  </a:lnTo>
                  <a:lnTo>
                    <a:pt x="252" y="12"/>
                  </a:lnTo>
                  <a:lnTo>
                    <a:pt x="264" y="16"/>
                  </a:lnTo>
                  <a:lnTo>
                    <a:pt x="276" y="22"/>
                  </a:lnTo>
                  <a:lnTo>
                    <a:pt x="286" y="30"/>
                  </a:lnTo>
                  <a:lnTo>
                    <a:pt x="294" y="38"/>
                  </a:lnTo>
                  <a:lnTo>
                    <a:pt x="298" y="50"/>
                  </a:lnTo>
                  <a:lnTo>
                    <a:pt x="300" y="62"/>
                  </a:lnTo>
                  <a:lnTo>
                    <a:pt x="296" y="76"/>
                  </a:lnTo>
                  <a:lnTo>
                    <a:pt x="288" y="94"/>
                  </a:lnTo>
                  <a:close/>
                </a:path>
              </a:pathLst>
            </a:custGeom>
            <a:solidFill>
              <a:srgbClr val="E160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2"/>
            <p:cNvSpPr/>
            <p:nvPr/>
          </p:nvSpPr>
          <p:spPr>
            <a:xfrm>
              <a:off x="1089025" y="2460625"/>
              <a:ext cx="136525" cy="200025"/>
            </a:xfrm>
            <a:custGeom>
              <a:avLst/>
              <a:gdLst/>
              <a:ahLst/>
              <a:cxnLst/>
              <a:rect l="l" t="t" r="r" b="b"/>
              <a:pathLst>
                <a:path w="86" h="126" extrusionOk="0">
                  <a:moveTo>
                    <a:pt x="2" y="34"/>
                  </a:moveTo>
                  <a:lnTo>
                    <a:pt x="2" y="34"/>
                  </a:lnTo>
                  <a:lnTo>
                    <a:pt x="4" y="44"/>
                  </a:lnTo>
                  <a:lnTo>
                    <a:pt x="6" y="54"/>
                  </a:lnTo>
                  <a:lnTo>
                    <a:pt x="12" y="68"/>
                  </a:lnTo>
                  <a:lnTo>
                    <a:pt x="22" y="82"/>
                  </a:lnTo>
                  <a:lnTo>
                    <a:pt x="36" y="98"/>
                  </a:lnTo>
                  <a:lnTo>
                    <a:pt x="46" y="106"/>
                  </a:lnTo>
                  <a:lnTo>
                    <a:pt x="58" y="112"/>
                  </a:lnTo>
                  <a:lnTo>
                    <a:pt x="70" y="120"/>
                  </a:lnTo>
                  <a:lnTo>
                    <a:pt x="84" y="126"/>
                  </a:lnTo>
                  <a:lnTo>
                    <a:pt x="86" y="108"/>
                  </a:lnTo>
                  <a:lnTo>
                    <a:pt x="84" y="90"/>
                  </a:lnTo>
                  <a:lnTo>
                    <a:pt x="80" y="70"/>
                  </a:lnTo>
                  <a:lnTo>
                    <a:pt x="76" y="58"/>
                  </a:lnTo>
                  <a:lnTo>
                    <a:pt x="72" y="46"/>
                  </a:lnTo>
                  <a:lnTo>
                    <a:pt x="66" y="36"/>
                  </a:lnTo>
                  <a:lnTo>
                    <a:pt x="58" y="26"/>
                  </a:lnTo>
                  <a:lnTo>
                    <a:pt x="48" y="18"/>
                  </a:lnTo>
                  <a:lnTo>
                    <a:pt x="36" y="10"/>
                  </a:lnTo>
                  <a:lnTo>
                    <a:pt x="24" y="4"/>
                  </a:lnTo>
                  <a:lnTo>
                    <a:pt x="8" y="0"/>
                  </a:lnTo>
                  <a:lnTo>
                    <a:pt x="6" y="2"/>
                  </a:lnTo>
                  <a:lnTo>
                    <a:pt x="2" y="12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E160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32"/>
            <p:cNvSpPr/>
            <p:nvPr/>
          </p:nvSpPr>
          <p:spPr>
            <a:xfrm>
              <a:off x="1098550" y="2317750"/>
              <a:ext cx="63500" cy="212725"/>
            </a:xfrm>
            <a:custGeom>
              <a:avLst/>
              <a:gdLst/>
              <a:ahLst/>
              <a:cxnLst/>
              <a:rect l="l" t="t" r="r" b="b"/>
              <a:pathLst>
                <a:path w="40" h="134" extrusionOk="0">
                  <a:moveTo>
                    <a:pt x="2" y="96"/>
                  </a:moveTo>
                  <a:lnTo>
                    <a:pt x="2" y="96"/>
                  </a:lnTo>
                  <a:lnTo>
                    <a:pt x="2" y="90"/>
                  </a:lnTo>
                  <a:lnTo>
                    <a:pt x="0" y="82"/>
                  </a:lnTo>
                  <a:lnTo>
                    <a:pt x="2" y="70"/>
                  </a:lnTo>
                  <a:lnTo>
                    <a:pt x="4" y="56"/>
                  </a:lnTo>
                  <a:lnTo>
                    <a:pt x="12" y="40"/>
                  </a:lnTo>
                  <a:lnTo>
                    <a:pt x="22" y="20"/>
                  </a:lnTo>
                  <a:lnTo>
                    <a:pt x="40" y="0"/>
                  </a:lnTo>
                  <a:lnTo>
                    <a:pt x="34" y="12"/>
                  </a:lnTo>
                  <a:lnTo>
                    <a:pt x="30" y="24"/>
                  </a:lnTo>
                  <a:lnTo>
                    <a:pt x="24" y="42"/>
                  </a:lnTo>
                  <a:lnTo>
                    <a:pt x="18" y="62"/>
                  </a:lnTo>
                  <a:lnTo>
                    <a:pt x="14" y="86"/>
                  </a:lnTo>
                  <a:lnTo>
                    <a:pt x="14" y="110"/>
                  </a:lnTo>
                  <a:lnTo>
                    <a:pt x="16" y="134"/>
                  </a:lnTo>
                  <a:lnTo>
                    <a:pt x="12" y="124"/>
                  </a:lnTo>
                  <a:lnTo>
                    <a:pt x="10" y="116"/>
                  </a:lnTo>
                  <a:lnTo>
                    <a:pt x="6" y="106"/>
                  </a:lnTo>
                  <a:lnTo>
                    <a:pt x="2" y="96"/>
                  </a:lnTo>
                  <a:close/>
                </a:path>
              </a:pathLst>
            </a:custGeom>
            <a:solidFill>
              <a:srgbClr val="E160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05" name="Google Shape;1105;p32"/>
          <p:cNvSpPr txBox="1"/>
          <p:nvPr/>
        </p:nvSpPr>
        <p:spPr>
          <a:xfrm>
            <a:off x="7086600" y="0"/>
            <a:ext cx="1371600" cy="201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0"/>
              <a:buFont typeface="Schoolbell"/>
              <a:buNone/>
            </a:pPr>
            <a:r>
              <a:rPr lang="en-US" sz="12500" b="0" i="0" u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=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33"/>
          <p:cNvSpPr txBox="1"/>
          <p:nvPr/>
        </p:nvSpPr>
        <p:spPr>
          <a:xfrm>
            <a:off x="533400" y="228600"/>
            <a:ext cx="6248400" cy="1108075"/>
          </a:xfrm>
          <a:prstGeom prst="rect">
            <a:avLst/>
          </a:prstGeom>
          <a:gradFill>
            <a:gsLst>
              <a:gs pos="0">
                <a:srgbClr val="DAFDA7"/>
              </a:gs>
              <a:gs pos="35000">
                <a:srgbClr val="E4FDC2"/>
              </a:gs>
              <a:gs pos="100000">
                <a:srgbClr val="F5FFE6"/>
              </a:gs>
            </a:gsLst>
            <a:lin ang="16200000" scaled="0"/>
          </a:gradFill>
          <a:ln w="9525" cap="flat" cmpd="sng">
            <a:solidFill>
              <a:srgbClr val="98B954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Schoolbell"/>
              <a:buNone/>
            </a:pPr>
            <a:r>
              <a:rPr lang="en-US" sz="6600" b="0" i="0" u="none">
                <a:solidFill>
                  <a:srgbClr val="000000"/>
                </a:solidFill>
                <a:latin typeface="Schoolbell"/>
                <a:ea typeface="Schoolbell"/>
                <a:cs typeface="Schoolbell"/>
                <a:sym typeface="Schoolbell"/>
              </a:rPr>
              <a:t>  Hasta luego.</a:t>
            </a:r>
            <a:endParaRPr/>
          </a:p>
        </p:txBody>
      </p:sp>
      <p:sp>
        <p:nvSpPr>
          <p:cNvPr id="1111" name="Google Shape;1111;p33"/>
          <p:cNvSpPr/>
          <p:nvPr/>
        </p:nvSpPr>
        <p:spPr>
          <a:xfrm>
            <a:off x="1143000" y="1828800"/>
            <a:ext cx="3429000" cy="1524000"/>
          </a:xfrm>
          <a:prstGeom prst="wedgeRoundRectCallout">
            <a:avLst>
              <a:gd name="adj1" fmla="val 23490"/>
              <a:gd name="adj2" fmla="val 15188"/>
              <a:gd name="adj3" fmla="val 0"/>
            </a:avLst>
          </a:prstGeom>
          <a:gradFill>
            <a:gsLst>
              <a:gs pos="0">
                <a:srgbClr val="FFA2A1"/>
              </a:gs>
              <a:gs pos="35000">
                <a:srgbClr val="FFBEBD"/>
              </a:gs>
              <a:gs pos="100000">
                <a:srgbClr val="FFE5E5"/>
              </a:gs>
            </a:gsLst>
            <a:lin ang="16200000" scaled="0"/>
          </a:gradFill>
          <a:ln w="9525" cap="flat" cmpd="sng">
            <a:solidFill>
              <a:srgbClr val="BE4B4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choolbell"/>
              <a:buNone/>
            </a:pPr>
            <a:r>
              <a:rPr lang="en-US" sz="3600" b="0" i="0" u="none">
                <a:solidFill>
                  <a:srgbClr val="000000"/>
                </a:solidFill>
                <a:latin typeface="Schoolbell"/>
                <a:ea typeface="Schoolbell"/>
                <a:cs typeface="Schoolbell"/>
                <a:sym typeface="Schoolbell"/>
              </a:rPr>
              <a:t>See you later.</a:t>
            </a:r>
            <a:endParaRPr/>
          </a:p>
        </p:txBody>
      </p:sp>
      <p:sp>
        <p:nvSpPr>
          <p:cNvPr id="1112" name="Google Shape;1112;p33"/>
          <p:cNvSpPr/>
          <p:nvPr/>
        </p:nvSpPr>
        <p:spPr>
          <a:xfrm>
            <a:off x="6176962" y="3617912"/>
            <a:ext cx="274637" cy="1404937"/>
          </a:xfrm>
          <a:custGeom>
            <a:avLst/>
            <a:gdLst/>
            <a:ahLst/>
            <a:cxnLst/>
            <a:rect l="l" t="t" r="r" b="b"/>
            <a:pathLst>
              <a:path w="90" h="460" extrusionOk="0">
                <a:moveTo>
                  <a:pt x="0" y="406"/>
                </a:moveTo>
                <a:lnTo>
                  <a:pt x="0" y="406"/>
                </a:lnTo>
                <a:lnTo>
                  <a:pt x="0" y="400"/>
                </a:lnTo>
                <a:lnTo>
                  <a:pt x="2" y="386"/>
                </a:lnTo>
                <a:lnTo>
                  <a:pt x="6" y="372"/>
                </a:lnTo>
                <a:lnTo>
                  <a:pt x="12" y="362"/>
                </a:lnTo>
                <a:lnTo>
                  <a:pt x="18" y="350"/>
                </a:lnTo>
                <a:lnTo>
                  <a:pt x="30" y="328"/>
                </a:lnTo>
                <a:lnTo>
                  <a:pt x="36" y="318"/>
                </a:lnTo>
                <a:lnTo>
                  <a:pt x="40" y="306"/>
                </a:lnTo>
                <a:lnTo>
                  <a:pt x="44" y="294"/>
                </a:lnTo>
                <a:lnTo>
                  <a:pt x="44" y="280"/>
                </a:lnTo>
                <a:lnTo>
                  <a:pt x="44" y="262"/>
                </a:lnTo>
                <a:lnTo>
                  <a:pt x="42" y="244"/>
                </a:lnTo>
                <a:lnTo>
                  <a:pt x="40" y="226"/>
                </a:lnTo>
                <a:lnTo>
                  <a:pt x="38" y="208"/>
                </a:lnTo>
                <a:lnTo>
                  <a:pt x="38" y="204"/>
                </a:lnTo>
                <a:lnTo>
                  <a:pt x="40" y="188"/>
                </a:lnTo>
                <a:lnTo>
                  <a:pt x="44" y="176"/>
                </a:lnTo>
                <a:lnTo>
                  <a:pt x="48" y="164"/>
                </a:lnTo>
                <a:lnTo>
                  <a:pt x="54" y="152"/>
                </a:lnTo>
                <a:lnTo>
                  <a:pt x="66" y="128"/>
                </a:lnTo>
                <a:lnTo>
                  <a:pt x="78" y="104"/>
                </a:lnTo>
                <a:lnTo>
                  <a:pt x="84" y="86"/>
                </a:lnTo>
                <a:lnTo>
                  <a:pt x="86" y="68"/>
                </a:lnTo>
                <a:lnTo>
                  <a:pt x="86" y="52"/>
                </a:lnTo>
                <a:lnTo>
                  <a:pt x="80" y="36"/>
                </a:lnTo>
                <a:lnTo>
                  <a:pt x="74" y="20"/>
                </a:lnTo>
                <a:lnTo>
                  <a:pt x="66" y="2"/>
                </a:lnTo>
                <a:lnTo>
                  <a:pt x="70" y="0"/>
                </a:lnTo>
                <a:lnTo>
                  <a:pt x="78" y="18"/>
                </a:lnTo>
                <a:lnTo>
                  <a:pt x="84" y="34"/>
                </a:lnTo>
                <a:lnTo>
                  <a:pt x="88" y="50"/>
                </a:lnTo>
                <a:lnTo>
                  <a:pt x="90" y="68"/>
                </a:lnTo>
                <a:lnTo>
                  <a:pt x="88" y="86"/>
                </a:lnTo>
                <a:lnTo>
                  <a:pt x="82" y="106"/>
                </a:lnTo>
                <a:lnTo>
                  <a:pt x="68" y="130"/>
                </a:lnTo>
                <a:lnTo>
                  <a:pt x="56" y="152"/>
                </a:lnTo>
                <a:lnTo>
                  <a:pt x="48" y="176"/>
                </a:lnTo>
                <a:lnTo>
                  <a:pt x="44" y="190"/>
                </a:lnTo>
                <a:lnTo>
                  <a:pt x="42" y="204"/>
                </a:lnTo>
                <a:lnTo>
                  <a:pt x="42" y="208"/>
                </a:lnTo>
                <a:lnTo>
                  <a:pt x="44" y="226"/>
                </a:lnTo>
                <a:lnTo>
                  <a:pt x="44" y="244"/>
                </a:lnTo>
                <a:lnTo>
                  <a:pt x="46" y="262"/>
                </a:lnTo>
                <a:lnTo>
                  <a:pt x="48" y="280"/>
                </a:lnTo>
                <a:lnTo>
                  <a:pt x="46" y="294"/>
                </a:lnTo>
                <a:lnTo>
                  <a:pt x="44" y="308"/>
                </a:lnTo>
                <a:lnTo>
                  <a:pt x="40" y="320"/>
                </a:lnTo>
                <a:lnTo>
                  <a:pt x="34" y="330"/>
                </a:lnTo>
                <a:lnTo>
                  <a:pt x="20" y="352"/>
                </a:lnTo>
                <a:lnTo>
                  <a:pt x="14" y="362"/>
                </a:lnTo>
                <a:lnTo>
                  <a:pt x="10" y="374"/>
                </a:lnTo>
                <a:lnTo>
                  <a:pt x="6" y="386"/>
                </a:lnTo>
                <a:lnTo>
                  <a:pt x="4" y="400"/>
                </a:lnTo>
                <a:lnTo>
                  <a:pt x="4" y="406"/>
                </a:lnTo>
                <a:lnTo>
                  <a:pt x="4" y="420"/>
                </a:lnTo>
                <a:lnTo>
                  <a:pt x="8" y="434"/>
                </a:lnTo>
                <a:lnTo>
                  <a:pt x="14" y="446"/>
                </a:lnTo>
                <a:lnTo>
                  <a:pt x="24" y="456"/>
                </a:lnTo>
                <a:lnTo>
                  <a:pt x="22" y="460"/>
                </a:lnTo>
                <a:lnTo>
                  <a:pt x="12" y="448"/>
                </a:lnTo>
                <a:lnTo>
                  <a:pt x="4" y="436"/>
                </a:lnTo>
                <a:lnTo>
                  <a:pt x="0" y="422"/>
                </a:lnTo>
                <a:lnTo>
                  <a:pt x="0" y="406"/>
                </a:lnTo>
                <a:close/>
              </a:path>
            </a:pathLst>
          </a:custGeom>
          <a:solidFill>
            <a:srgbClr val="D7D5D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3" name="Google Shape;1113;p33" descr="C:\Users\mcase\AppData\Local\Microsoft\Windows\Temporary Internet Files\Content.IE5\LDCPC0A5\MC900445998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3625" y="1863725"/>
            <a:ext cx="2746375" cy="499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4" name="Google Shape;1114;p33" descr="C:\Users\mcase\AppData\Local\Microsoft\Windows\Temporary Internet Files\Content.IE5\FT4NHVMN\MC900304755[1].wm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96200" y="228600"/>
            <a:ext cx="914400" cy="1300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9" name="Google Shape;1119;p34"/>
          <p:cNvGrpSpPr/>
          <p:nvPr/>
        </p:nvGrpSpPr>
        <p:grpSpPr>
          <a:xfrm>
            <a:off x="328612" y="-6350"/>
            <a:ext cx="7199312" cy="1878012"/>
            <a:chOff x="328612" y="-6350"/>
            <a:chExt cx="7199312" cy="1878012"/>
          </a:xfrm>
        </p:grpSpPr>
        <p:pic>
          <p:nvPicPr>
            <p:cNvPr id="1120" name="Google Shape;1120;p3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28612" y="-6350"/>
              <a:ext cx="7199312" cy="18780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1" name="Google Shape;1121;p34"/>
            <p:cNvSpPr txBox="1"/>
            <p:nvPr/>
          </p:nvSpPr>
          <p:spPr>
            <a:xfrm>
              <a:off x="381000" y="228600"/>
              <a:ext cx="6858000" cy="1108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600"/>
                <a:buFont typeface="Schoolbell"/>
                <a:buNone/>
              </a:pPr>
              <a:r>
                <a:rPr lang="en-US" sz="6600" b="0" i="0" u="none">
                  <a:solidFill>
                    <a:srgbClr val="FFFFFF"/>
                  </a:solidFill>
                  <a:latin typeface="Schoolbell"/>
                  <a:ea typeface="Schoolbell"/>
                  <a:cs typeface="Schoolbell"/>
                  <a:sym typeface="Schoolbell"/>
                </a:rPr>
                <a:t>  Hasta mañana.</a:t>
              </a:r>
              <a:endParaRPr/>
            </a:p>
          </p:txBody>
        </p:sp>
      </p:grpSp>
      <p:sp>
        <p:nvSpPr>
          <p:cNvPr id="1122" name="Google Shape;1122;p34"/>
          <p:cNvSpPr/>
          <p:nvPr/>
        </p:nvSpPr>
        <p:spPr>
          <a:xfrm>
            <a:off x="838200" y="2209800"/>
            <a:ext cx="3429000" cy="1524000"/>
          </a:xfrm>
          <a:prstGeom prst="wedgeRoundRectCallout">
            <a:avLst>
              <a:gd name="adj1" fmla="val 23490"/>
              <a:gd name="adj2" fmla="val 15188"/>
              <a:gd name="adj3" fmla="val 0"/>
            </a:avLst>
          </a:prstGeom>
          <a:gradFill>
            <a:gsLst>
              <a:gs pos="0">
                <a:srgbClr val="A3C4FF"/>
              </a:gs>
              <a:gs pos="35000">
                <a:srgbClr val="BFD5FF"/>
              </a:gs>
              <a:gs pos="100000">
                <a:srgbClr val="E5EEFF"/>
              </a:gs>
            </a:gsLst>
            <a:lin ang="16200000" scaled="0"/>
          </a:gradFill>
          <a:ln w="9525" cap="flat" cmpd="sng">
            <a:solidFill>
              <a:srgbClr val="4A7EB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choolbell"/>
              <a:buNone/>
            </a:pPr>
            <a:r>
              <a:rPr lang="en-US" sz="3600" b="0" i="0" u="none">
                <a:solidFill>
                  <a:srgbClr val="000000"/>
                </a:solidFill>
                <a:latin typeface="Schoolbell"/>
                <a:ea typeface="Schoolbell"/>
                <a:cs typeface="Schoolbell"/>
                <a:sym typeface="Schoolbell"/>
              </a:rPr>
              <a:t>See you tomorrow.</a:t>
            </a:r>
            <a:endParaRPr/>
          </a:p>
        </p:txBody>
      </p:sp>
      <p:sp>
        <p:nvSpPr>
          <p:cNvPr id="1123" name="Google Shape;1123;p34"/>
          <p:cNvSpPr/>
          <p:nvPr/>
        </p:nvSpPr>
        <p:spPr>
          <a:xfrm>
            <a:off x="6176962" y="3617912"/>
            <a:ext cx="274637" cy="1404937"/>
          </a:xfrm>
          <a:custGeom>
            <a:avLst/>
            <a:gdLst/>
            <a:ahLst/>
            <a:cxnLst/>
            <a:rect l="l" t="t" r="r" b="b"/>
            <a:pathLst>
              <a:path w="90" h="460" extrusionOk="0">
                <a:moveTo>
                  <a:pt x="0" y="406"/>
                </a:moveTo>
                <a:lnTo>
                  <a:pt x="0" y="406"/>
                </a:lnTo>
                <a:lnTo>
                  <a:pt x="0" y="400"/>
                </a:lnTo>
                <a:lnTo>
                  <a:pt x="2" y="386"/>
                </a:lnTo>
                <a:lnTo>
                  <a:pt x="6" y="372"/>
                </a:lnTo>
                <a:lnTo>
                  <a:pt x="12" y="362"/>
                </a:lnTo>
                <a:lnTo>
                  <a:pt x="18" y="350"/>
                </a:lnTo>
                <a:lnTo>
                  <a:pt x="30" y="328"/>
                </a:lnTo>
                <a:lnTo>
                  <a:pt x="36" y="318"/>
                </a:lnTo>
                <a:lnTo>
                  <a:pt x="40" y="306"/>
                </a:lnTo>
                <a:lnTo>
                  <a:pt x="44" y="294"/>
                </a:lnTo>
                <a:lnTo>
                  <a:pt x="44" y="280"/>
                </a:lnTo>
                <a:lnTo>
                  <a:pt x="44" y="262"/>
                </a:lnTo>
                <a:lnTo>
                  <a:pt x="42" y="244"/>
                </a:lnTo>
                <a:lnTo>
                  <a:pt x="40" y="226"/>
                </a:lnTo>
                <a:lnTo>
                  <a:pt x="38" y="208"/>
                </a:lnTo>
                <a:lnTo>
                  <a:pt x="38" y="204"/>
                </a:lnTo>
                <a:lnTo>
                  <a:pt x="40" y="188"/>
                </a:lnTo>
                <a:lnTo>
                  <a:pt x="44" y="176"/>
                </a:lnTo>
                <a:lnTo>
                  <a:pt x="48" y="164"/>
                </a:lnTo>
                <a:lnTo>
                  <a:pt x="54" y="152"/>
                </a:lnTo>
                <a:lnTo>
                  <a:pt x="66" y="128"/>
                </a:lnTo>
                <a:lnTo>
                  <a:pt x="78" y="104"/>
                </a:lnTo>
                <a:lnTo>
                  <a:pt x="84" y="86"/>
                </a:lnTo>
                <a:lnTo>
                  <a:pt x="86" y="68"/>
                </a:lnTo>
                <a:lnTo>
                  <a:pt x="86" y="52"/>
                </a:lnTo>
                <a:lnTo>
                  <a:pt x="80" y="36"/>
                </a:lnTo>
                <a:lnTo>
                  <a:pt x="74" y="20"/>
                </a:lnTo>
                <a:lnTo>
                  <a:pt x="66" y="2"/>
                </a:lnTo>
                <a:lnTo>
                  <a:pt x="70" y="0"/>
                </a:lnTo>
                <a:lnTo>
                  <a:pt x="78" y="18"/>
                </a:lnTo>
                <a:lnTo>
                  <a:pt x="84" y="34"/>
                </a:lnTo>
                <a:lnTo>
                  <a:pt x="88" y="50"/>
                </a:lnTo>
                <a:lnTo>
                  <a:pt x="90" y="68"/>
                </a:lnTo>
                <a:lnTo>
                  <a:pt x="88" y="86"/>
                </a:lnTo>
                <a:lnTo>
                  <a:pt x="82" y="106"/>
                </a:lnTo>
                <a:lnTo>
                  <a:pt x="68" y="130"/>
                </a:lnTo>
                <a:lnTo>
                  <a:pt x="56" y="152"/>
                </a:lnTo>
                <a:lnTo>
                  <a:pt x="48" y="176"/>
                </a:lnTo>
                <a:lnTo>
                  <a:pt x="44" y="190"/>
                </a:lnTo>
                <a:lnTo>
                  <a:pt x="42" y="204"/>
                </a:lnTo>
                <a:lnTo>
                  <a:pt x="42" y="208"/>
                </a:lnTo>
                <a:lnTo>
                  <a:pt x="44" y="226"/>
                </a:lnTo>
                <a:lnTo>
                  <a:pt x="44" y="244"/>
                </a:lnTo>
                <a:lnTo>
                  <a:pt x="46" y="262"/>
                </a:lnTo>
                <a:lnTo>
                  <a:pt x="48" y="280"/>
                </a:lnTo>
                <a:lnTo>
                  <a:pt x="46" y="294"/>
                </a:lnTo>
                <a:lnTo>
                  <a:pt x="44" y="308"/>
                </a:lnTo>
                <a:lnTo>
                  <a:pt x="40" y="320"/>
                </a:lnTo>
                <a:lnTo>
                  <a:pt x="34" y="330"/>
                </a:lnTo>
                <a:lnTo>
                  <a:pt x="20" y="352"/>
                </a:lnTo>
                <a:lnTo>
                  <a:pt x="14" y="362"/>
                </a:lnTo>
                <a:lnTo>
                  <a:pt x="10" y="374"/>
                </a:lnTo>
                <a:lnTo>
                  <a:pt x="6" y="386"/>
                </a:lnTo>
                <a:lnTo>
                  <a:pt x="4" y="400"/>
                </a:lnTo>
                <a:lnTo>
                  <a:pt x="4" y="406"/>
                </a:lnTo>
                <a:lnTo>
                  <a:pt x="4" y="420"/>
                </a:lnTo>
                <a:lnTo>
                  <a:pt x="8" y="434"/>
                </a:lnTo>
                <a:lnTo>
                  <a:pt x="14" y="446"/>
                </a:lnTo>
                <a:lnTo>
                  <a:pt x="24" y="456"/>
                </a:lnTo>
                <a:lnTo>
                  <a:pt x="22" y="460"/>
                </a:lnTo>
                <a:lnTo>
                  <a:pt x="12" y="448"/>
                </a:lnTo>
                <a:lnTo>
                  <a:pt x="4" y="436"/>
                </a:lnTo>
                <a:lnTo>
                  <a:pt x="0" y="422"/>
                </a:lnTo>
                <a:lnTo>
                  <a:pt x="0" y="406"/>
                </a:lnTo>
                <a:close/>
              </a:path>
            </a:pathLst>
          </a:custGeom>
          <a:solidFill>
            <a:srgbClr val="D7D5D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4" name="Google Shape;1124;p34" descr="C:\Users\mcase\AppData\Local\Microsoft\Windows\Temporary Internet Files\Content.IE5\LDCPC0A5\MC900432337[1].wm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2033587"/>
            <a:ext cx="4267200" cy="4824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5" name="Google Shape;1125;p34" descr="C:\Users\mcase\AppData\Local\Microsoft\Windows\Temporary Internet Files\Content.IE5\G1IGSMDU\MC900323609[1].wm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0000" y="304800"/>
            <a:ext cx="1196975" cy="1198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0" name="Google Shape;1130;p35"/>
          <p:cNvGrpSpPr/>
          <p:nvPr/>
        </p:nvGrpSpPr>
        <p:grpSpPr>
          <a:xfrm>
            <a:off x="1395412" y="195262"/>
            <a:ext cx="4213225" cy="2030412"/>
            <a:chOff x="1395412" y="195262"/>
            <a:chExt cx="4213225" cy="2030412"/>
          </a:xfrm>
        </p:grpSpPr>
        <p:pic>
          <p:nvPicPr>
            <p:cNvPr id="1131" name="Google Shape;1131;p3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95412" y="195262"/>
              <a:ext cx="4213225" cy="20304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2" name="Google Shape;1132;p35"/>
            <p:cNvSpPr txBox="1"/>
            <p:nvPr/>
          </p:nvSpPr>
          <p:spPr>
            <a:xfrm>
              <a:off x="1447800" y="457200"/>
              <a:ext cx="3886200" cy="1200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200"/>
                <a:buFont typeface="Schoolbell"/>
                <a:buNone/>
              </a:pPr>
              <a:r>
                <a:rPr lang="en-US" sz="7200" b="0" i="0" u="none">
                  <a:solidFill>
                    <a:srgbClr val="FFFFFF"/>
                  </a:solidFill>
                  <a:latin typeface="Schoolbell"/>
                  <a:ea typeface="Schoolbell"/>
                  <a:cs typeface="Schoolbell"/>
                  <a:sym typeface="Schoolbell"/>
                </a:rPr>
                <a:t>  Adiós.</a:t>
              </a:r>
              <a:endParaRPr/>
            </a:p>
          </p:txBody>
        </p:sp>
      </p:grpSp>
      <p:sp>
        <p:nvSpPr>
          <p:cNvPr id="1133" name="Google Shape;1133;p35"/>
          <p:cNvSpPr/>
          <p:nvPr/>
        </p:nvSpPr>
        <p:spPr>
          <a:xfrm>
            <a:off x="6176962" y="3617912"/>
            <a:ext cx="274637" cy="1404937"/>
          </a:xfrm>
          <a:custGeom>
            <a:avLst/>
            <a:gdLst/>
            <a:ahLst/>
            <a:cxnLst/>
            <a:rect l="l" t="t" r="r" b="b"/>
            <a:pathLst>
              <a:path w="90" h="460" extrusionOk="0">
                <a:moveTo>
                  <a:pt x="0" y="406"/>
                </a:moveTo>
                <a:lnTo>
                  <a:pt x="0" y="406"/>
                </a:lnTo>
                <a:lnTo>
                  <a:pt x="0" y="400"/>
                </a:lnTo>
                <a:lnTo>
                  <a:pt x="2" y="386"/>
                </a:lnTo>
                <a:lnTo>
                  <a:pt x="6" y="372"/>
                </a:lnTo>
                <a:lnTo>
                  <a:pt x="12" y="362"/>
                </a:lnTo>
                <a:lnTo>
                  <a:pt x="18" y="350"/>
                </a:lnTo>
                <a:lnTo>
                  <a:pt x="30" y="328"/>
                </a:lnTo>
                <a:lnTo>
                  <a:pt x="36" y="318"/>
                </a:lnTo>
                <a:lnTo>
                  <a:pt x="40" y="306"/>
                </a:lnTo>
                <a:lnTo>
                  <a:pt x="44" y="294"/>
                </a:lnTo>
                <a:lnTo>
                  <a:pt x="44" y="280"/>
                </a:lnTo>
                <a:lnTo>
                  <a:pt x="44" y="262"/>
                </a:lnTo>
                <a:lnTo>
                  <a:pt x="42" y="244"/>
                </a:lnTo>
                <a:lnTo>
                  <a:pt x="40" y="226"/>
                </a:lnTo>
                <a:lnTo>
                  <a:pt x="38" y="208"/>
                </a:lnTo>
                <a:lnTo>
                  <a:pt x="38" y="204"/>
                </a:lnTo>
                <a:lnTo>
                  <a:pt x="40" y="188"/>
                </a:lnTo>
                <a:lnTo>
                  <a:pt x="44" y="176"/>
                </a:lnTo>
                <a:lnTo>
                  <a:pt x="48" y="164"/>
                </a:lnTo>
                <a:lnTo>
                  <a:pt x="54" y="152"/>
                </a:lnTo>
                <a:lnTo>
                  <a:pt x="66" y="128"/>
                </a:lnTo>
                <a:lnTo>
                  <a:pt x="78" y="104"/>
                </a:lnTo>
                <a:lnTo>
                  <a:pt x="84" y="86"/>
                </a:lnTo>
                <a:lnTo>
                  <a:pt x="86" y="68"/>
                </a:lnTo>
                <a:lnTo>
                  <a:pt x="86" y="52"/>
                </a:lnTo>
                <a:lnTo>
                  <a:pt x="80" y="36"/>
                </a:lnTo>
                <a:lnTo>
                  <a:pt x="74" y="20"/>
                </a:lnTo>
                <a:lnTo>
                  <a:pt x="66" y="2"/>
                </a:lnTo>
                <a:lnTo>
                  <a:pt x="70" y="0"/>
                </a:lnTo>
                <a:lnTo>
                  <a:pt x="78" y="18"/>
                </a:lnTo>
                <a:lnTo>
                  <a:pt x="84" y="34"/>
                </a:lnTo>
                <a:lnTo>
                  <a:pt x="88" y="50"/>
                </a:lnTo>
                <a:lnTo>
                  <a:pt x="90" y="68"/>
                </a:lnTo>
                <a:lnTo>
                  <a:pt x="88" y="86"/>
                </a:lnTo>
                <a:lnTo>
                  <a:pt x="82" y="106"/>
                </a:lnTo>
                <a:lnTo>
                  <a:pt x="68" y="130"/>
                </a:lnTo>
                <a:lnTo>
                  <a:pt x="56" y="152"/>
                </a:lnTo>
                <a:lnTo>
                  <a:pt x="48" y="176"/>
                </a:lnTo>
                <a:lnTo>
                  <a:pt x="44" y="190"/>
                </a:lnTo>
                <a:lnTo>
                  <a:pt x="42" y="204"/>
                </a:lnTo>
                <a:lnTo>
                  <a:pt x="42" y="208"/>
                </a:lnTo>
                <a:lnTo>
                  <a:pt x="44" y="226"/>
                </a:lnTo>
                <a:lnTo>
                  <a:pt x="44" y="244"/>
                </a:lnTo>
                <a:lnTo>
                  <a:pt x="46" y="262"/>
                </a:lnTo>
                <a:lnTo>
                  <a:pt x="48" y="280"/>
                </a:lnTo>
                <a:lnTo>
                  <a:pt x="46" y="294"/>
                </a:lnTo>
                <a:lnTo>
                  <a:pt x="44" y="308"/>
                </a:lnTo>
                <a:lnTo>
                  <a:pt x="40" y="320"/>
                </a:lnTo>
                <a:lnTo>
                  <a:pt x="34" y="330"/>
                </a:lnTo>
                <a:lnTo>
                  <a:pt x="20" y="352"/>
                </a:lnTo>
                <a:lnTo>
                  <a:pt x="14" y="362"/>
                </a:lnTo>
                <a:lnTo>
                  <a:pt x="10" y="374"/>
                </a:lnTo>
                <a:lnTo>
                  <a:pt x="6" y="386"/>
                </a:lnTo>
                <a:lnTo>
                  <a:pt x="4" y="400"/>
                </a:lnTo>
                <a:lnTo>
                  <a:pt x="4" y="406"/>
                </a:lnTo>
                <a:lnTo>
                  <a:pt x="4" y="420"/>
                </a:lnTo>
                <a:lnTo>
                  <a:pt x="8" y="434"/>
                </a:lnTo>
                <a:lnTo>
                  <a:pt x="14" y="446"/>
                </a:lnTo>
                <a:lnTo>
                  <a:pt x="24" y="456"/>
                </a:lnTo>
                <a:lnTo>
                  <a:pt x="22" y="460"/>
                </a:lnTo>
                <a:lnTo>
                  <a:pt x="12" y="448"/>
                </a:lnTo>
                <a:lnTo>
                  <a:pt x="4" y="436"/>
                </a:lnTo>
                <a:lnTo>
                  <a:pt x="0" y="422"/>
                </a:lnTo>
                <a:lnTo>
                  <a:pt x="0" y="406"/>
                </a:lnTo>
                <a:close/>
              </a:path>
            </a:pathLst>
          </a:custGeom>
          <a:solidFill>
            <a:srgbClr val="D7D5D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4" name="Google Shape;1134;p35" descr="C:\Users\mcase\AppData\Local\Microsoft\Windows\Temporary Internet Files\Content.IE5\OCKDSLPI\MC900439384[1]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15200" y="533400"/>
            <a:ext cx="1447800" cy="1360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5" name="Google Shape;1135;p35" descr="C:\Users\mcase\AppData\Local\Microsoft\Windows\Temporary Internet Files\Content.IE5\OCKDSLPI\MC900427327[2].wm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81400" y="2667000"/>
            <a:ext cx="5180012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6" name="Google Shape;1136;p35"/>
          <p:cNvSpPr/>
          <p:nvPr/>
        </p:nvSpPr>
        <p:spPr>
          <a:xfrm>
            <a:off x="533400" y="2133600"/>
            <a:ext cx="3429000" cy="1524000"/>
          </a:xfrm>
          <a:prstGeom prst="wedgeRoundRectCallout">
            <a:avLst>
              <a:gd name="adj1" fmla="val 25200"/>
              <a:gd name="adj2" fmla="val 22073"/>
              <a:gd name="adj3" fmla="val 0"/>
            </a:avLst>
          </a:prstGeom>
          <a:gradFill>
            <a:gsLst>
              <a:gs pos="0">
                <a:srgbClr val="DAFDA7"/>
              </a:gs>
              <a:gs pos="35000">
                <a:srgbClr val="E4FDC2"/>
              </a:gs>
              <a:gs pos="100000">
                <a:srgbClr val="F5FFE6"/>
              </a:gs>
            </a:gsLst>
            <a:lin ang="16200000" scaled="0"/>
          </a:gradFill>
          <a:ln w="9525" cap="flat" cmpd="sng">
            <a:solidFill>
              <a:srgbClr val="98B954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choolbell"/>
              <a:buNone/>
            </a:pPr>
            <a:r>
              <a:rPr lang="en-US" sz="3600" b="0" i="0" u="none">
                <a:solidFill>
                  <a:srgbClr val="000000"/>
                </a:solidFill>
                <a:latin typeface="Schoolbell"/>
                <a:ea typeface="Schoolbell"/>
                <a:cs typeface="Schoolbell"/>
                <a:sym typeface="Schoolbell"/>
              </a:rPr>
              <a:t>Good-bye.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1" name="Google Shape;1141;p36" descr="C:\Users\mcase\AppData\Local\Microsoft\Windows\Temporary Internet Files\Content.IE5\FT4NHVMN\MC900438231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4600" y="2590800"/>
            <a:ext cx="1501775" cy="186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2" name="Google Shape;1142;p36" descr="C:\Users\mcase\AppData\Local\Microsoft\Windows\Temporary Internet Files\Content.IE5\LDCPC0A5\MC900438239[1].wm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00200" y="457200"/>
            <a:ext cx="1831975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3" name="Google Shape;1143;p36" descr="C:\Users\mcase\AppData\Local\Microsoft\Windows\Temporary Internet Files\Content.IE5\G1IGSMDU\MC900438233[1].wm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91200" y="4343400"/>
            <a:ext cx="1422400" cy="1917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44" name="Google Shape;1144;p36"/>
          <p:cNvGrpSpPr/>
          <p:nvPr/>
        </p:nvGrpSpPr>
        <p:grpSpPr>
          <a:xfrm>
            <a:off x="3435350" y="38100"/>
            <a:ext cx="1060450" cy="2251075"/>
            <a:chOff x="3892550" y="38100"/>
            <a:chExt cx="825500" cy="1752600"/>
          </a:xfrm>
        </p:grpSpPr>
        <p:sp>
          <p:nvSpPr>
            <p:cNvPr id="1145" name="Google Shape;1145;p36"/>
            <p:cNvSpPr/>
            <p:nvPr/>
          </p:nvSpPr>
          <p:spPr>
            <a:xfrm>
              <a:off x="4378325" y="1406525"/>
              <a:ext cx="82550" cy="107950"/>
            </a:xfrm>
            <a:custGeom>
              <a:avLst/>
              <a:gdLst/>
              <a:ahLst/>
              <a:cxnLst/>
              <a:rect l="l" t="t" r="r" b="b"/>
              <a:pathLst>
                <a:path w="52" h="68" extrusionOk="0">
                  <a:moveTo>
                    <a:pt x="52" y="68"/>
                  </a:moveTo>
                  <a:lnTo>
                    <a:pt x="40" y="68"/>
                  </a:lnTo>
                  <a:lnTo>
                    <a:pt x="28" y="68"/>
                  </a:lnTo>
                  <a:lnTo>
                    <a:pt x="14" y="68"/>
                  </a:lnTo>
                  <a:lnTo>
                    <a:pt x="0" y="68"/>
                  </a:lnTo>
                  <a:lnTo>
                    <a:pt x="0" y="52"/>
                  </a:lnTo>
                  <a:lnTo>
                    <a:pt x="0" y="34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18"/>
                  </a:lnTo>
                  <a:lnTo>
                    <a:pt x="52" y="34"/>
                  </a:lnTo>
                  <a:lnTo>
                    <a:pt x="52" y="52"/>
                  </a:lnTo>
                  <a:lnTo>
                    <a:pt x="52" y="68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6"/>
            <p:cNvSpPr/>
            <p:nvPr/>
          </p:nvSpPr>
          <p:spPr>
            <a:xfrm>
              <a:off x="4368800" y="1479550"/>
              <a:ext cx="111125" cy="12065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70" y="76"/>
                  </a:moveTo>
                  <a:lnTo>
                    <a:pt x="52" y="76"/>
                  </a:lnTo>
                  <a:lnTo>
                    <a:pt x="34" y="76"/>
                  </a:lnTo>
                  <a:lnTo>
                    <a:pt x="18" y="76"/>
                  </a:lnTo>
                  <a:lnTo>
                    <a:pt x="0" y="76"/>
                  </a:lnTo>
                  <a:lnTo>
                    <a:pt x="0" y="56"/>
                  </a:lnTo>
                  <a:lnTo>
                    <a:pt x="0" y="3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8" y="0"/>
                  </a:lnTo>
                  <a:lnTo>
                    <a:pt x="34" y="0"/>
                  </a:lnTo>
                  <a:lnTo>
                    <a:pt x="52" y="0"/>
                  </a:lnTo>
                  <a:lnTo>
                    <a:pt x="70" y="0"/>
                  </a:lnTo>
                  <a:lnTo>
                    <a:pt x="70" y="18"/>
                  </a:lnTo>
                  <a:lnTo>
                    <a:pt x="70" y="38"/>
                  </a:lnTo>
                  <a:lnTo>
                    <a:pt x="70" y="56"/>
                  </a:lnTo>
                  <a:lnTo>
                    <a:pt x="70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6"/>
            <p:cNvSpPr/>
            <p:nvPr/>
          </p:nvSpPr>
          <p:spPr>
            <a:xfrm>
              <a:off x="4283075" y="1597025"/>
              <a:ext cx="203200" cy="174625"/>
            </a:xfrm>
            <a:custGeom>
              <a:avLst/>
              <a:gdLst/>
              <a:ahLst/>
              <a:cxnLst/>
              <a:rect l="l" t="t" r="r" b="b"/>
              <a:pathLst>
                <a:path w="128" h="110" extrusionOk="0">
                  <a:moveTo>
                    <a:pt x="48" y="0"/>
                  </a:moveTo>
                  <a:lnTo>
                    <a:pt x="68" y="0"/>
                  </a:lnTo>
                  <a:lnTo>
                    <a:pt x="88" y="0"/>
                  </a:lnTo>
                  <a:lnTo>
                    <a:pt x="106" y="0"/>
                  </a:lnTo>
                  <a:lnTo>
                    <a:pt x="124" y="0"/>
                  </a:lnTo>
                  <a:lnTo>
                    <a:pt x="126" y="28"/>
                  </a:lnTo>
                  <a:lnTo>
                    <a:pt x="126" y="54"/>
                  </a:lnTo>
                  <a:lnTo>
                    <a:pt x="128" y="84"/>
                  </a:lnTo>
                  <a:lnTo>
                    <a:pt x="128" y="110"/>
                  </a:lnTo>
                  <a:lnTo>
                    <a:pt x="96" y="110"/>
                  </a:lnTo>
                  <a:lnTo>
                    <a:pt x="64" y="110"/>
                  </a:lnTo>
                  <a:lnTo>
                    <a:pt x="32" y="110"/>
                  </a:lnTo>
                  <a:lnTo>
                    <a:pt x="0" y="110"/>
                  </a:lnTo>
                  <a:lnTo>
                    <a:pt x="0" y="104"/>
                  </a:lnTo>
                  <a:lnTo>
                    <a:pt x="0" y="98"/>
                  </a:lnTo>
                  <a:lnTo>
                    <a:pt x="2" y="90"/>
                  </a:lnTo>
                  <a:lnTo>
                    <a:pt x="6" y="84"/>
                  </a:lnTo>
                  <a:lnTo>
                    <a:pt x="10" y="78"/>
                  </a:lnTo>
                  <a:lnTo>
                    <a:pt x="22" y="72"/>
                  </a:lnTo>
                  <a:lnTo>
                    <a:pt x="34" y="68"/>
                  </a:lnTo>
                  <a:lnTo>
                    <a:pt x="36" y="68"/>
                  </a:lnTo>
                  <a:lnTo>
                    <a:pt x="42" y="66"/>
                  </a:lnTo>
                  <a:lnTo>
                    <a:pt x="46" y="62"/>
                  </a:lnTo>
                  <a:lnTo>
                    <a:pt x="48" y="58"/>
                  </a:lnTo>
                  <a:lnTo>
                    <a:pt x="50" y="52"/>
                  </a:lnTo>
                  <a:lnTo>
                    <a:pt x="52" y="44"/>
                  </a:lnTo>
                  <a:lnTo>
                    <a:pt x="50" y="34"/>
                  </a:lnTo>
                  <a:lnTo>
                    <a:pt x="50" y="22"/>
                  </a:lnTo>
                  <a:lnTo>
                    <a:pt x="50" y="1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6"/>
            <p:cNvSpPr/>
            <p:nvPr/>
          </p:nvSpPr>
          <p:spPr>
            <a:xfrm>
              <a:off x="4365625" y="1612900"/>
              <a:ext cx="38100" cy="12700"/>
            </a:xfrm>
            <a:custGeom>
              <a:avLst/>
              <a:gdLst/>
              <a:ahLst/>
              <a:cxnLst/>
              <a:rect l="l" t="t" r="r" b="b"/>
              <a:pathLst>
                <a:path w="24" h="8" extrusionOk="0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6" y="8"/>
                  </a:lnTo>
                  <a:lnTo>
                    <a:pt x="12" y="8"/>
                  </a:lnTo>
                  <a:lnTo>
                    <a:pt x="18" y="8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A2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6"/>
            <p:cNvSpPr/>
            <p:nvPr/>
          </p:nvSpPr>
          <p:spPr>
            <a:xfrm>
              <a:off x="4365625" y="1635125"/>
              <a:ext cx="38100" cy="15875"/>
            </a:xfrm>
            <a:custGeom>
              <a:avLst/>
              <a:gdLst/>
              <a:ahLst/>
              <a:cxnLst/>
              <a:rect l="l" t="t" r="r" b="b"/>
              <a:pathLst>
                <a:path w="24" h="10" extrusionOk="0">
                  <a:moveTo>
                    <a:pt x="0" y="2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18" y="10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2" y="2"/>
                  </a:lnTo>
                  <a:lnTo>
                    <a:pt x="6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8A2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6"/>
            <p:cNvSpPr/>
            <p:nvPr/>
          </p:nvSpPr>
          <p:spPr>
            <a:xfrm>
              <a:off x="4368800" y="1657350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24" h="12" extrusionOk="0">
                  <a:moveTo>
                    <a:pt x="0" y="8"/>
                  </a:moveTo>
                  <a:lnTo>
                    <a:pt x="6" y="10"/>
                  </a:lnTo>
                  <a:lnTo>
                    <a:pt x="12" y="10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4" y="2"/>
                  </a:lnTo>
                  <a:lnTo>
                    <a:pt x="6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B8A2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6"/>
            <p:cNvSpPr/>
            <p:nvPr/>
          </p:nvSpPr>
          <p:spPr>
            <a:xfrm>
              <a:off x="4368800" y="1679575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24" h="12" extrusionOk="0">
                  <a:moveTo>
                    <a:pt x="0" y="8"/>
                  </a:moveTo>
                  <a:lnTo>
                    <a:pt x="4" y="8"/>
                  </a:lnTo>
                  <a:lnTo>
                    <a:pt x="10" y="10"/>
                  </a:lnTo>
                  <a:lnTo>
                    <a:pt x="18" y="12"/>
                  </a:lnTo>
                  <a:lnTo>
                    <a:pt x="22" y="12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18" y="4"/>
                  </a:lnTo>
                  <a:lnTo>
                    <a:pt x="12" y="2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B8A2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6"/>
            <p:cNvSpPr/>
            <p:nvPr/>
          </p:nvSpPr>
          <p:spPr>
            <a:xfrm>
              <a:off x="4359275" y="1695450"/>
              <a:ext cx="41275" cy="28575"/>
            </a:xfrm>
            <a:custGeom>
              <a:avLst/>
              <a:gdLst/>
              <a:ahLst/>
              <a:cxnLst/>
              <a:rect l="l" t="t" r="r" b="b"/>
              <a:pathLst>
                <a:path w="26" h="18" extrusionOk="0">
                  <a:moveTo>
                    <a:pt x="0" y="6"/>
                  </a:moveTo>
                  <a:lnTo>
                    <a:pt x="6" y="8"/>
                  </a:lnTo>
                  <a:lnTo>
                    <a:pt x="10" y="12"/>
                  </a:lnTo>
                  <a:lnTo>
                    <a:pt x="16" y="14"/>
                  </a:lnTo>
                  <a:lnTo>
                    <a:pt x="22" y="18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6" y="10"/>
                  </a:lnTo>
                  <a:lnTo>
                    <a:pt x="20" y="8"/>
                  </a:lnTo>
                  <a:lnTo>
                    <a:pt x="14" y="6"/>
                  </a:lnTo>
                  <a:lnTo>
                    <a:pt x="8" y="4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8A2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6"/>
            <p:cNvSpPr/>
            <p:nvPr/>
          </p:nvSpPr>
          <p:spPr>
            <a:xfrm>
              <a:off x="4279900" y="1752600"/>
              <a:ext cx="209550" cy="38100"/>
            </a:xfrm>
            <a:custGeom>
              <a:avLst/>
              <a:gdLst/>
              <a:ahLst/>
              <a:cxnLst/>
              <a:rect l="l" t="t" r="r" b="b"/>
              <a:pathLst>
                <a:path w="132" h="24" extrusionOk="0">
                  <a:moveTo>
                    <a:pt x="0" y="22"/>
                  </a:moveTo>
                  <a:lnTo>
                    <a:pt x="32" y="22"/>
                  </a:lnTo>
                  <a:lnTo>
                    <a:pt x="66" y="22"/>
                  </a:lnTo>
                  <a:lnTo>
                    <a:pt x="100" y="24"/>
                  </a:lnTo>
                  <a:lnTo>
                    <a:pt x="132" y="24"/>
                  </a:lnTo>
                  <a:lnTo>
                    <a:pt x="132" y="20"/>
                  </a:lnTo>
                  <a:lnTo>
                    <a:pt x="132" y="14"/>
                  </a:lnTo>
                  <a:lnTo>
                    <a:pt x="132" y="8"/>
                  </a:lnTo>
                  <a:lnTo>
                    <a:pt x="132" y="4"/>
                  </a:lnTo>
                  <a:lnTo>
                    <a:pt x="100" y="4"/>
                  </a:lnTo>
                  <a:lnTo>
                    <a:pt x="66" y="2"/>
                  </a:lnTo>
                  <a:lnTo>
                    <a:pt x="34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90797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6"/>
            <p:cNvSpPr/>
            <p:nvPr/>
          </p:nvSpPr>
          <p:spPr>
            <a:xfrm>
              <a:off x="4143375" y="1406525"/>
              <a:ext cx="82550" cy="107950"/>
            </a:xfrm>
            <a:custGeom>
              <a:avLst/>
              <a:gdLst/>
              <a:ahLst/>
              <a:cxnLst/>
              <a:rect l="l" t="t" r="r" b="b"/>
              <a:pathLst>
                <a:path w="52" h="68" extrusionOk="0">
                  <a:moveTo>
                    <a:pt x="52" y="68"/>
                  </a:moveTo>
                  <a:lnTo>
                    <a:pt x="40" y="68"/>
                  </a:lnTo>
                  <a:lnTo>
                    <a:pt x="26" y="68"/>
                  </a:lnTo>
                  <a:lnTo>
                    <a:pt x="12" y="68"/>
                  </a:lnTo>
                  <a:lnTo>
                    <a:pt x="0" y="68"/>
                  </a:lnTo>
                  <a:lnTo>
                    <a:pt x="0" y="52"/>
                  </a:lnTo>
                  <a:lnTo>
                    <a:pt x="0" y="34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6" y="0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18"/>
                  </a:lnTo>
                  <a:lnTo>
                    <a:pt x="52" y="34"/>
                  </a:lnTo>
                  <a:lnTo>
                    <a:pt x="52" y="52"/>
                  </a:lnTo>
                  <a:lnTo>
                    <a:pt x="52" y="68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6"/>
            <p:cNvSpPr/>
            <p:nvPr/>
          </p:nvSpPr>
          <p:spPr>
            <a:xfrm>
              <a:off x="4476750" y="1069975"/>
              <a:ext cx="82550" cy="95250"/>
            </a:xfrm>
            <a:custGeom>
              <a:avLst/>
              <a:gdLst/>
              <a:ahLst/>
              <a:cxnLst/>
              <a:rect l="l" t="t" r="r" b="b"/>
              <a:pathLst>
                <a:path w="52" h="60" extrusionOk="0">
                  <a:moveTo>
                    <a:pt x="0" y="30"/>
                  </a:move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6" y="52"/>
                  </a:lnTo>
                  <a:lnTo>
                    <a:pt x="12" y="56"/>
                  </a:lnTo>
                  <a:lnTo>
                    <a:pt x="16" y="58"/>
                  </a:lnTo>
                  <a:lnTo>
                    <a:pt x="20" y="60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6" y="58"/>
                  </a:lnTo>
                  <a:lnTo>
                    <a:pt x="40" y="56"/>
                  </a:lnTo>
                  <a:lnTo>
                    <a:pt x="46" y="52"/>
                  </a:lnTo>
                  <a:lnTo>
                    <a:pt x="52" y="42"/>
                  </a:lnTo>
                  <a:lnTo>
                    <a:pt x="52" y="36"/>
                  </a:lnTo>
                  <a:lnTo>
                    <a:pt x="52" y="30"/>
                  </a:lnTo>
                  <a:lnTo>
                    <a:pt x="52" y="24"/>
                  </a:lnTo>
                  <a:lnTo>
                    <a:pt x="52" y="18"/>
                  </a:lnTo>
                  <a:lnTo>
                    <a:pt x="46" y="10"/>
                  </a:lnTo>
                  <a:lnTo>
                    <a:pt x="40" y="6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2" y="6"/>
                  </a:lnTo>
                  <a:lnTo>
                    <a:pt x="6" y="10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6"/>
            <p:cNvSpPr/>
            <p:nvPr/>
          </p:nvSpPr>
          <p:spPr>
            <a:xfrm>
              <a:off x="4483100" y="895350"/>
              <a:ext cx="234950" cy="219075"/>
            </a:xfrm>
            <a:custGeom>
              <a:avLst/>
              <a:gdLst/>
              <a:ahLst/>
              <a:cxnLst/>
              <a:rect l="l" t="t" r="r" b="b"/>
              <a:pathLst>
                <a:path w="148" h="138" extrusionOk="0">
                  <a:moveTo>
                    <a:pt x="90" y="0"/>
                  </a:moveTo>
                  <a:lnTo>
                    <a:pt x="90" y="0"/>
                  </a:lnTo>
                  <a:lnTo>
                    <a:pt x="100" y="6"/>
                  </a:lnTo>
                  <a:lnTo>
                    <a:pt x="112" y="14"/>
                  </a:lnTo>
                  <a:lnTo>
                    <a:pt x="124" y="22"/>
                  </a:lnTo>
                  <a:lnTo>
                    <a:pt x="134" y="36"/>
                  </a:lnTo>
                  <a:lnTo>
                    <a:pt x="140" y="42"/>
                  </a:lnTo>
                  <a:lnTo>
                    <a:pt x="144" y="50"/>
                  </a:lnTo>
                  <a:lnTo>
                    <a:pt x="146" y="58"/>
                  </a:lnTo>
                  <a:lnTo>
                    <a:pt x="148" y="66"/>
                  </a:lnTo>
                  <a:lnTo>
                    <a:pt x="146" y="74"/>
                  </a:lnTo>
                  <a:lnTo>
                    <a:pt x="144" y="84"/>
                  </a:lnTo>
                  <a:lnTo>
                    <a:pt x="138" y="92"/>
                  </a:lnTo>
                  <a:lnTo>
                    <a:pt x="130" y="100"/>
                  </a:lnTo>
                  <a:lnTo>
                    <a:pt x="118" y="110"/>
                  </a:lnTo>
                  <a:lnTo>
                    <a:pt x="102" y="120"/>
                  </a:lnTo>
                  <a:lnTo>
                    <a:pt x="82" y="128"/>
                  </a:lnTo>
                  <a:lnTo>
                    <a:pt x="52" y="136"/>
                  </a:lnTo>
                  <a:lnTo>
                    <a:pt x="36" y="138"/>
                  </a:lnTo>
                  <a:lnTo>
                    <a:pt x="18" y="138"/>
                  </a:lnTo>
                  <a:lnTo>
                    <a:pt x="14" y="132"/>
                  </a:lnTo>
                  <a:lnTo>
                    <a:pt x="10" y="126"/>
                  </a:lnTo>
                  <a:lnTo>
                    <a:pt x="6" y="120"/>
                  </a:lnTo>
                  <a:lnTo>
                    <a:pt x="0" y="112"/>
                  </a:lnTo>
                  <a:lnTo>
                    <a:pt x="16" y="106"/>
                  </a:lnTo>
                  <a:lnTo>
                    <a:pt x="48" y="94"/>
                  </a:lnTo>
                  <a:lnTo>
                    <a:pt x="62" y="88"/>
                  </a:lnTo>
                  <a:lnTo>
                    <a:pt x="70" y="78"/>
                  </a:lnTo>
                  <a:lnTo>
                    <a:pt x="74" y="74"/>
                  </a:lnTo>
                  <a:lnTo>
                    <a:pt x="74" y="72"/>
                  </a:lnTo>
                  <a:lnTo>
                    <a:pt x="72" y="68"/>
                  </a:lnTo>
                  <a:lnTo>
                    <a:pt x="68" y="66"/>
                  </a:lnTo>
                  <a:lnTo>
                    <a:pt x="66" y="60"/>
                  </a:lnTo>
                  <a:lnTo>
                    <a:pt x="64" y="56"/>
                  </a:lnTo>
                  <a:lnTo>
                    <a:pt x="62" y="52"/>
                  </a:lnTo>
                  <a:lnTo>
                    <a:pt x="60" y="48"/>
                  </a:lnTo>
                  <a:lnTo>
                    <a:pt x="66" y="36"/>
                  </a:lnTo>
                  <a:lnTo>
                    <a:pt x="74" y="22"/>
                  </a:lnTo>
                  <a:lnTo>
                    <a:pt x="82" y="12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6"/>
            <p:cNvSpPr/>
            <p:nvPr/>
          </p:nvSpPr>
          <p:spPr>
            <a:xfrm>
              <a:off x="4051300" y="1069975"/>
              <a:ext cx="82550" cy="95250"/>
            </a:xfrm>
            <a:custGeom>
              <a:avLst/>
              <a:gdLst/>
              <a:ahLst/>
              <a:cxnLst/>
              <a:rect l="l" t="t" r="r" b="b"/>
              <a:pathLst>
                <a:path w="52" h="60" extrusionOk="0">
                  <a:moveTo>
                    <a:pt x="52" y="30"/>
                  </a:moveTo>
                  <a:lnTo>
                    <a:pt x="52" y="30"/>
                  </a:lnTo>
                  <a:lnTo>
                    <a:pt x="52" y="36"/>
                  </a:lnTo>
                  <a:lnTo>
                    <a:pt x="50" y="42"/>
                  </a:lnTo>
                  <a:lnTo>
                    <a:pt x="46" y="52"/>
                  </a:lnTo>
                  <a:lnTo>
                    <a:pt x="40" y="56"/>
                  </a:lnTo>
                  <a:lnTo>
                    <a:pt x="36" y="58"/>
                  </a:lnTo>
                  <a:lnTo>
                    <a:pt x="32" y="60"/>
                  </a:lnTo>
                  <a:lnTo>
                    <a:pt x="26" y="60"/>
                  </a:lnTo>
                  <a:lnTo>
                    <a:pt x="20" y="60"/>
                  </a:lnTo>
                  <a:lnTo>
                    <a:pt x="16" y="58"/>
                  </a:lnTo>
                  <a:lnTo>
                    <a:pt x="12" y="56"/>
                  </a:lnTo>
                  <a:lnTo>
                    <a:pt x="6" y="52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6" y="10"/>
                  </a:lnTo>
                  <a:lnTo>
                    <a:pt x="12" y="6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6" y="2"/>
                  </a:lnTo>
                  <a:lnTo>
                    <a:pt x="40" y="6"/>
                  </a:lnTo>
                  <a:lnTo>
                    <a:pt x="46" y="10"/>
                  </a:lnTo>
                  <a:lnTo>
                    <a:pt x="50" y="18"/>
                  </a:lnTo>
                  <a:lnTo>
                    <a:pt x="52" y="24"/>
                  </a:lnTo>
                  <a:lnTo>
                    <a:pt x="52" y="3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6"/>
            <p:cNvSpPr/>
            <p:nvPr/>
          </p:nvSpPr>
          <p:spPr>
            <a:xfrm>
              <a:off x="3892550" y="895350"/>
              <a:ext cx="234950" cy="219075"/>
            </a:xfrm>
            <a:custGeom>
              <a:avLst/>
              <a:gdLst/>
              <a:ahLst/>
              <a:cxnLst/>
              <a:rect l="l" t="t" r="r" b="b"/>
              <a:pathLst>
                <a:path w="148" h="138" extrusionOk="0">
                  <a:moveTo>
                    <a:pt x="58" y="0"/>
                  </a:moveTo>
                  <a:lnTo>
                    <a:pt x="58" y="0"/>
                  </a:lnTo>
                  <a:lnTo>
                    <a:pt x="48" y="6"/>
                  </a:lnTo>
                  <a:lnTo>
                    <a:pt x="36" y="14"/>
                  </a:lnTo>
                  <a:lnTo>
                    <a:pt x="24" y="22"/>
                  </a:lnTo>
                  <a:lnTo>
                    <a:pt x="14" y="36"/>
                  </a:lnTo>
                  <a:lnTo>
                    <a:pt x="8" y="42"/>
                  </a:lnTo>
                  <a:lnTo>
                    <a:pt x="4" y="50"/>
                  </a:lnTo>
                  <a:lnTo>
                    <a:pt x="2" y="58"/>
                  </a:lnTo>
                  <a:lnTo>
                    <a:pt x="0" y="66"/>
                  </a:lnTo>
                  <a:lnTo>
                    <a:pt x="2" y="74"/>
                  </a:lnTo>
                  <a:lnTo>
                    <a:pt x="4" y="84"/>
                  </a:lnTo>
                  <a:lnTo>
                    <a:pt x="10" y="92"/>
                  </a:lnTo>
                  <a:lnTo>
                    <a:pt x="18" y="100"/>
                  </a:lnTo>
                  <a:lnTo>
                    <a:pt x="30" y="110"/>
                  </a:lnTo>
                  <a:lnTo>
                    <a:pt x="46" y="120"/>
                  </a:lnTo>
                  <a:lnTo>
                    <a:pt x="66" y="128"/>
                  </a:lnTo>
                  <a:lnTo>
                    <a:pt x="96" y="136"/>
                  </a:lnTo>
                  <a:lnTo>
                    <a:pt x="112" y="138"/>
                  </a:lnTo>
                  <a:lnTo>
                    <a:pt x="130" y="138"/>
                  </a:lnTo>
                  <a:lnTo>
                    <a:pt x="132" y="132"/>
                  </a:lnTo>
                  <a:lnTo>
                    <a:pt x="138" y="126"/>
                  </a:lnTo>
                  <a:lnTo>
                    <a:pt x="142" y="120"/>
                  </a:lnTo>
                  <a:lnTo>
                    <a:pt x="148" y="112"/>
                  </a:lnTo>
                  <a:lnTo>
                    <a:pt x="132" y="106"/>
                  </a:lnTo>
                  <a:lnTo>
                    <a:pt x="100" y="94"/>
                  </a:lnTo>
                  <a:lnTo>
                    <a:pt x="86" y="88"/>
                  </a:lnTo>
                  <a:lnTo>
                    <a:pt x="78" y="78"/>
                  </a:lnTo>
                  <a:lnTo>
                    <a:pt x="74" y="74"/>
                  </a:lnTo>
                  <a:lnTo>
                    <a:pt x="74" y="72"/>
                  </a:lnTo>
                  <a:lnTo>
                    <a:pt x="76" y="68"/>
                  </a:lnTo>
                  <a:lnTo>
                    <a:pt x="80" y="66"/>
                  </a:lnTo>
                  <a:lnTo>
                    <a:pt x="82" y="60"/>
                  </a:lnTo>
                  <a:lnTo>
                    <a:pt x="84" y="56"/>
                  </a:lnTo>
                  <a:lnTo>
                    <a:pt x="86" y="52"/>
                  </a:lnTo>
                  <a:lnTo>
                    <a:pt x="88" y="48"/>
                  </a:lnTo>
                  <a:lnTo>
                    <a:pt x="82" y="36"/>
                  </a:lnTo>
                  <a:lnTo>
                    <a:pt x="74" y="22"/>
                  </a:lnTo>
                  <a:lnTo>
                    <a:pt x="66" y="12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6"/>
            <p:cNvSpPr/>
            <p:nvPr/>
          </p:nvSpPr>
          <p:spPr>
            <a:xfrm>
              <a:off x="4111625" y="1139825"/>
              <a:ext cx="387350" cy="288925"/>
            </a:xfrm>
            <a:custGeom>
              <a:avLst/>
              <a:gdLst/>
              <a:ahLst/>
              <a:cxnLst/>
              <a:rect l="l" t="t" r="r" b="b"/>
              <a:pathLst>
                <a:path w="244" h="182" extrusionOk="0">
                  <a:moveTo>
                    <a:pt x="0" y="0"/>
                  </a:moveTo>
                  <a:lnTo>
                    <a:pt x="0" y="46"/>
                  </a:lnTo>
                  <a:lnTo>
                    <a:pt x="0" y="90"/>
                  </a:lnTo>
                  <a:lnTo>
                    <a:pt x="0" y="138"/>
                  </a:lnTo>
                  <a:lnTo>
                    <a:pt x="0" y="182"/>
                  </a:lnTo>
                  <a:lnTo>
                    <a:pt x="26" y="182"/>
                  </a:lnTo>
                  <a:lnTo>
                    <a:pt x="50" y="182"/>
                  </a:lnTo>
                  <a:lnTo>
                    <a:pt x="76" y="182"/>
                  </a:lnTo>
                  <a:lnTo>
                    <a:pt x="100" y="182"/>
                  </a:lnTo>
                  <a:lnTo>
                    <a:pt x="100" y="174"/>
                  </a:lnTo>
                  <a:lnTo>
                    <a:pt x="100" y="168"/>
                  </a:lnTo>
                  <a:lnTo>
                    <a:pt x="100" y="160"/>
                  </a:lnTo>
                  <a:lnTo>
                    <a:pt x="100" y="154"/>
                  </a:lnTo>
                  <a:lnTo>
                    <a:pt x="102" y="144"/>
                  </a:lnTo>
                  <a:lnTo>
                    <a:pt x="108" y="138"/>
                  </a:lnTo>
                  <a:lnTo>
                    <a:pt x="114" y="132"/>
                  </a:lnTo>
                  <a:lnTo>
                    <a:pt x="124" y="130"/>
                  </a:lnTo>
                  <a:lnTo>
                    <a:pt x="132" y="132"/>
                  </a:lnTo>
                  <a:lnTo>
                    <a:pt x="140" y="138"/>
                  </a:lnTo>
                  <a:lnTo>
                    <a:pt x="146" y="144"/>
                  </a:lnTo>
                  <a:lnTo>
                    <a:pt x="148" y="154"/>
                  </a:lnTo>
                  <a:lnTo>
                    <a:pt x="148" y="160"/>
                  </a:lnTo>
                  <a:lnTo>
                    <a:pt x="148" y="168"/>
                  </a:lnTo>
                  <a:lnTo>
                    <a:pt x="148" y="174"/>
                  </a:lnTo>
                  <a:lnTo>
                    <a:pt x="148" y="182"/>
                  </a:lnTo>
                  <a:lnTo>
                    <a:pt x="170" y="182"/>
                  </a:lnTo>
                  <a:lnTo>
                    <a:pt x="196" y="182"/>
                  </a:lnTo>
                  <a:lnTo>
                    <a:pt x="218" y="182"/>
                  </a:lnTo>
                  <a:lnTo>
                    <a:pt x="244" y="182"/>
                  </a:lnTo>
                  <a:lnTo>
                    <a:pt x="244" y="138"/>
                  </a:lnTo>
                  <a:lnTo>
                    <a:pt x="244" y="90"/>
                  </a:lnTo>
                  <a:lnTo>
                    <a:pt x="244" y="46"/>
                  </a:lnTo>
                  <a:lnTo>
                    <a:pt x="244" y="0"/>
                  </a:lnTo>
                  <a:lnTo>
                    <a:pt x="182" y="0"/>
                  </a:lnTo>
                  <a:lnTo>
                    <a:pt x="122" y="0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A73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6"/>
            <p:cNvSpPr/>
            <p:nvPr/>
          </p:nvSpPr>
          <p:spPr>
            <a:xfrm>
              <a:off x="3943350" y="806450"/>
              <a:ext cx="723900" cy="333375"/>
            </a:xfrm>
            <a:custGeom>
              <a:avLst/>
              <a:gdLst/>
              <a:ahLst/>
              <a:cxnLst/>
              <a:rect l="l" t="t" r="r" b="b"/>
              <a:pathLst>
                <a:path w="456" h="210" extrusionOk="0">
                  <a:moveTo>
                    <a:pt x="456" y="62"/>
                  </a:moveTo>
                  <a:lnTo>
                    <a:pt x="456" y="62"/>
                  </a:lnTo>
                  <a:lnTo>
                    <a:pt x="442" y="56"/>
                  </a:lnTo>
                  <a:lnTo>
                    <a:pt x="426" y="46"/>
                  </a:lnTo>
                  <a:lnTo>
                    <a:pt x="404" y="38"/>
                  </a:lnTo>
                  <a:lnTo>
                    <a:pt x="376" y="26"/>
                  </a:lnTo>
                  <a:lnTo>
                    <a:pt x="342" y="16"/>
                  </a:lnTo>
                  <a:lnTo>
                    <a:pt x="304" y="8"/>
                  </a:lnTo>
                  <a:lnTo>
                    <a:pt x="260" y="2"/>
                  </a:lnTo>
                  <a:lnTo>
                    <a:pt x="248" y="2"/>
                  </a:lnTo>
                  <a:lnTo>
                    <a:pt x="238" y="0"/>
                  </a:lnTo>
                  <a:lnTo>
                    <a:pt x="232" y="0"/>
                  </a:lnTo>
                  <a:lnTo>
                    <a:pt x="230" y="0"/>
                  </a:lnTo>
                  <a:lnTo>
                    <a:pt x="228" y="0"/>
                  </a:lnTo>
                  <a:lnTo>
                    <a:pt x="226" y="0"/>
                  </a:lnTo>
                  <a:lnTo>
                    <a:pt x="224" y="0"/>
                  </a:lnTo>
                  <a:lnTo>
                    <a:pt x="218" y="0"/>
                  </a:lnTo>
                  <a:lnTo>
                    <a:pt x="208" y="2"/>
                  </a:lnTo>
                  <a:lnTo>
                    <a:pt x="196" y="2"/>
                  </a:lnTo>
                  <a:lnTo>
                    <a:pt x="152" y="8"/>
                  </a:lnTo>
                  <a:lnTo>
                    <a:pt x="114" y="16"/>
                  </a:lnTo>
                  <a:lnTo>
                    <a:pt x="80" y="26"/>
                  </a:lnTo>
                  <a:lnTo>
                    <a:pt x="52" y="38"/>
                  </a:lnTo>
                  <a:lnTo>
                    <a:pt x="30" y="46"/>
                  </a:lnTo>
                  <a:lnTo>
                    <a:pt x="14" y="56"/>
                  </a:lnTo>
                  <a:lnTo>
                    <a:pt x="0" y="62"/>
                  </a:lnTo>
                  <a:lnTo>
                    <a:pt x="14" y="80"/>
                  </a:lnTo>
                  <a:lnTo>
                    <a:pt x="28" y="96"/>
                  </a:lnTo>
                  <a:lnTo>
                    <a:pt x="42" y="114"/>
                  </a:lnTo>
                  <a:lnTo>
                    <a:pt x="54" y="130"/>
                  </a:lnTo>
                  <a:lnTo>
                    <a:pt x="60" y="128"/>
                  </a:lnTo>
                  <a:lnTo>
                    <a:pt x="70" y="124"/>
                  </a:lnTo>
                  <a:lnTo>
                    <a:pt x="86" y="118"/>
                  </a:lnTo>
                  <a:lnTo>
                    <a:pt x="96" y="116"/>
                  </a:lnTo>
                  <a:lnTo>
                    <a:pt x="106" y="116"/>
                  </a:lnTo>
                  <a:lnTo>
                    <a:pt x="106" y="140"/>
                  </a:lnTo>
                  <a:lnTo>
                    <a:pt x="106" y="162"/>
                  </a:lnTo>
                  <a:lnTo>
                    <a:pt x="106" y="186"/>
                  </a:lnTo>
                  <a:lnTo>
                    <a:pt x="106" y="210"/>
                  </a:lnTo>
                  <a:lnTo>
                    <a:pt x="168" y="210"/>
                  </a:lnTo>
                  <a:lnTo>
                    <a:pt x="228" y="210"/>
                  </a:lnTo>
                  <a:lnTo>
                    <a:pt x="288" y="210"/>
                  </a:lnTo>
                  <a:lnTo>
                    <a:pt x="350" y="210"/>
                  </a:lnTo>
                  <a:lnTo>
                    <a:pt x="350" y="186"/>
                  </a:lnTo>
                  <a:lnTo>
                    <a:pt x="350" y="162"/>
                  </a:lnTo>
                  <a:lnTo>
                    <a:pt x="350" y="140"/>
                  </a:lnTo>
                  <a:lnTo>
                    <a:pt x="350" y="116"/>
                  </a:lnTo>
                  <a:lnTo>
                    <a:pt x="360" y="116"/>
                  </a:lnTo>
                  <a:lnTo>
                    <a:pt x="370" y="118"/>
                  </a:lnTo>
                  <a:lnTo>
                    <a:pt x="386" y="124"/>
                  </a:lnTo>
                  <a:lnTo>
                    <a:pt x="398" y="128"/>
                  </a:lnTo>
                  <a:lnTo>
                    <a:pt x="402" y="130"/>
                  </a:lnTo>
                  <a:lnTo>
                    <a:pt x="414" y="114"/>
                  </a:lnTo>
                  <a:lnTo>
                    <a:pt x="428" y="96"/>
                  </a:lnTo>
                  <a:lnTo>
                    <a:pt x="442" y="80"/>
                  </a:lnTo>
                  <a:lnTo>
                    <a:pt x="456" y="62"/>
                  </a:lnTo>
                  <a:close/>
                </a:path>
              </a:pathLst>
            </a:custGeom>
            <a:solidFill>
              <a:srgbClr val="C0C53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6"/>
            <p:cNvSpPr/>
            <p:nvPr/>
          </p:nvSpPr>
          <p:spPr>
            <a:xfrm>
              <a:off x="4171950" y="768350"/>
              <a:ext cx="279400" cy="127000"/>
            </a:xfrm>
            <a:custGeom>
              <a:avLst/>
              <a:gdLst/>
              <a:ahLst/>
              <a:cxnLst/>
              <a:rect l="l" t="t" r="r" b="b"/>
              <a:pathLst>
                <a:path w="176" h="80" extrusionOk="0">
                  <a:moveTo>
                    <a:pt x="176" y="38"/>
                  </a:moveTo>
                  <a:lnTo>
                    <a:pt x="176" y="38"/>
                  </a:lnTo>
                  <a:lnTo>
                    <a:pt x="174" y="48"/>
                  </a:lnTo>
                  <a:lnTo>
                    <a:pt x="168" y="54"/>
                  </a:lnTo>
                  <a:lnTo>
                    <a:pt x="160" y="62"/>
                  </a:lnTo>
                  <a:lnTo>
                    <a:pt x="148" y="66"/>
                  </a:lnTo>
                  <a:lnTo>
                    <a:pt x="134" y="72"/>
                  </a:lnTo>
                  <a:lnTo>
                    <a:pt x="118" y="76"/>
                  </a:lnTo>
                  <a:lnTo>
                    <a:pt x="102" y="80"/>
                  </a:lnTo>
                  <a:lnTo>
                    <a:pt x="84" y="80"/>
                  </a:lnTo>
                  <a:lnTo>
                    <a:pt x="66" y="80"/>
                  </a:lnTo>
                  <a:lnTo>
                    <a:pt x="52" y="76"/>
                  </a:lnTo>
                  <a:lnTo>
                    <a:pt x="38" y="72"/>
                  </a:lnTo>
                  <a:lnTo>
                    <a:pt x="24" y="66"/>
                  </a:lnTo>
                  <a:lnTo>
                    <a:pt x="14" y="62"/>
                  </a:lnTo>
                  <a:lnTo>
                    <a:pt x="8" y="54"/>
                  </a:lnTo>
                  <a:lnTo>
                    <a:pt x="2" y="48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8" y="24"/>
                  </a:lnTo>
                  <a:lnTo>
                    <a:pt x="16" y="18"/>
                  </a:lnTo>
                  <a:lnTo>
                    <a:pt x="26" y="14"/>
                  </a:lnTo>
                  <a:lnTo>
                    <a:pt x="40" y="8"/>
                  </a:lnTo>
                  <a:lnTo>
                    <a:pt x="54" y="4"/>
                  </a:lnTo>
                  <a:lnTo>
                    <a:pt x="70" y="2"/>
                  </a:lnTo>
                  <a:lnTo>
                    <a:pt x="88" y="0"/>
                  </a:lnTo>
                  <a:lnTo>
                    <a:pt x="106" y="2"/>
                  </a:lnTo>
                  <a:lnTo>
                    <a:pt x="122" y="4"/>
                  </a:lnTo>
                  <a:lnTo>
                    <a:pt x="136" y="8"/>
                  </a:lnTo>
                  <a:lnTo>
                    <a:pt x="148" y="14"/>
                  </a:lnTo>
                  <a:lnTo>
                    <a:pt x="160" y="18"/>
                  </a:lnTo>
                  <a:lnTo>
                    <a:pt x="168" y="24"/>
                  </a:lnTo>
                  <a:lnTo>
                    <a:pt x="174" y="32"/>
                  </a:lnTo>
                  <a:lnTo>
                    <a:pt x="176" y="38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6"/>
            <p:cNvSpPr/>
            <p:nvPr/>
          </p:nvSpPr>
          <p:spPr>
            <a:xfrm>
              <a:off x="4127500" y="1143000"/>
              <a:ext cx="6350" cy="282575"/>
            </a:xfrm>
            <a:custGeom>
              <a:avLst/>
              <a:gdLst/>
              <a:ahLst/>
              <a:cxnLst/>
              <a:rect l="l" t="t" r="r" b="b"/>
              <a:pathLst>
                <a:path w="4" h="178" extrusionOk="0">
                  <a:moveTo>
                    <a:pt x="0" y="0"/>
                  </a:moveTo>
                  <a:lnTo>
                    <a:pt x="0" y="46"/>
                  </a:lnTo>
                  <a:lnTo>
                    <a:pt x="0" y="90"/>
                  </a:lnTo>
                  <a:lnTo>
                    <a:pt x="0" y="134"/>
                  </a:lnTo>
                  <a:lnTo>
                    <a:pt x="0" y="178"/>
                  </a:lnTo>
                  <a:lnTo>
                    <a:pt x="2" y="178"/>
                  </a:lnTo>
                  <a:lnTo>
                    <a:pt x="4" y="178"/>
                  </a:lnTo>
                  <a:lnTo>
                    <a:pt x="4" y="134"/>
                  </a:lnTo>
                  <a:lnTo>
                    <a:pt x="4" y="90"/>
                  </a:lnTo>
                  <a:lnTo>
                    <a:pt x="4" y="46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6"/>
            <p:cNvSpPr/>
            <p:nvPr/>
          </p:nvSpPr>
          <p:spPr>
            <a:xfrm>
              <a:off x="4149725" y="1143000"/>
              <a:ext cx="6350" cy="282575"/>
            </a:xfrm>
            <a:custGeom>
              <a:avLst/>
              <a:gdLst/>
              <a:ahLst/>
              <a:cxnLst/>
              <a:rect l="l" t="t" r="r" b="b"/>
              <a:pathLst>
                <a:path w="4" h="178" extrusionOk="0">
                  <a:moveTo>
                    <a:pt x="0" y="0"/>
                  </a:moveTo>
                  <a:lnTo>
                    <a:pt x="0" y="46"/>
                  </a:lnTo>
                  <a:lnTo>
                    <a:pt x="0" y="90"/>
                  </a:lnTo>
                  <a:lnTo>
                    <a:pt x="0" y="134"/>
                  </a:lnTo>
                  <a:lnTo>
                    <a:pt x="0" y="178"/>
                  </a:lnTo>
                  <a:lnTo>
                    <a:pt x="2" y="178"/>
                  </a:lnTo>
                  <a:lnTo>
                    <a:pt x="4" y="178"/>
                  </a:lnTo>
                  <a:lnTo>
                    <a:pt x="4" y="134"/>
                  </a:lnTo>
                  <a:lnTo>
                    <a:pt x="4" y="90"/>
                  </a:lnTo>
                  <a:lnTo>
                    <a:pt x="4" y="46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6"/>
            <p:cNvSpPr/>
            <p:nvPr/>
          </p:nvSpPr>
          <p:spPr>
            <a:xfrm>
              <a:off x="4479925" y="1143000"/>
              <a:ext cx="6350" cy="282575"/>
            </a:xfrm>
            <a:custGeom>
              <a:avLst/>
              <a:gdLst/>
              <a:ahLst/>
              <a:cxnLst/>
              <a:rect l="l" t="t" r="r" b="b"/>
              <a:pathLst>
                <a:path w="4" h="178" extrusionOk="0">
                  <a:moveTo>
                    <a:pt x="0" y="0"/>
                  </a:moveTo>
                  <a:lnTo>
                    <a:pt x="0" y="46"/>
                  </a:lnTo>
                  <a:lnTo>
                    <a:pt x="0" y="90"/>
                  </a:lnTo>
                  <a:lnTo>
                    <a:pt x="0" y="134"/>
                  </a:lnTo>
                  <a:lnTo>
                    <a:pt x="0" y="178"/>
                  </a:lnTo>
                  <a:lnTo>
                    <a:pt x="2" y="178"/>
                  </a:lnTo>
                  <a:lnTo>
                    <a:pt x="4" y="178"/>
                  </a:lnTo>
                  <a:lnTo>
                    <a:pt x="4" y="134"/>
                  </a:lnTo>
                  <a:lnTo>
                    <a:pt x="4" y="90"/>
                  </a:lnTo>
                  <a:lnTo>
                    <a:pt x="4" y="46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6"/>
            <p:cNvSpPr/>
            <p:nvPr/>
          </p:nvSpPr>
          <p:spPr>
            <a:xfrm>
              <a:off x="4454525" y="1143000"/>
              <a:ext cx="9525" cy="282575"/>
            </a:xfrm>
            <a:custGeom>
              <a:avLst/>
              <a:gdLst/>
              <a:ahLst/>
              <a:cxnLst/>
              <a:rect l="l" t="t" r="r" b="b"/>
              <a:pathLst>
                <a:path w="6" h="178" extrusionOk="0">
                  <a:moveTo>
                    <a:pt x="0" y="0"/>
                  </a:moveTo>
                  <a:lnTo>
                    <a:pt x="0" y="46"/>
                  </a:lnTo>
                  <a:lnTo>
                    <a:pt x="0" y="90"/>
                  </a:lnTo>
                  <a:lnTo>
                    <a:pt x="0" y="134"/>
                  </a:lnTo>
                  <a:lnTo>
                    <a:pt x="0" y="178"/>
                  </a:lnTo>
                  <a:lnTo>
                    <a:pt x="2" y="178"/>
                  </a:lnTo>
                  <a:lnTo>
                    <a:pt x="4" y="178"/>
                  </a:lnTo>
                  <a:lnTo>
                    <a:pt x="6" y="178"/>
                  </a:lnTo>
                  <a:lnTo>
                    <a:pt x="6" y="134"/>
                  </a:lnTo>
                  <a:lnTo>
                    <a:pt x="6" y="90"/>
                  </a:lnTo>
                  <a:lnTo>
                    <a:pt x="6" y="46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6"/>
            <p:cNvSpPr/>
            <p:nvPr/>
          </p:nvSpPr>
          <p:spPr>
            <a:xfrm>
              <a:off x="4114800" y="1123950"/>
              <a:ext cx="384175" cy="22225"/>
            </a:xfrm>
            <a:custGeom>
              <a:avLst/>
              <a:gdLst/>
              <a:ahLst/>
              <a:cxnLst/>
              <a:rect l="l" t="t" r="r" b="b"/>
              <a:pathLst>
                <a:path w="242" h="14" extrusionOk="0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60" y="14"/>
                  </a:lnTo>
                  <a:lnTo>
                    <a:pt x="120" y="14"/>
                  </a:lnTo>
                  <a:lnTo>
                    <a:pt x="180" y="14"/>
                  </a:lnTo>
                  <a:lnTo>
                    <a:pt x="242" y="14"/>
                  </a:lnTo>
                  <a:lnTo>
                    <a:pt x="242" y="12"/>
                  </a:lnTo>
                  <a:lnTo>
                    <a:pt x="242" y="8"/>
                  </a:lnTo>
                  <a:lnTo>
                    <a:pt x="242" y="4"/>
                  </a:lnTo>
                  <a:lnTo>
                    <a:pt x="242" y="0"/>
                  </a:lnTo>
                  <a:lnTo>
                    <a:pt x="180" y="0"/>
                  </a:lnTo>
                  <a:lnTo>
                    <a:pt x="120" y="0"/>
                  </a:lnTo>
                  <a:lnTo>
                    <a:pt x="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6"/>
            <p:cNvSpPr/>
            <p:nvPr/>
          </p:nvSpPr>
          <p:spPr>
            <a:xfrm>
              <a:off x="4130675" y="1479550"/>
              <a:ext cx="107950" cy="120650"/>
            </a:xfrm>
            <a:custGeom>
              <a:avLst/>
              <a:gdLst/>
              <a:ahLst/>
              <a:cxnLst/>
              <a:rect l="l" t="t" r="r" b="b"/>
              <a:pathLst>
                <a:path w="68" h="76" extrusionOk="0">
                  <a:moveTo>
                    <a:pt x="68" y="76"/>
                  </a:moveTo>
                  <a:lnTo>
                    <a:pt x="52" y="76"/>
                  </a:lnTo>
                  <a:lnTo>
                    <a:pt x="34" y="76"/>
                  </a:lnTo>
                  <a:lnTo>
                    <a:pt x="18" y="76"/>
                  </a:lnTo>
                  <a:lnTo>
                    <a:pt x="0" y="76"/>
                  </a:lnTo>
                  <a:lnTo>
                    <a:pt x="0" y="56"/>
                  </a:lnTo>
                  <a:lnTo>
                    <a:pt x="0" y="3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8" y="0"/>
                  </a:lnTo>
                  <a:lnTo>
                    <a:pt x="34" y="0"/>
                  </a:lnTo>
                  <a:lnTo>
                    <a:pt x="52" y="0"/>
                  </a:lnTo>
                  <a:lnTo>
                    <a:pt x="68" y="0"/>
                  </a:lnTo>
                  <a:lnTo>
                    <a:pt x="68" y="18"/>
                  </a:lnTo>
                  <a:lnTo>
                    <a:pt x="68" y="38"/>
                  </a:lnTo>
                  <a:lnTo>
                    <a:pt x="68" y="56"/>
                  </a:lnTo>
                  <a:lnTo>
                    <a:pt x="68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6"/>
            <p:cNvSpPr/>
            <p:nvPr/>
          </p:nvSpPr>
          <p:spPr>
            <a:xfrm>
              <a:off x="4146550" y="825500"/>
              <a:ext cx="323850" cy="104775"/>
            </a:xfrm>
            <a:custGeom>
              <a:avLst/>
              <a:gdLst/>
              <a:ahLst/>
              <a:cxnLst/>
              <a:rect l="l" t="t" r="r" b="b"/>
              <a:pathLst>
                <a:path w="204" h="66" extrusionOk="0">
                  <a:moveTo>
                    <a:pt x="14" y="0"/>
                  </a:moveTo>
                  <a:lnTo>
                    <a:pt x="14" y="0"/>
                  </a:lnTo>
                  <a:lnTo>
                    <a:pt x="16" y="8"/>
                  </a:lnTo>
                  <a:lnTo>
                    <a:pt x="22" y="14"/>
                  </a:lnTo>
                  <a:lnTo>
                    <a:pt x="28" y="22"/>
                  </a:lnTo>
                  <a:lnTo>
                    <a:pt x="40" y="30"/>
                  </a:lnTo>
                  <a:lnTo>
                    <a:pt x="54" y="36"/>
                  </a:lnTo>
                  <a:lnTo>
                    <a:pt x="74" y="40"/>
                  </a:lnTo>
                  <a:lnTo>
                    <a:pt x="96" y="42"/>
                  </a:lnTo>
                  <a:lnTo>
                    <a:pt x="108" y="42"/>
                  </a:lnTo>
                  <a:lnTo>
                    <a:pt x="124" y="40"/>
                  </a:lnTo>
                  <a:lnTo>
                    <a:pt x="140" y="38"/>
                  </a:lnTo>
                  <a:lnTo>
                    <a:pt x="156" y="32"/>
                  </a:lnTo>
                  <a:lnTo>
                    <a:pt x="172" y="26"/>
                  </a:lnTo>
                  <a:lnTo>
                    <a:pt x="176" y="20"/>
                  </a:lnTo>
                  <a:lnTo>
                    <a:pt x="182" y="14"/>
                  </a:lnTo>
                  <a:lnTo>
                    <a:pt x="188" y="10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8" y="4"/>
                  </a:lnTo>
                  <a:lnTo>
                    <a:pt x="204" y="6"/>
                  </a:lnTo>
                  <a:lnTo>
                    <a:pt x="200" y="16"/>
                  </a:lnTo>
                  <a:lnTo>
                    <a:pt x="194" y="28"/>
                  </a:lnTo>
                  <a:lnTo>
                    <a:pt x="186" y="40"/>
                  </a:lnTo>
                  <a:lnTo>
                    <a:pt x="178" y="46"/>
                  </a:lnTo>
                  <a:lnTo>
                    <a:pt x="172" y="50"/>
                  </a:lnTo>
                  <a:lnTo>
                    <a:pt x="162" y="56"/>
                  </a:lnTo>
                  <a:lnTo>
                    <a:pt x="152" y="60"/>
                  </a:lnTo>
                  <a:lnTo>
                    <a:pt x="140" y="64"/>
                  </a:lnTo>
                  <a:lnTo>
                    <a:pt x="126" y="64"/>
                  </a:lnTo>
                  <a:lnTo>
                    <a:pt x="108" y="66"/>
                  </a:lnTo>
                  <a:lnTo>
                    <a:pt x="92" y="66"/>
                  </a:lnTo>
                  <a:lnTo>
                    <a:pt x="76" y="64"/>
                  </a:lnTo>
                  <a:lnTo>
                    <a:pt x="64" y="62"/>
                  </a:lnTo>
                  <a:lnTo>
                    <a:pt x="48" y="56"/>
                  </a:lnTo>
                  <a:lnTo>
                    <a:pt x="32" y="48"/>
                  </a:lnTo>
                  <a:lnTo>
                    <a:pt x="18" y="36"/>
                  </a:lnTo>
                  <a:lnTo>
                    <a:pt x="10" y="30"/>
                  </a:lnTo>
                  <a:lnTo>
                    <a:pt x="6" y="22"/>
                  </a:lnTo>
                  <a:lnTo>
                    <a:pt x="2" y="14"/>
                  </a:lnTo>
                  <a:lnTo>
                    <a:pt x="0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6"/>
            <p:cNvSpPr/>
            <p:nvPr/>
          </p:nvSpPr>
          <p:spPr>
            <a:xfrm>
              <a:off x="4102100" y="517525"/>
              <a:ext cx="403225" cy="384175"/>
            </a:xfrm>
            <a:custGeom>
              <a:avLst/>
              <a:gdLst/>
              <a:ahLst/>
              <a:cxnLst/>
              <a:rect l="l" t="t" r="r" b="b"/>
              <a:pathLst>
                <a:path w="254" h="242" extrusionOk="0">
                  <a:moveTo>
                    <a:pt x="254" y="120"/>
                  </a:moveTo>
                  <a:lnTo>
                    <a:pt x="254" y="120"/>
                  </a:lnTo>
                  <a:lnTo>
                    <a:pt x="254" y="132"/>
                  </a:lnTo>
                  <a:lnTo>
                    <a:pt x="254" y="144"/>
                  </a:lnTo>
                  <a:lnTo>
                    <a:pt x="250" y="156"/>
                  </a:lnTo>
                  <a:lnTo>
                    <a:pt x="246" y="168"/>
                  </a:lnTo>
                  <a:lnTo>
                    <a:pt x="240" y="176"/>
                  </a:lnTo>
                  <a:lnTo>
                    <a:pt x="234" y="188"/>
                  </a:lnTo>
                  <a:lnTo>
                    <a:pt x="226" y="196"/>
                  </a:lnTo>
                  <a:lnTo>
                    <a:pt x="218" y="206"/>
                  </a:lnTo>
                  <a:lnTo>
                    <a:pt x="208" y="212"/>
                  </a:lnTo>
                  <a:lnTo>
                    <a:pt x="200" y="220"/>
                  </a:lnTo>
                  <a:lnTo>
                    <a:pt x="188" y="224"/>
                  </a:lnTo>
                  <a:lnTo>
                    <a:pt x="178" y="230"/>
                  </a:lnTo>
                  <a:lnTo>
                    <a:pt x="166" y="236"/>
                  </a:lnTo>
                  <a:lnTo>
                    <a:pt x="154" y="238"/>
                  </a:lnTo>
                  <a:lnTo>
                    <a:pt x="140" y="240"/>
                  </a:lnTo>
                  <a:lnTo>
                    <a:pt x="128" y="242"/>
                  </a:lnTo>
                  <a:lnTo>
                    <a:pt x="116" y="240"/>
                  </a:lnTo>
                  <a:lnTo>
                    <a:pt x="102" y="238"/>
                  </a:lnTo>
                  <a:lnTo>
                    <a:pt x="90" y="236"/>
                  </a:lnTo>
                  <a:lnTo>
                    <a:pt x="78" y="230"/>
                  </a:lnTo>
                  <a:lnTo>
                    <a:pt x="68" y="224"/>
                  </a:lnTo>
                  <a:lnTo>
                    <a:pt x="56" y="220"/>
                  </a:lnTo>
                  <a:lnTo>
                    <a:pt x="46" y="212"/>
                  </a:lnTo>
                  <a:lnTo>
                    <a:pt x="36" y="206"/>
                  </a:lnTo>
                  <a:lnTo>
                    <a:pt x="30" y="196"/>
                  </a:lnTo>
                  <a:lnTo>
                    <a:pt x="22" y="188"/>
                  </a:lnTo>
                  <a:lnTo>
                    <a:pt x="16" y="176"/>
                  </a:lnTo>
                  <a:lnTo>
                    <a:pt x="10" y="168"/>
                  </a:lnTo>
                  <a:lnTo>
                    <a:pt x="6" y="156"/>
                  </a:lnTo>
                  <a:lnTo>
                    <a:pt x="2" y="144"/>
                  </a:lnTo>
                  <a:lnTo>
                    <a:pt x="0" y="132"/>
                  </a:lnTo>
                  <a:lnTo>
                    <a:pt x="0" y="120"/>
                  </a:lnTo>
                  <a:lnTo>
                    <a:pt x="0" y="106"/>
                  </a:lnTo>
                  <a:lnTo>
                    <a:pt x="2" y="96"/>
                  </a:lnTo>
                  <a:lnTo>
                    <a:pt x="6" y="84"/>
                  </a:lnTo>
                  <a:lnTo>
                    <a:pt x="10" y="72"/>
                  </a:lnTo>
                  <a:lnTo>
                    <a:pt x="16" y="62"/>
                  </a:lnTo>
                  <a:lnTo>
                    <a:pt x="22" y="54"/>
                  </a:lnTo>
                  <a:lnTo>
                    <a:pt x="30" y="44"/>
                  </a:lnTo>
                  <a:lnTo>
                    <a:pt x="36" y="36"/>
                  </a:lnTo>
                  <a:lnTo>
                    <a:pt x="46" y="26"/>
                  </a:lnTo>
                  <a:lnTo>
                    <a:pt x="56" y="22"/>
                  </a:lnTo>
                  <a:lnTo>
                    <a:pt x="68" y="14"/>
                  </a:lnTo>
                  <a:lnTo>
                    <a:pt x="78" y="8"/>
                  </a:lnTo>
                  <a:lnTo>
                    <a:pt x="90" y="4"/>
                  </a:lnTo>
                  <a:lnTo>
                    <a:pt x="102" y="2"/>
                  </a:lnTo>
                  <a:lnTo>
                    <a:pt x="116" y="0"/>
                  </a:lnTo>
                  <a:lnTo>
                    <a:pt x="128" y="0"/>
                  </a:lnTo>
                  <a:lnTo>
                    <a:pt x="140" y="0"/>
                  </a:lnTo>
                  <a:lnTo>
                    <a:pt x="154" y="2"/>
                  </a:lnTo>
                  <a:lnTo>
                    <a:pt x="166" y="4"/>
                  </a:lnTo>
                  <a:lnTo>
                    <a:pt x="178" y="8"/>
                  </a:lnTo>
                  <a:lnTo>
                    <a:pt x="188" y="14"/>
                  </a:lnTo>
                  <a:lnTo>
                    <a:pt x="200" y="22"/>
                  </a:lnTo>
                  <a:lnTo>
                    <a:pt x="208" y="26"/>
                  </a:lnTo>
                  <a:lnTo>
                    <a:pt x="218" y="36"/>
                  </a:lnTo>
                  <a:lnTo>
                    <a:pt x="226" y="44"/>
                  </a:lnTo>
                  <a:lnTo>
                    <a:pt x="234" y="54"/>
                  </a:lnTo>
                  <a:lnTo>
                    <a:pt x="240" y="62"/>
                  </a:lnTo>
                  <a:lnTo>
                    <a:pt x="246" y="72"/>
                  </a:lnTo>
                  <a:lnTo>
                    <a:pt x="250" y="84"/>
                  </a:lnTo>
                  <a:lnTo>
                    <a:pt x="254" y="96"/>
                  </a:lnTo>
                  <a:lnTo>
                    <a:pt x="254" y="106"/>
                  </a:lnTo>
                  <a:lnTo>
                    <a:pt x="254" y="12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6"/>
            <p:cNvSpPr/>
            <p:nvPr/>
          </p:nvSpPr>
          <p:spPr>
            <a:xfrm>
              <a:off x="4044950" y="1597025"/>
              <a:ext cx="206375" cy="174625"/>
            </a:xfrm>
            <a:custGeom>
              <a:avLst/>
              <a:gdLst/>
              <a:ahLst/>
              <a:cxnLst/>
              <a:rect l="l" t="t" r="r" b="b"/>
              <a:pathLst>
                <a:path w="130" h="110" extrusionOk="0">
                  <a:moveTo>
                    <a:pt x="50" y="0"/>
                  </a:moveTo>
                  <a:lnTo>
                    <a:pt x="70" y="0"/>
                  </a:lnTo>
                  <a:lnTo>
                    <a:pt x="88" y="0"/>
                  </a:lnTo>
                  <a:lnTo>
                    <a:pt x="106" y="0"/>
                  </a:lnTo>
                  <a:lnTo>
                    <a:pt x="126" y="0"/>
                  </a:lnTo>
                  <a:lnTo>
                    <a:pt x="126" y="28"/>
                  </a:lnTo>
                  <a:lnTo>
                    <a:pt x="128" y="54"/>
                  </a:lnTo>
                  <a:lnTo>
                    <a:pt x="128" y="84"/>
                  </a:lnTo>
                  <a:lnTo>
                    <a:pt x="130" y="110"/>
                  </a:lnTo>
                  <a:lnTo>
                    <a:pt x="98" y="110"/>
                  </a:lnTo>
                  <a:lnTo>
                    <a:pt x="66" y="110"/>
                  </a:lnTo>
                  <a:lnTo>
                    <a:pt x="34" y="110"/>
                  </a:lnTo>
                  <a:lnTo>
                    <a:pt x="2" y="110"/>
                  </a:lnTo>
                  <a:lnTo>
                    <a:pt x="0" y="104"/>
                  </a:lnTo>
                  <a:lnTo>
                    <a:pt x="2" y="98"/>
                  </a:lnTo>
                  <a:lnTo>
                    <a:pt x="4" y="90"/>
                  </a:lnTo>
                  <a:lnTo>
                    <a:pt x="6" y="84"/>
                  </a:lnTo>
                  <a:lnTo>
                    <a:pt x="12" y="78"/>
                  </a:lnTo>
                  <a:lnTo>
                    <a:pt x="20" y="72"/>
                  </a:lnTo>
                  <a:lnTo>
                    <a:pt x="34" y="68"/>
                  </a:lnTo>
                  <a:lnTo>
                    <a:pt x="36" y="68"/>
                  </a:lnTo>
                  <a:lnTo>
                    <a:pt x="44" y="66"/>
                  </a:lnTo>
                  <a:lnTo>
                    <a:pt x="46" y="62"/>
                  </a:lnTo>
                  <a:lnTo>
                    <a:pt x="50" y="58"/>
                  </a:lnTo>
                  <a:lnTo>
                    <a:pt x="52" y="52"/>
                  </a:lnTo>
                  <a:lnTo>
                    <a:pt x="52" y="44"/>
                  </a:lnTo>
                  <a:lnTo>
                    <a:pt x="52" y="34"/>
                  </a:lnTo>
                  <a:lnTo>
                    <a:pt x="52" y="22"/>
                  </a:lnTo>
                  <a:lnTo>
                    <a:pt x="50" y="1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6"/>
            <p:cNvSpPr/>
            <p:nvPr/>
          </p:nvSpPr>
          <p:spPr>
            <a:xfrm>
              <a:off x="4130675" y="1612900"/>
              <a:ext cx="34925" cy="12700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4" y="8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A2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6"/>
            <p:cNvSpPr/>
            <p:nvPr/>
          </p:nvSpPr>
          <p:spPr>
            <a:xfrm>
              <a:off x="4130675" y="1635125"/>
              <a:ext cx="34925" cy="15875"/>
            </a:xfrm>
            <a:custGeom>
              <a:avLst/>
              <a:gdLst/>
              <a:ahLst/>
              <a:cxnLst/>
              <a:rect l="l" t="t" r="r" b="b"/>
              <a:pathLst>
                <a:path w="22" h="10" extrusionOk="0">
                  <a:moveTo>
                    <a:pt x="0" y="2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12" y="10"/>
                  </a:lnTo>
                  <a:lnTo>
                    <a:pt x="16" y="10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4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8A2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6"/>
            <p:cNvSpPr/>
            <p:nvPr/>
          </p:nvSpPr>
          <p:spPr>
            <a:xfrm>
              <a:off x="4130675" y="1657350"/>
              <a:ext cx="41275" cy="19050"/>
            </a:xfrm>
            <a:custGeom>
              <a:avLst/>
              <a:gdLst/>
              <a:ahLst/>
              <a:cxnLst/>
              <a:rect l="l" t="t" r="r" b="b"/>
              <a:pathLst>
                <a:path w="26" h="12" extrusionOk="0">
                  <a:moveTo>
                    <a:pt x="0" y="8"/>
                  </a:moveTo>
                  <a:lnTo>
                    <a:pt x="6" y="10"/>
                  </a:lnTo>
                  <a:lnTo>
                    <a:pt x="14" y="10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26" y="10"/>
                  </a:lnTo>
                  <a:lnTo>
                    <a:pt x="26" y="8"/>
                  </a:lnTo>
                  <a:lnTo>
                    <a:pt x="26" y="6"/>
                  </a:lnTo>
                  <a:lnTo>
                    <a:pt x="26" y="4"/>
                  </a:lnTo>
                  <a:lnTo>
                    <a:pt x="20" y="4"/>
                  </a:lnTo>
                  <a:lnTo>
                    <a:pt x="14" y="2"/>
                  </a:lnTo>
                  <a:lnTo>
                    <a:pt x="8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B8A2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6"/>
            <p:cNvSpPr/>
            <p:nvPr/>
          </p:nvSpPr>
          <p:spPr>
            <a:xfrm>
              <a:off x="4130675" y="1679575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24" h="12" extrusionOk="0">
                  <a:moveTo>
                    <a:pt x="0" y="8"/>
                  </a:moveTo>
                  <a:lnTo>
                    <a:pt x="6" y="8"/>
                  </a:lnTo>
                  <a:lnTo>
                    <a:pt x="12" y="10"/>
                  </a:lnTo>
                  <a:lnTo>
                    <a:pt x="16" y="12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18" y="4"/>
                  </a:lnTo>
                  <a:lnTo>
                    <a:pt x="14" y="2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B8A2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6"/>
            <p:cNvSpPr/>
            <p:nvPr/>
          </p:nvSpPr>
          <p:spPr>
            <a:xfrm>
              <a:off x="4124325" y="1695450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24" h="18" extrusionOk="0">
                  <a:moveTo>
                    <a:pt x="0" y="6"/>
                  </a:moveTo>
                  <a:lnTo>
                    <a:pt x="4" y="8"/>
                  </a:lnTo>
                  <a:lnTo>
                    <a:pt x="10" y="12"/>
                  </a:lnTo>
                  <a:lnTo>
                    <a:pt x="16" y="14"/>
                  </a:lnTo>
                  <a:lnTo>
                    <a:pt x="20" y="18"/>
                  </a:lnTo>
                  <a:lnTo>
                    <a:pt x="20" y="16"/>
                  </a:lnTo>
                  <a:lnTo>
                    <a:pt x="22" y="14"/>
                  </a:lnTo>
                  <a:lnTo>
                    <a:pt x="22" y="12"/>
                  </a:lnTo>
                  <a:lnTo>
                    <a:pt x="24" y="10"/>
                  </a:lnTo>
                  <a:lnTo>
                    <a:pt x="20" y="8"/>
                  </a:lnTo>
                  <a:lnTo>
                    <a:pt x="14" y="6"/>
                  </a:lnTo>
                  <a:lnTo>
                    <a:pt x="8" y="4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8A2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6"/>
            <p:cNvSpPr/>
            <p:nvPr/>
          </p:nvSpPr>
          <p:spPr>
            <a:xfrm>
              <a:off x="4041775" y="1752600"/>
              <a:ext cx="212725" cy="38100"/>
            </a:xfrm>
            <a:custGeom>
              <a:avLst/>
              <a:gdLst/>
              <a:ahLst/>
              <a:cxnLst/>
              <a:rect l="l" t="t" r="r" b="b"/>
              <a:pathLst>
                <a:path w="134" h="24" extrusionOk="0">
                  <a:moveTo>
                    <a:pt x="0" y="22"/>
                  </a:moveTo>
                  <a:lnTo>
                    <a:pt x="34" y="22"/>
                  </a:lnTo>
                  <a:lnTo>
                    <a:pt x="68" y="22"/>
                  </a:lnTo>
                  <a:lnTo>
                    <a:pt x="100" y="24"/>
                  </a:lnTo>
                  <a:lnTo>
                    <a:pt x="134" y="24"/>
                  </a:lnTo>
                  <a:lnTo>
                    <a:pt x="134" y="20"/>
                  </a:lnTo>
                  <a:lnTo>
                    <a:pt x="134" y="14"/>
                  </a:lnTo>
                  <a:lnTo>
                    <a:pt x="134" y="8"/>
                  </a:lnTo>
                  <a:lnTo>
                    <a:pt x="134" y="4"/>
                  </a:lnTo>
                  <a:lnTo>
                    <a:pt x="100" y="4"/>
                  </a:lnTo>
                  <a:lnTo>
                    <a:pt x="68" y="2"/>
                  </a:lnTo>
                  <a:lnTo>
                    <a:pt x="34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90797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6"/>
            <p:cNvSpPr/>
            <p:nvPr/>
          </p:nvSpPr>
          <p:spPr>
            <a:xfrm>
              <a:off x="3924300" y="901700"/>
              <a:ext cx="104775" cy="114300"/>
            </a:xfrm>
            <a:custGeom>
              <a:avLst/>
              <a:gdLst/>
              <a:ahLst/>
              <a:cxnLst/>
              <a:rect l="l" t="t" r="r" b="b"/>
              <a:pathLst>
                <a:path w="66" h="72" extrusionOk="0">
                  <a:moveTo>
                    <a:pt x="2" y="20"/>
                  </a:moveTo>
                  <a:lnTo>
                    <a:pt x="14" y="32"/>
                  </a:lnTo>
                  <a:lnTo>
                    <a:pt x="28" y="44"/>
                  </a:lnTo>
                  <a:lnTo>
                    <a:pt x="42" y="56"/>
                  </a:lnTo>
                  <a:lnTo>
                    <a:pt x="54" y="68"/>
                  </a:lnTo>
                  <a:lnTo>
                    <a:pt x="56" y="68"/>
                  </a:lnTo>
                  <a:lnTo>
                    <a:pt x="60" y="70"/>
                  </a:lnTo>
                  <a:lnTo>
                    <a:pt x="62" y="72"/>
                  </a:lnTo>
                  <a:lnTo>
                    <a:pt x="66" y="70"/>
                  </a:lnTo>
                  <a:lnTo>
                    <a:pt x="62" y="64"/>
                  </a:lnTo>
                  <a:lnTo>
                    <a:pt x="52" y="48"/>
                  </a:lnTo>
                  <a:lnTo>
                    <a:pt x="34" y="26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4" y="6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6"/>
            <p:cNvSpPr/>
            <p:nvPr/>
          </p:nvSpPr>
          <p:spPr>
            <a:xfrm>
              <a:off x="4578350" y="904875"/>
              <a:ext cx="101600" cy="117475"/>
            </a:xfrm>
            <a:custGeom>
              <a:avLst/>
              <a:gdLst/>
              <a:ahLst/>
              <a:cxnLst/>
              <a:rect l="l" t="t" r="r" b="b"/>
              <a:pathLst>
                <a:path w="64" h="74" extrusionOk="0">
                  <a:moveTo>
                    <a:pt x="0" y="70"/>
                  </a:moveTo>
                  <a:lnTo>
                    <a:pt x="0" y="70"/>
                  </a:lnTo>
                  <a:lnTo>
                    <a:pt x="4" y="64"/>
                  </a:lnTo>
                  <a:lnTo>
                    <a:pt x="14" y="46"/>
                  </a:lnTo>
                  <a:lnTo>
                    <a:pt x="22" y="32"/>
                  </a:lnTo>
                  <a:lnTo>
                    <a:pt x="32" y="22"/>
                  </a:lnTo>
                  <a:lnTo>
                    <a:pt x="42" y="12"/>
                  </a:lnTo>
                  <a:lnTo>
                    <a:pt x="56" y="0"/>
                  </a:lnTo>
                  <a:lnTo>
                    <a:pt x="58" y="2"/>
                  </a:lnTo>
                  <a:lnTo>
                    <a:pt x="62" y="6"/>
                  </a:lnTo>
                  <a:lnTo>
                    <a:pt x="64" y="10"/>
                  </a:lnTo>
                  <a:lnTo>
                    <a:pt x="64" y="12"/>
                  </a:lnTo>
                  <a:lnTo>
                    <a:pt x="62" y="14"/>
                  </a:lnTo>
                  <a:lnTo>
                    <a:pt x="58" y="16"/>
                  </a:lnTo>
                  <a:lnTo>
                    <a:pt x="54" y="22"/>
                  </a:lnTo>
                  <a:lnTo>
                    <a:pt x="40" y="34"/>
                  </a:lnTo>
                  <a:lnTo>
                    <a:pt x="26" y="52"/>
                  </a:lnTo>
                  <a:lnTo>
                    <a:pt x="10" y="72"/>
                  </a:lnTo>
                  <a:lnTo>
                    <a:pt x="8" y="74"/>
                  </a:lnTo>
                  <a:lnTo>
                    <a:pt x="6" y="74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6"/>
            <p:cNvSpPr/>
            <p:nvPr/>
          </p:nvSpPr>
          <p:spPr>
            <a:xfrm>
              <a:off x="4117975" y="428625"/>
              <a:ext cx="371475" cy="390525"/>
            </a:xfrm>
            <a:custGeom>
              <a:avLst/>
              <a:gdLst/>
              <a:ahLst/>
              <a:cxnLst/>
              <a:rect l="l" t="t" r="r" b="b"/>
              <a:pathLst>
                <a:path w="234" h="246" extrusionOk="0">
                  <a:moveTo>
                    <a:pt x="116" y="0"/>
                  </a:moveTo>
                  <a:lnTo>
                    <a:pt x="116" y="0"/>
                  </a:lnTo>
                  <a:lnTo>
                    <a:pt x="98" y="2"/>
                  </a:lnTo>
                  <a:lnTo>
                    <a:pt x="76" y="6"/>
                  </a:lnTo>
                  <a:lnTo>
                    <a:pt x="58" y="12"/>
                  </a:lnTo>
                  <a:lnTo>
                    <a:pt x="48" y="18"/>
                  </a:lnTo>
                  <a:lnTo>
                    <a:pt x="40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6" y="46"/>
                  </a:lnTo>
                  <a:lnTo>
                    <a:pt x="10" y="58"/>
                  </a:lnTo>
                  <a:lnTo>
                    <a:pt x="8" y="68"/>
                  </a:lnTo>
                  <a:lnTo>
                    <a:pt x="4" y="80"/>
                  </a:lnTo>
                  <a:lnTo>
                    <a:pt x="0" y="94"/>
                  </a:lnTo>
                  <a:lnTo>
                    <a:pt x="0" y="110"/>
                  </a:lnTo>
                  <a:lnTo>
                    <a:pt x="0" y="126"/>
                  </a:lnTo>
                  <a:lnTo>
                    <a:pt x="2" y="140"/>
                  </a:lnTo>
                  <a:lnTo>
                    <a:pt x="6" y="154"/>
                  </a:lnTo>
                  <a:lnTo>
                    <a:pt x="8" y="166"/>
                  </a:lnTo>
                  <a:lnTo>
                    <a:pt x="14" y="180"/>
                  </a:lnTo>
                  <a:lnTo>
                    <a:pt x="20" y="190"/>
                  </a:lnTo>
                  <a:lnTo>
                    <a:pt x="26" y="200"/>
                  </a:lnTo>
                  <a:lnTo>
                    <a:pt x="34" y="210"/>
                  </a:lnTo>
                  <a:lnTo>
                    <a:pt x="42" y="218"/>
                  </a:lnTo>
                  <a:lnTo>
                    <a:pt x="50" y="226"/>
                  </a:lnTo>
                  <a:lnTo>
                    <a:pt x="60" y="230"/>
                  </a:lnTo>
                  <a:lnTo>
                    <a:pt x="72" y="236"/>
                  </a:lnTo>
                  <a:lnTo>
                    <a:pt x="82" y="240"/>
                  </a:lnTo>
                  <a:lnTo>
                    <a:pt x="92" y="244"/>
                  </a:lnTo>
                  <a:lnTo>
                    <a:pt x="104" y="246"/>
                  </a:lnTo>
                  <a:lnTo>
                    <a:pt x="116" y="246"/>
                  </a:lnTo>
                  <a:lnTo>
                    <a:pt x="130" y="246"/>
                  </a:lnTo>
                  <a:lnTo>
                    <a:pt x="144" y="244"/>
                  </a:lnTo>
                  <a:lnTo>
                    <a:pt x="156" y="240"/>
                  </a:lnTo>
                  <a:lnTo>
                    <a:pt x="166" y="236"/>
                  </a:lnTo>
                  <a:lnTo>
                    <a:pt x="178" y="230"/>
                  </a:lnTo>
                  <a:lnTo>
                    <a:pt x="186" y="226"/>
                  </a:lnTo>
                  <a:lnTo>
                    <a:pt x="194" y="218"/>
                  </a:lnTo>
                  <a:lnTo>
                    <a:pt x="204" y="210"/>
                  </a:lnTo>
                  <a:lnTo>
                    <a:pt x="210" y="200"/>
                  </a:lnTo>
                  <a:lnTo>
                    <a:pt x="216" y="190"/>
                  </a:lnTo>
                  <a:lnTo>
                    <a:pt x="222" y="180"/>
                  </a:lnTo>
                  <a:lnTo>
                    <a:pt x="226" y="166"/>
                  </a:lnTo>
                  <a:lnTo>
                    <a:pt x="228" y="154"/>
                  </a:lnTo>
                  <a:lnTo>
                    <a:pt x="232" y="140"/>
                  </a:lnTo>
                  <a:lnTo>
                    <a:pt x="234" y="110"/>
                  </a:lnTo>
                  <a:lnTo>
                    <a:pt x="232" y="94"/>
                  </a:lnTo>
                  <a:lnTo>
                    <a:pt x="230" y="80"/>
                  </a:lnTo>
                  <a:lnTo>
                    <a:pt x="228" y="68"/>
                  </a:lnTo>
                  <a:lnTo>
                    <a:pt x="222" y="58"/>
                  </a:lnTo>
                  <a:lnTo>
                    <a:pt x="216" y="46"/>
                  </a:lnTo>
                  <a:lnTo>
                    <a:pt x="210" y="38"/>
                  </a:lnTo>
                  <a:lnTo>
                    <a:pt x="202" y="30"/>
                  </a:lnTo>
                  <a:lnTo>
                    <a:pt x="194" y="24"/>
                  </a:lnTo>
                  <a:lnTo>
                    <a:pt x="184" y="18"/>
                  </a:lnTo>
                  <a:lnTo>
                    <a:pt x="176" y="12"/>
                  </a:lnTo>
                  <a:lnTo>
                    <a:pt x="156" y="6"/>
                  </a:lnTo>
                  <a:lnTo>
                    <a:pt x="136" y="2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6"/>
            <p:cNvSpPr/>
            <p:nvPr/>
          </p:nvSpPr>
          <p:spPr>
            <a:xfrm>
              <a:off x="4295775" y="679450"/>
              <a:ext cx="19050" cy="12700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2" y="4"/>
                  </a:moveTo>
                  <a:lnTo>
                    <a:pt x="12" y="4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F8AA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6"/>
            <p:cNvSpPr/>
            <p:nvPr/>
          </p:nvSpPr>
          <p:spPr>
            <a:xfrm>
              <a:off x="4213225" y="631825"/>
              <a:ext cx="50800" cy="47625"/>
            </a:xfrm>
            <a:custGeom>
              <a:avLst/>
              <a:gdLst/>
              <a:ahLst/>
              <a:cxnLst/>
              <a:rect l="l" t="t" r="r" b="b"/>
              <a:pathLst>
                <a:path w="32" h="30" extrusionOk="0">
                  <a:moveTo>
                    <a:pt x="32" y="16"/>
                  </a:moveTo>
                  <a:lnTo>
                    <a:pt x="32" y="16"/>
                  </a:lnTo>
                  <a:lnTo>
                    <a:pt x="30" y="20"/>
                  </a:lnTo>
                  <a:lnTo>
                    <a:pt x="26" y="26"/>
                  </a:lnTo>
                  <a:lnTo>
                    <a:pt x="22" y="30"/>
                  </a:lnTo>
                  <a:lnTo>
                    <a:pt x="16" y="30"/>
                  </a:lnTo>
                  <a:lnTo>
                    <a:pt x="10" y="30"/>
                  </a:lnTo>
                  <a:lnTo>
                    <a:pt x="6" y="26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10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36"/>
            <p:cNvSpPr/>
            <p:nvPr/>
          </p:nvSpPr>
          <p:spPr>
            <a:xfrm>
              <a:off x="4232275" y="647700"/>
              <a:ext cx="12700" cy="15875"/>
            </a:xfrm>
            <a:custGeom>
              <a:avLst/>
              <a:gdLst/>
              <a:ahLst/>
              <a:cxnLst/>
              <a:rect l="l" t="t" r="r" b="b"/>
              <a:pathLst>
                <a:path w="8" h="10" extrusionOk="0">
                  <a:moveTo>
                    <a:pt x="8" y="6"/>
                  </a:moveTo>
                  <a:lnTo>
                    <a:pt x="8" y="6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724F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36"/>
            <p:cNvSpPr/>
            <p:nvPr/>
          </p:nvSpPr>
          <p:spPr>
            <a:xfrm>
              <a:off x="4340225" y="631825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30" h="30" extrusionOk="0">
                  <a:moveTo>
                    <a:pt x="30" y="16"/>
                  </a:moveTo>
                  <a:lnTo>
                    <a:pt x="30" y="16"/>
                  </a:lnTo>
                  <a:lnTo>
                    <a:pt x="28" y="20"/>
                  </a:lnTo>
                  <a:lnTo>
                    <a:pt x="24" y="26"/>
                  </a:lnTo>
                  <a:lnTo>
                    <a:pt x="20" y="30"/>
                  </a:lnTo>
                  <a:lnTo>
                    <a:pt x="16" y="30"/>
                  </a:lnTo>
                  <a:lnTo>
                    <a:pt x="8" y="30"/>
                  </a:lnTo>
                  <a:lnTo>
                    <a:pt x="4" y="26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4" y="4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8" y="10"/>
                  </a:lnTo>
                  <a:lnTo>
                    <a:pt x="30" y="16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36"/>
            <p:cNvSpPr/>
            <p:nvPr/>
          </p:nvSpPr>
          <p:spPr>
            <a:xfrm>
              <a:off x="4356100" y="647700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0" y="6"/>
                  </a:moveTo>
                  <a:lnTo>
                    <a:pt x="10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724F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36"/>
            <p:cNvSpPr/>
            <p:nvPr/>
          </p:nvSpPr>
          <p:spPr>
            <a:xfrm>
              <a:off x="4086225" y="622300"/>
              <a:ext cx="44450" cy="66675"/>
            </a:xfrm>
            <a:custGeom>
              <a:avLst/>
              <a:gdLst/>
              <a:ahLst/>
              <a:cxnLst/>
              <a:rect l="l" t="t" r="r" b="b"/>
              <a:pathLst>
                <a:path w="28" h="42" extrusionOk="0">
                  <a:moveTo>
                    <a:pt x="20" y="4"/>
                  </a:moveTo>
                  <a:lnTo>
                    <a:pt x="20" y="4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12" y="4"/>
                  </a:lnTo>
                  <a:lnTo>
                    <a:pt x="8" y="6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2" y="28"/>
                  </a:lnTo>
                  <a:lnTo>
                    <a:pt x="8" y="36"/>
                  </a:lnTo>
                  <a:lnTo>
                    <a:pt x="14" y="40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8" y="40"/>
                  </a:lnTo>
                  <a:lnTo>
                    <a:pt x="26" y="34"/>
                  </a:lnTo>
                  <a:lnTo>
                    <a:pt x="24" y="24"/>
                  </a:lnTo>
                  <a:lnTo>
                    <a:pt x="22" y="14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36"/>
            <p:cNvSpPr/>
            <p:nvPr/>
          </p:nvSpPr>
          <p:spPr>
            <a:xfrm>
              <a:off x="4473575" y="615950"/>
              <a:ext cx="50800" cy="76200"/>
            </a:xfrm>
            <a:custGeom>
              <a:avLst/>
              <a:gdLst/>
              <a:ahLst/>
              <a:cxnLst/>
              <a:rect l="l" t="t" r="r" b="b"/>
              <a:pathLst>
                <a:path w="32" h="48" extrusionOk="0">
                  <a:moveTo>
                    <a:pt x="8" y="4"/>
                  </a:moveTo>
                  <a:lnTo>
                    <a:pt x="8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18" y="4"/>
                  </a:lnTo>
                  <a:lnTo>
                    <a:pt x="24" y="8"/>
                  </a:lnTo>
                  <a:lnTo>
                    <a:pt x="30" y="14"/>
                  </a:lnTo>
                  <a:lnTo>
                    <a:pt x="32" y="24"/>
                  </a:lnTo>
                  <a:lnTo>
                    <a:pt x="30" y="32"/>
                  </a:lnTo>
                  <a:lnTo>
                    <a:pt x="24" y="42"/>
                  </a:lnTo>
                  <a:lnTo>
                    <a:pt x="16" y="44"/>
                  </a:lnTo>
                  <a:lnTo>
                    <a:pt x="6" y="48"/>
                  </a:lnTo>
                  <a:lnTo>
                    <a:pt x="4" y="46"/>
                  </a:lnTo>
                  <a:lnTo>
                    <a:pt x="2" y="46"/>
                  </a:lnTo>
                  <a:lnTo>
                    <a:pt x="0" y="46"/>
                  </a:lnTo>
                  <a:lnTo>
                    <a:pt x="4" y="38"/>
                  </a:lnTo>
                  <a:lnTo>
                    <a:pt x="6" y="28"/>
                  </a:lnTo>
                  <a:lnTo>
                    <a:pt x="8" y="1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36"/>
            <p:cNvSpPr/>
            <p:nvPr/>
          </p:nvSpPr>
          <p:spPr>
            <a:xfrm>
              <a:off x="4197350" y="736600"/>
              <a:ext cx="222250" cy="73025"/>
            </a:xfrm>
            <a:custGeom>
              <a:avLst/>
              <a:gdLst/>
              <a:ahLst/>
              <a:cxnLst/>
              <a:rect l="l" t="t" r="r" b="b"/>
              <a:pathLst>
                <a:path w="140" h="46" extrusionOk="0">
                  <a:moveTo>
                    <a:pt x="140" y="24"/>
                  </a:moveTo>
                  <a:lnTo>
                    <a:pt x="140" y="24"/>
                  </a:lnTo>
                  <a:lnTo>
                    <a:pt x="138" y="36"/>
                  </a:lnTo>
                  <a:lnTo>
                    <a:pt x="134" y="42"/>
                  </a:lnTo>
                  <a:lnTo>
                    <a:pt x="128" y="46"/>
                  </a:lnTo>
                  <a:lnTo>
                    <a:pt x="118" y="46"/>
                  </a:lnTo>
                  <a:lnTo>
                    <a:pt x="96" y="46"/>
                  </a:lnTo>
                  <a:lnTo>
                    <a:pt x="70" y="44"/>
                  </a:lnTo>
                  <a:lnTo>
                    <a:pt x="42" y="44"/>
                  </a:lnTo>
                  <a:lnTo>
                    <a:pt x="20" y="46"/>
                  </a:lnTo>
                  <a:lnTo>
                    <a:pt x="10" y="44"/>
                  </a:lnTo>
                  <a:lnTo>
                    <a:pt x="6" y="40"/>
                  </a:lnTo>
                  <a:lnTo>
                    <a:pt x="2" y="36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6" y="12"/>
                  </a:lnTo>
                  <a:lnTo>
                    <a:pt x="10" y="8"/>
                  </a:lnTo>
                  <a:lnTo>
                    <a:pt x="20" y="4"/>
                  </a:lnTo>
                  <a:lnTo>
                    <a:pt x="30" y="2"/>
                  </a:lnTo>
                  <a:lnTo>
                    <a:pt x="42" y="2"/>
                  </a:lnTo>
                  <a:lnTo>
                    <a:pt x="70" y="0"/>
                  </a:lnTo>
                  <a:lnTo>
                    <a:pt x="96" y="2"/>
                  </a:lnTo>
                  <a:lnTo>
                    <a:pt x="110" y="2"/>
                  </a:lnTo>
                  <a:lnTo>
                    <a:pt x="118" y="4"/>
                  </a:lnTo>
                  <a:lnTo>
                    <a:pt x="128" y="8"/>
                  </a:lnTo>
                  <a:lnTo>
                    <a:pt x="134" y="12"/>
                  </a:lnTo>
                  <a:lnTo>
                    <a:pt x="138" y="18"/>
                  </a:lnTo>
                  <a:lnTo>
                    <a:pt x="140" y="24"/>
                  </a:lnTo>
                  <a:close/>
                </a:path>
              </a:pathLst>
            </a:custGeom>
            <a:solidFill>
              <a:srgbClr val="F8B89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36"/>
            <p:cNvSpPr/>
            <p:nvPr/>
          </p:nvSpPr>
          <p:spPr>
            <a:xfrm>
              <a:off x="4102100" y="38100"/>
              <a:ext cx="425450" cy="523875"/>
            </a:xfrm>
            <a:custGeom>
              <a:avLst/>
              <a:gdLst/>
              <a:ahLst/>
              <a:cxnLst/>
              <a:rect l="l" t="t" r="r" b="b"/>
              <a:pathLst>
                <a:path w="268" h="330" extrusionOk="0">
                  <a:moveTo>
                    <a:pt x="212" y="280"/>
                  </a:moveTo>
                  <a:lnTo>
                    <a:pt x="212" y="280"/>
                  </a:lnTo>
                  <a:lnTo>
                    <a:pt x="172" y="298"/>
                  </a:lnTo>
                  <a:lnTo>
                    <a:pt x="138" y="314"/>
                  </a:lnTo>
                  <a:lnTo>
                    <a:pt x="116" y="324"/>
                  </a:lnTo>
                  <a:lnTo>
                    <a:pt x="106" y="330"/>
                  </a:lnTo>
                  <a:lnTo>
                    <a:pt x="100" y="314"/>
                  </a:lnTo>
                  <a:lnTo>
                    <a:pt x="88" y="302"/>
                  </a:lnTo>
                  <a:lnTo>
                    <a:pt x="78" y="292"/>
                  </a:lnTo>
                  <a:lnTo>
                    <a:pt x="68" y="286"/>
                  </a:lnTo>
                  <a:lnTo>
                    <a:pt x="58" y="280"/>
                  </a:lnTo>
                  <a:lnTo>
                    <a:pt x="52" y="276"/>
                  </a:lnTo>
                  <a:lnTo>
                    <a:pt x="42" y="272"/>
                  </a:lnTo>
                  <a:lnTo>
                    <a:pt x="34" y="250"/>
                  </a:lnTo>
                  <a:lnTo>
                    <a:pt x="22" y="222"/>
                  </a:lnTo>
                  <a:lnTo>
                    <a:pt x="14" y="188"/>
                  </a:lnTo>
                  <a:lnTo>
                    <a:pt x="4" y="148"/>
                  </a:lnTo>
                  <a:lnTo>
                    <a:pt x="2" y="124"/>
                  </a:lnTo>
                  <a:lnTo>
                    <a:pt x="0" y="102"/>
                  </a:lnTo>
                  <a:lnTo>
                    <a:pt x="0" y="76"/>
                  </a:lnTo>
                  <a:lnTo>
                    <a:pt x="2" y="52"/>
                  </a:lnTo>
                  <a:lnTo>
                    <a:pt x="6" y="26"/>
                  </a:lnTo>
                  <a:lnTo>
                    <a:pt x="14" y="2"/>
                  </a:lnTo>
                  <a:lnTo>
                    <a:pt x="16" y="6"/>
                  </a:lnTo>
                  <a:lnTo>
                    <a:pt x="18" y="18"/>
                  </a:lnTo>
                  <a:lnTo>
                    <a:pt x="24" y="32"/>
                  </a:lnTo>
                  <a:lnTo>
                    <a:pt x="32" y="46"/>
                  </a:lnTo>
                  <a:lnTo>
                    <a:pt x="34" y="36"/>
                  </a:lnTo>
                  <a:lnTo>
                    <a:pt x="36" y="24"/>
                  </a:lnTo>
                  <a:lnTo>
                    <a:pt x="42" y="16"/>
                  </a:lnTo>
                  <a:lnTo>
                    <a:pt x="52" y="6"/>
                  </a:lnTo>
                  <a:lnTo>
                    <a:pt x="54" y="2"/>
                  </a:lnTo>
                  <a:lnTo>
                    <a:pt x="60" y="2"/>
                  </a:lnTo>
                  <a:lnTo>
                    <a:pt x="66" y="2"/>
                  </a:lnTo>
                  <a:lnTo>
                    <a:pt x="72" y="2"/>
                  </a:lnTo>
                  <a:lnTo>
                    <a:pt x="80" y="6"/>
                  </a:lnTo>
                  <a:lnTo>
                    <a:pt x="86" y="12"/>
                  </a:lnTo>
                  <a:lnTo>
                    <a:pt x="96" y="6"/>
                  </a:lnTo>
                  <a:lnTo>
                    <a:pt x="104" y="2"/>
                  </a:lnTo>
                  <a:lnTo>
                    <a:pt x="116" y="0"/>
                  </a:lnTo>
                  <a:lnTo>
                    <a:pt x="126" y="0"/>
                  </a:lnTo>
                  <a:lnTo>
                    <a:pt x="134" y="2"/>
                  </a:lnTo>
                  <a:lnTo>
                    <a:pt x="138" y="4"/>
                  </a:lnTo>
                  <a:lnTo>
                    <a:pt x="144" y="10"/>
                  </a:lnTo>
                  <a:lnTo>
                    <a:pt x="150" y="16"/>
                  </a:lnTo>
                  <a:lnTo>
                    <a:pt x="154" y="24"/>
                  </a:lnTo>
                  <a:lnTo>
                    <a:pt x="158" y="36"/>
                  </a:lnTo>
                  <a:lnTo>
                    <a:pt x="170" y="24"/>
                  </a:lnTo>
                  <a:lnTo>
                    <a:pt x="182" y="16"/>
                  </a:lnTo>
                  <a:lnTo>
                    <a:pt x="188" y="12"/>
                  </a:lnTo>
                  <a:lnTo>
                    <a:pt x="194" y="8"/>
                  </a:lnTo>
                  <a:lnTo>
                    <a:pt x="202" y="8"/>
                  </a:lnTo>
                  <a:lnTo>
                    <a:pt x="206" y="8"/>
                  </a:lnTo>
                  <a:lnTo>
                    <a:pt x="214" y="12"/>
                  </a:lnTo>
                  <a:lnTo>
                    <a:pt x="218" y="20"/>
                  </a:lnTo>
                  <a:lnTo>
                    <a:pt x="220" y="30"/>
                  </a:lnTo>
                  <a:lnTo>
                    <a:pt x="224" y="42"/>
                  </a:lnTo>
                  <a:lnTo>
                    <a:pt x="224" y="62"/>
                  </a:lnTo>
                  <a:lnTo>
                    <a:pt x="224" y="86"/>
                  </a:lnTo>
                  <a:lnTo>
                    <a:pt x="228" y="72"/>
                  </a:lnTo>
                  <a:lnTo>
                    <a:pt x="236" y="60"/>
                  </a:lnTo>
                  <a:lnTo>
                    <a:pt x="240" y="50"/>
                  </a:lnTo>
                  <a:lnTo>
                    <a:pt x="248" y="42"/>
                  </a:lnTo>
                  <a:lnTo>
                    <a:pt x="252" y="40"/>
                  </a:lnTo>
                  <a:lnTo>
                    <a:pt x="254" y="40"/>
                  </a:lnTo>
                  <a:lnTo>
                    <a:pt x="256" y="44"/>
                  </a:lnTo>
                  <a:lnTo>
                    <a:pt x="260" y="48"/>
                  </a:lnTo>
                  <a:lnTo>
                    <a:pt x="262" y="56"/>
                  </a:lnTo>
                  <a:lnTo>
                    <a:pt x="264" y="68"/>
                  </a:lnTo>
                  <a:lnTo>
                    <a:pt x="268" y="96"/>
                  </a:lnTo>
                  <a:lnTo>
                    <a:pt x="268" y="126"/>
                  </a:lnTo>
                  <a:lnTo>
                    <a:pt x="268" y="162"/>
                  </a:lnTo>
                  <a:lnTo>
                    <a:pt x="266" y="180"/>
                  </a:lnTo>
                  <a:lnTo>
                    <a:pt x="262" y="198"/>
                  </a:lnTo>
                  <a:lnTo>
                    <a:pt x="258" y="216"/>
                  </a:lnTo>
                  <a:lnTo>
                    <a:pt x="254" y="234"/>
                  </a:lnTo>
                  <a:lnTo>
                    <a:pt x="246" y="248"/>
                  </a:lnTo>
                  <a:lnTo>
                    <a:pt x="238" y="262"/>
                  </a:lnTo>
                  <a:lnTo>
                    <a:pt x="224" y="272"/>
                  </a:lnTo>
                  <a:lnTo>
                    <a:pt x="212" y="280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36"/>
            <p:cNvSpPr/>
            <p:nvPr/>
          </p:nvSpPr>
          <p:spPr>
            <a:xfrm>
              <a:off x="4222750" y="765175"/>
              <a:ext cx="177800" cy="25400"/>
            </a:xfrm>
            <a:custGeom>
              <a:avLst/>
              <a:gdLst/>
              <a:ahLst/>
              <a:cxnLst/>
              <a:rect l="l" t="t" r="r" b="b"/>
              <a:pathLst>
                <a:path w="112" h="16" extrusionOk="0">
                  <a:moveTo>
                    <a:pt x="0" y="6"/>
                  </a:moveTo>
                  <a:lnTo>
                    <a:pt x="2" y="8"/>
                  </a:lnTo>
                  <a:lnTo>
                    <a:pt x="2" y="10"/>
                  </a:lnTo>
                  <a:lnTo>
                    <a:pt x="4" y="12"/>
                  </a:lnTo>
                  <a:lnTo>
                    <a:pt x="10" y="10"/>
                  </a:lnTo>
                  <a:lnTo>
                    <a:pt x="30" y="6"/>
                  </a:lnTo>
                  <a:lnTo>
                    <a:pt x="46" y="6"/>
                  </a:lnTo>
                  <a:lnTo>
                    <a:pt x="64" y="6"/>
                  </a:lnTo>
                  <a:lnTo>
                    <a:pt x="84" y="10"/>
                  </a:lnTo>
                  <a:lnTo>
                    <a:pt x="108" y="16"/>
                  </a:lnTo>
                  <a:lnTo>
                    <a:pt x="110" y="14"/>
                  </a:lnTo>
                  <a:lnTo>
                    <a:pt x="110" y="12"/>
                  </a:lnTo>
                  <a:lnTo>
                    <a:pt x="110" y="10"/>
                  </a:lnTo>
                  <a:lnTo>
                    <a:pt x="112" y="8"/>
                  </a:lnTo>
                  <a:lnTo>
                    <a:pt x="86" y="2"/>
                  </a:lnTo>
                  <a:lnTo>
                    <a:pt x="64" y="0"/>
                  </a:lnTo>
                  <a:lnTo>
                    <a:pt x="44" y="0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89D9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36"/>
            <p:cNvSpPr/>
            <p:nvPr/>
          </p:nvSpPr>
          <p:spPr>
            <a:xfrm>
              <a:off x="4406900" y="97790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32" h="32" extrusionOk="0">
                  <a:moveTo>
                    <a:pt x="32" y="16"/>
                  </a:moveTo>
                  <a:lnTo>
                    <a:pt x="32" y="16"/>
                  </a:lnTo>
                  <a:lnTo>
                    <a:pt x="30" y="20"/>
                  </a:lnTo>
                  <a:lnTo>
                    <a:pt x="28" y="26"/>
                  </a:lnTo>
                  <a:lnTo>
                    <a:pt x="24" y="30"/>
                  </a:lnTo>
                  <a:lnTo>
                    <a:pt x="16" y="32"/>
                  </a:lnTo>
                  <a:lnTo>
                    <a:pt x="10" y="30"/>
                  </a:lnTo>
                  <a:lnTo>
                    <a:pt x="6" y="26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2" y="8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0" y="8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rgbClr val="A7AC5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1" name="Google Shape;1191;p36"/>
          <p:cNvGrpSpPr/>
          <p:nvPr/>
        </p:nvGrpSpPr>
        <p:grpSpPr>
          <a:xfrm>
            <a:off x="7315200" y="4648200"/>
            <a:ext cx="1828800" cy="1828800"/>
            <a:chOff x="7315200" y="3200400"/>
            <a:chExt cx="1828800" cy="1828800"/>
          </a:xfrm>
        </p:grpSpPr>
        <p:sp>
          <p:nvSpPr>
            <p:cNvPr id="1192" name="Google Shape;1192;p36"/>
            <p:cNvSpPr/>
            <p:nvPr/>
          </p:nvSpPr>
          <p:spPr>
            <a:xfrm>
              <a:off x="7315200" y="3200400"/>
              <a:ext cx="1828800" cy="182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6"/>
            <p:cNvSpPr/>
            <p:nvPr/>
          </p:nvSpPr>
          <p:spPr>
            <a:xfrm>
              <a:off x="8404225" y="4308475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144" h="144" extrusionOk="0">
                  <a:moveTo>
                    <a:pt x="144" y="72"/>
                  </a:moveTo>
                  <a:lnTo>
                    <a:pt x="144" y="72"/>
                  </a:lnTo>
                  <a:lnTo>
                    <a:pt x="142" y="86"/>
                  </a:lnTo>
                  <a:lnTo>
                    <a:pt x="138" y="100"/>
                  </a:lnTo>
                  <a:lnTo>
                    <a:pt x="130" y="112"/>
                  </a:lnTo>
                  <a:lnTo>
                    <a:pt x="122" y="124"/>
                  </a:lnTo>
                  <a:lnTo>
                    <a:pt x="112" y="132"/>
                  </a:lnTo>
                  <a:lnTo>
                    <a:pt x="100" y="138"/>
                  </a:lnTo>
                  <a:lnTo>
                    <a:pt x="86" y="142"/>
                  </a:lnTo>
                  <a:lnTo>
                    <a:pt x="72" y="144"/>
                  </a:lnTo>
                  <a:lnTo>
                    <a:pt x="56" y="142"/>
                  </a:lnTo>
                  <a:lnTo>
                    <a:pt x="44" y="138"/>
                  </a:lnTo>
                  <a:lnTo>
                    <a:pt x="30" y="132"/>
                  </a:lnTo>
                  <a:lnTo>
                    <a:pt x="20" y="124"/>
                  </a:lnTo>
                  <a:lnTo>
                    <a:pt x="12" y="112"/>
                  </a:lnTo>
                  <a:lnTo>
                    <a:pt x="4" y="100"/>
                  </a:lnTo>
                  <a:lnTo>
                    <a:pt x="0" y="86"/>
                  </a:lnTo>
                  <a:lnTo>
                    <a:pt x="0" y="72"/>
                  </a:lnTo>
                  <a:lnTo>
                    <a:pt x="0" y="58"/>
                  </a:lnTo>
                  <a:lnTo>
                    <a:pt x="4" y="44"/>
                  </a:lnTo>
                  <a:lnTo>
                    <a:pt x="12" y="3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4" y="6"/>
                  </a:lnTo>
                  <a:lnTo>
                    <a:pt x="56" y="2"/>
                  </a:lnTo>
                  <a:lnTo>
                    <a:pt x="72" y="0"/>
                  </a:lnTo>
                  <a:lnTo>
                    <a:pt x="86" y="2"/>
                  </a:lnTo>
                  <a:lnTo>
                    <a:pt x="100" y="6"/>
                  </a:lnTo>
                  <a:lnTo>
                    <a:pt x="112" y="12"/>
                  </a:lnTo>
                  <a:lnTo>
                    <a:pt x="122" y="22"/>
                  </a:lnTo>
                  <a:lnTo>
                    <a:pt x="130" y="32"/>
                  </a:lnTo>
                  <a:lnTo>
                    <a:pt x="138" y="44"/>
                  </a:lnTo>
                  <a:lnTo>
                    <a:pt x="142" y="58"/>
                  </a:lnTo>
                  <a:lnTo>
                    <a:pt x="144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6"/>
            <p:cNvSpPr/>
            <p:nvPr/>
          </p:nvSpPr>
          <p:spPr>
            <a:xfrm>
              <a:off x="7813675" y="3981450"/>
              <a:ext cx="285750" cy="403225"/>
            </a:xfrm>
            <a:custGeom>
              <a:avLst/>
              <a:gdLst/>
              <a:ahLst/>
              <a:cxnLst/>
              <a:rect l="l" t="t" r="r" b="b"/>
              <a:pathLst>
                <a:path w="180" h="254" extrusionOk="0">
                  <a:moveTo>
                    <a:pt x="116" y="220"/>
                  </a:moveTo>
                  <a:lnTo>
                    <a:pt x="116" y="220"/>
                  </a:lnTo>
                  <a:lnTo>
                    <a:pt x="90" y="206"/>
                  </a:lnTo>
                  <a:lnTo>
                    <a:pt x="68" y="192"/>
                  </a:lnTo>
                  <a:lnTo>
                    <a:pt x="52" y="180"/>
                  </a:lnTo>
                  <a:lnTo>
                    <a:pt x="38" y="168"/>
                  </a:lnTo>
                  <a:lnTo>
                    <a:pt x="22" y="152"/>
                  </a:lnTo>
                  <a:lnTo>
                    <a:pt x="16" y="146"/>
                  </a:lnTo>
                  <a:lnTo>
                    <a:pt x="10" y="140"/>
                  </a:lnTo>
                  <a:lnTo>
                    <a:pt x="6" y="132"/>
                  </a:lnTo>
                  <a:lnTo>
                    <a:pt x="2" y="124"/>
                  </a:lnTo>
                  <a:lnTo>
                    <a:pt x="0" y="116"/>
                  </a:lnTo>
                  <a:lnTo>
                    <a:pt x="0" y="102"/>
                  </a:lnTo>
                  <a:lnTo>
                    <a:pt x="2" y="92"/>
                  </a:lnTo>
                  <a:lnTo>
                    <a:pt x="6" y="82"/>
                  </a:lnTo>
                  <a:lnTo>
                    <a:pt x="12" y="72"/>
                  </a:lnTo>
                  <a:lnTo>
                    <a:pt x="20" y="64"/>
                  </a:lnTo>
                  <a:lnTo>
                    <a:pt x="30" y="56"/>
                  </a:lnTo>
                  <a:lnTo>
                    <a:pt x="44" y="46"/>
                  </a:lnTo>
                  <a:lnTo>
                    <a:pt x="58" y="38"/>
                  </a:lnTo>
                  <a:lnTo>
                    <a:pt x="96" y="22"/>
                  </a:lnTo>
                  <a:lnTo>
                    <a:pt x="122" y="14"/>
                  </a:lnTo>
                  <a:lnTo>
                    <a:pt x="146" y="6"/>
                  </a:lnTo>
                  <a:lnTo>
                    <a:pt x="162" y="2"/>
                  </a:lnTo>
                  <a:lnTo>
                    <a:pt x="168" y="0"/>
                  </a:lnTo>
                  <a:lnTo>
                    <a:pt x="172" y="12"/>
                  </a:lnTo>
                  <a:lnTo>
                    <a:pt x="174" y="24"/>
                  </a:lnTo>
                  <a:lnTo>
                    <a:pt x="176" y="36"/>
                  </a:lnTo>
                  <a:lnTo>
                    <a:pt x="180" y="48"/>
                  </a:lnTo>
                  <a:lnTo>
                    <a:pt x="132" y="62"/>
                  </a:lnTo>
                  <a:lnTo>
                    <a:pt x="92" y="76"/>
                  </a:lnTo>
                  <a:lnTo>
                    <a:pt x="76" y="84"/>
                  </a:lnTo>
                  <a:lnTo>
                    <a:pt x="62" y="92"/>
                  </a:lnTo>
                  <a:lnTo>
                    <a:pt x="54" y="98"/>
                  </a:lnTo>
                  <a:lnTo>
                    <a:pt x="50" y="104"/>
                  </a:lnTo>
                  <a:lnTo>
                    <a:pt x="50" y="110"/>
                  </a:lnTo>
                  <a:lnTo>
                    <a:pt x="54" y="116"/>
                  </a:lnTo>
                  <a:lnTo>
                    <a:pt x="60" y="126"/>
                  </a:lnTo>
                  <a:lnTo>
                    <a:pt x="70" y="136"/>
                  </a:lnTo>
                  <a:lnTo>
                    <a:pt x="86" y="150"/>
                  </a:lnTo>
                  <a:lnTo>
                    <a:pt x="108" y="164"/>
                  </a:lnTo>
                  <a:lnTo>
                    <a:pt x="138" y="182"/>
                  </a:lnTo>
                  <a:lnTo>
                    <a:pt x="146" y="184"/>
                  </a:lnTo>
                  <a:lnTo>
                    <a:pt x="152" y="188"/>
                  </a:lnTo>
                  <a:lnTo>
                    <a:pt x="158" y="194"/>
                  </a:lnTo>
                  <a:lnTo>
                    <a:pt x="164" y="202"/>
                  </a:lnTo>
                  <a:lnTo>
                    <a:pt x="168" y="210"/>
                  </a:lnTo>
                  <a:lnTo>
                    <a:pt x="170" y="222"/>
                  </a:lnTo>
                  <a:lnTo>
                    <a:pt x="166" y="232"/>
                  </a:lnTo>
                  <a:lnTo>
                    <a:pt x="160" y="248"/>
                  </a:lnTo>
                  <a:lnTo>
                    <a:pt x="162" y="246"/>
                  </a:lnTo>
                  <a:lnTo>
                    <a:pt x="166" y="238"/>
                  </a:lnTo>
                  <a:lnTo>
                    <a:pt x="168" y="232"/>
                  </a:lnTo>
                  <a:lnTo>
                    <a:pt x="168" y="238"/>
                  </a:lnTo>
                  <a:lnTo>
                    <a:pt x="164" y="246"/>
                  </a:lnTo>
                  <a:lnTo>
                    <a:pt x="160" y="250"/>
                  </a:lnTo>
                  <a:lnTo>
                    <a:pt x="156" y="254"/>
                  </a:lnTo>
                  <a:lnTo>
                    <a:pt x="148" y="254"/>
                  </a:lnTo>
                  <a:lnTo>
                    <a:pt x="136" y="250"/>
                  </a:lnTo>
                  <a:lnTo>
                    <a:pt x="132" y="248"/>
                  </a:lnTo>
                  <a:lnTo>
                    <a:pt x="122" y="242"/>
                  </a:lnTo>
                  <a:lnTo>
                    <a:pt x="116" y="238"/>
                  </a:lnTo>
                  <a:lnTo>
                    <a:pt x="114" y="232"/>
                  </a:lnTo>
                  <a:lnTo>
                    <a:pt x="114" y="226"/>
                  </a:lnTo>
                  <a:lnTo>
                    <a:pt x="116" y="220"/>
                  </a:lnTo>
                  <a:close/>
                </a:path>
              </a:pathLst>
            </a:custGeom>
            <a:solidFill>
              <a:srgbClr val="9A65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6"/>
            <p:cNvSpPr/>
            <p:nvPr/>
          </p:nvSpPr>
          <p:spPr>
            <a:xfrm>
              <a:off x="8039100" y="3946525"/>
              <a:ext cx="631825" cy="955675"/>
            </a:xfrm>
            <a:custGeom>
              <a:avLst/>
              <a:gdLst/>
              <a:ahLst/>
              <a:cxnLst/>
              <a:rect l="l" t="t" r="r" b="b"/>
              <a:pathLst>
                <a:path w="398" h="602" extrusionOk="0">
                  <a:moveTo>
                    <a:pt x="40" y="72"/>
                  </a:moveTo>
                  <a:lnTo>
                    <a:pt x="40" y="72"/>
                  </a:lnTo>
                  <a:lnTo>
                    <a:pt x="38" y="222"/>
                  </a:lnTo>
                  <a:lnTo>
                    <a:pt x="38" y="406"/>
                  </a:lnTo>
                  <a:lnTo>
                    <a:pt x="38" y="550"/>
                  </a:lnTo>
                  <a:lnTo>
                    <a:pt x="38" y="574"/>
                  </a:lnTo>
                  <a:lnTo>
                    <a:pt x="38" y="576"/>
                  </a:lnTo>
                  <a:lnTo>
                    <a:pt x="38" y="578"/>
                  </a:lnTo>
                  <a:lnTo>
                    <a:pt x="40" y="586"/>
                  </a:lnTo>
                  <a:lnTo>
                    <a:pt x="44" y="594"/>
                  </a:lnTo>
                  <a:lnTo>
                    <a:pt x="52" y="600"/>
                  </a:lnTo>
                  <a:lnTo>
                    <a:pt x="62" y="602"/>
                  </a:lnTo>
                  <a:lnTo>
                    <a:pt x="72" y="600"/>
                  </a:lnTo>
                  <a:lnTo>
                    <a:pt x="80" y="594"/>
                  </a:lnTo>
                  <a:lnTo>
                    <a:pt x="84" y="588"/>
                  </a:lnTo>
                  <a:lnTo>
                    <a:pt x="86" y="578"/>
                  </a:lnTo>
                  <a:lnTo>
                    <a:pt x="86" y="524"/>
                  </a:lnTo>
                  <a:lnTo>
                    <a:pt x="86" y="468"/>
                  </a:lnTo>
                  <a:lnTo>
                    <a:pt x="86" y="414"/>
                  </a:lnTo>
                  <a:lnTo>
                    <a:pt x="86" y="358"/>
                  </a:lnTo>
                  <a:lnTo>
                    <a:pt x="88" y="350"/>
                  </a:lnTo>
                  <a:lnTo>
                    <a:pt x="92" y="344"/>
                  </a:lnTo>
                  <a:lnTo>
                    <a:pt x="96" y="338"/>
                  </a:lnTo>
                  <a:lnTo>
                    <a:pt x="100" y="332"/>
                  </a:lnTo>
                  <a:lnTo>
                    <a:pt x="106" y="328"/>
                  </a:lnTo>
                  <a:lnTo>
                    <a:pt x="112" y="324"/>
                  </a:lnTo>
                  <a:lnTo>
                    <a:pt x="120" y="322"/>
                  </a:lnTo>
                  <a:lnTo>
                    <a:pt x="128" y="322"/>
                  </a:lnTo>
                  <a:lnTo>
                    <a:pt x="136" y="322"/>
                  </a:lnTo>
                  <a:lnTo>
                    <a:pt x="144" y="324"/>
                  </a:lnTo>
                  <a:lnTo>
                    <a:pt x="150" y="328"/>
                  </a:lnTo>
                  <a:lnTo>
                    <a:pt x="156" y="332"/>
                  </a:lnTo>
                  <a:lnTo>
                    <a:pt x="162" y="338"/>
                  </a:lnTo>
                  <a:lnTo>
                    <a:pt x="166" y="346"/>
                  </a:lnTo>
                  <a:lnTo>
                    <a:pt x="168" y="352"/>
                  </a:lnTo>
                  <a:lnTo>
                    <a:pt x="170" y="362"/>
                  </a:lnTo>
                  <a:lnTo>
                    <a:pt x="170" y="416"/>
                  </a:lnTo>
                  <a:lnTo>
                    <a:pt x="170" y="470"/>
                  </a:lnTo>
                  <a:lnTo>
                    <a:pt x="170" y="524"/>
                  </a:lnTo>
                  <a:lnTo>
                    <a:pt x="170" y="578"/>
                  </a:lnTo>
                  <a:lnTo>
                    <a:pt x="172" y="588"/>
                  </a:lnTo>
                  <a:lnTo>
                    <a:pt x="178" y="594"/>
                  </a:lnTo>
                  <a:lnTo>
                    <a:pt x="184" y="600"/>
                  </a:lnTo>
                  <a:lnTo>
                    <a:pt x="194" y="602"/>
                  </a:lnTo>
                  <a:lnTo>
                    <a:pt x="204" y="600"/>
                  </a:lnTo>
                  <a:lnTo>
                    <a:pt x="212" y="594"/>
                  </a:lnTo>
                  <a:lnTo>
                    <a:pt x="218" y="586"/>
                  </a:lnTo>
                  <a:lnTo>
                    <a:pt x="220" y="578"/>
                  </a:lnTo>
                  <a:lnTo>
                    <a:pt x="220" y="576"/>
                  </a:lnTo>
                  <a:lnTo>
                    <a:pt x="220" y="574"/>
                  </a:lnTo>
                  <a:lnTo>
                    <a:pt x="220" y="554"/>
                  </a:lnTo>
                  <a:lnTo>
                    <a:pt x="220" y="416"/>
                  </a:lnTo>
                  <a:lnTo>
                    <a:pt x="218" y="232"/>
                  </a:lnTo>
                  <a:lnTo>
                    <a:pt x="218" y="74"/>
                  </a:lnTo>
                  <a:lnTo>
                    <a:pt x="230" y="80"/>
                  </a:lnTo>
                  <a:lnTo>
                    <a:pt x="240" y="90"/>
                  </a:lnTo>
                  <a:lnTo>
                    <a:pt x="252" y="100"/>
                  </a:lnTo>
                  <a:lnTo>
                    <a:pt x="262" y="112"/>
                  </a:lnTo>
                  <a:lnTo>
                    <a:pt x="280" y="140"/>
                  </a:lnTo>
                  <a:lnTo>
                    <a:pt x="298" y="170"/>
                  </a:lnTo>
                  <a:lnTo>
                    <a:pt x="312" y="202"/>
                  </a:lnTo>
                  <a:lnTo>
                    <a:pt x="324" y="234"/>
                  </a:lnTo>
                  <a:lnTo>
                    <a:pt x="342" y="288"/>
                  </a:lnTo>
                  <a:lnTo>
                    <a:pt x="336" y="290"/>
                  </a:lnTo>
                  <a:lnTo>
                    <a:pt x="332" y="294"/>
                  </a:lnTo>
                  <a:lnTo>
                    <a:pt x="330" y="300"/>
                  </a:lnTo>
                  <a:lnTo>
                    <a:pt x="328" y="306"/>
                  </a:lnTo>
                  <a:lnTo>
                    <a:pt x="330" y="312"/>
                  </a:lnTo>
                  <a:lnTo>
                    <a:pt x="334" y="316"/>
                  </a:lnTo>
                  <a:lnTo>
                    <a:pt x="340" y="318"/>
                  </a:lnTo>
                  <a:lnTo>
                    <a:pt x="346" y="320"/>
                  </a:lnTo>
                  <a:lnTo>
                    <a:pt x="348" y="318"/>
                  </a:lnTo>
                  <a:lnTo>
                    <a:pt x="348" y="320"/>
                  </a:lnTo>
                  <a:lnTo>
                    <a:pt x="350" y="322"/>
                  </a:lnTo>
                  <a:lnTo>
                    <a:pt x="350" y="324"/>
                  </a:lnTo>
                  <a:lnTo>
                    <a:pt x="352" y="334"/>
                  </a:lnTo>
                  <a:lnTo>
                    <a:pt x="358" y="340"/>
                  </a:lnTo>
                  <a:lnTo>
                    <a:pt x="368" y="344"/>
                  </a:lnTo>
                  <a:lnTo>
                    <a:pt x="376" y="346"/>
                  </a:lnTo>
                  <a:lnTo>
                    <a:pt x="386" y="342"/>
                  </a:lnTo>
                  <a:lnTo>
                    <a:pt x="392" y="336"/>
                  </a:lnTo>
                  <a:lnTo>
                    <a:pt x="396" y="328"/>
                  </a:lnTo>
                  <a:lnTo>
                    <a:pt x="398" y="318"/>
                  </a:lnTo>
                  <a:lnTo>
                    <a:pt x="390" y="282"/>
                  </a:lnTo>
                  <a:lnTo>
                    <a:pt x="380" y="244"/>
                  </a:lnTo>
                  <a:lnTo>
                    <a:pt x="366" y="204"/>
                  </a:lnTo>
                  <a:lnTo>
                    <a:pt x="350" y="164"/>
                  </a:lnTo>
                  <a:lnTo>
                    <a:pt x="330" y="126"/>
                  </a:lnTo>
                  <a:lnTo>
                    <a:pt x="306" y="90"/>
                  </a:lnTo>
                  <a:lnTo>
                    <a:pt x="294" y="74"/>
                  </a:lnTo>
                  <a:lnTo>
                    <a:pt x="282" y="60"/>
                  </a:lnTo>
                  <a:lnTo>
                    <a:pt x="268" y="46"/>
                  </a:lnTo>
                  <a:lnTo>
                    <a:pt x="254" y="34"/>
                  </a:lnTo>
                  <a:lnTo>
                    <a:pt x="252" y="32"/>
                  </a:lnTo>
                  <a:lnTo>
                    <a:pt x="248" y="30"/>
                  </a:lnTo>
                  <a:lnTo>
                    <a:pt x="246" y="28"/>
                  </a:lnTo>
                  <a:lnTo>
                    <a:pt x="244" y="26"/>
                  </a:lnTo>
                  <a:lnTo>
                    <a:pt x="222" y="16"/>
                  </a:lnTo>
                  <a:lnTo>
                    <a:pt x="202" y="8"/>
                  </a:lnTo>
                  <a:lnTo>
                    <a:pt x="182" y="4"/>
                  </a:lnTo>
                  <a:lnTo>
                    <a:pt x="162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94" y="2"/>
                  </a:lnTo>
                  <a:lnTo>
                    <a:pt x="72" y="6"/>
                  </a:lnTo>
                  <a:lnTo>
                    <a:pt x="50" y="14"/>
                  </a:lnTo>
                  <a:lnTo>
                    <a:pt x="34" y="20"/>
                  </a:lnTo>
                  <a:lnTo>
                    <a:pt x="10" y="34"/>
                  </a:lnTo>
                  <a:lnTo>
                    <a:pt x="0" y="40"/>
                  </a:lnTo>
                  <a:lnTo>
                    <a:pt x="10" y="48"/>
                  </a:lnTo>
                  <a:lnTo>
                    <a:pt x="20" y="56"/>
                  </a:lnTo>
                  <a:lnTo>
                    <a:pt x="30" y="64"/>
                  </a:lnTo>
                  <a:lnTo>
                    <a:pt x="40" y="72"/>
                  </a:lnTo>
                  <a:close/>
                </a:path>
              </a:pathLst>
            </a:custGeom>
            <a:solidFill>
              <a:srgbClr val="9A65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6"/>
            <p:cNvSpPr/>
            <p:nvPr/>
          </p:nvSpPr>
          <p:spPr>
            <a:xfrm>
              <a:off x="8080375" y="4314825"/>
              <a:ext cx="330200" cy="330200"/>
            </a:xfrm>
            <a:custGeom>
              <a:avLst/>
              <a:gdLst/>
              <a:ahLst/>
              <a:cxnLst/>
              <a:rect l="l" t="t" r="r" b="b"/>
              <a:pathLst>
                <a:path w="208" h="208" extrusionOk="0">
                  <a:moveTo>
                    <a:pt x="0" y="0"/>
                  </a:moveTo>
                  <a:lnTo>
                    <a:pt x="0" y="52"/>
                  </a:lnTo>
                  <a:lnTo>
                    <a:pt x="0" y="104"/>
                  </a:lnTo>
                  <a:lnTo>
                    <a:pt x="0" y="156"/>
                  </a:lnTo>
                  <a:lnTo>
                    <a:pt x="0" y="208"/>
                  </a:lnTo>
                  <a:lnTo>
                    <a:pt x="22" y="208"/>
                  </a:lnTo>
                  <a:lnTo>
                    <a:pt x="44" y="208"/>
                  </a:lnTo>
                  <a:lnTo>
                    <a:pt x="64" y="208"/>
                  </a:lnTo>
                  <a:lnTo>
                    <a:pt x="86" y="208"/>
                  </a:lnTo>
                  <a:lnTo>
                    <a:pt x="86" y="202"/>
                  </a:lnTo>
                  <a:lnTo>
                    <a:pt x="86" y="196"/>
                  </a:lnTo>
                  <a:lnTo>
                    <a:pt x="86" y="190"/>
                  </a:lnTo>
                  <a:lnTo>
                    <a:pt x="86" y="186"/>
                  </a:lnTo>
                  <a:lnTo>
                    <a:pt x="88" y="176"/>
                  </a:lnTo>
                  <a:lnTo>
                    <a:pt x="92" y="166"/>
                  </a:lnTo>
                  <a:lnTo>
                    <a:pt x="96" y="156"/>
                  </a:lnTo>
                  <a:lnTo>
                    <a:pt x="100" y="154"/>
                  </a:lnTo>
                  <a:lnTo>
                    <a:pt x="104" y="154"/>
                  </a:lnTo>
                  <a:lnTo>
                    <a:pt x="108" y="154"/>
                  </a:lnTo>
                  <a:lnTo>
                    <a:pt x="110" y="156"/>
                  </a:lnTo>
                  <a:lnTo>
                    <a:pt x="116" y="166"/>
                  </a:lnTo>
                  <a:lnTo>
                    <a:pt x="120" y="176"/>
                  </a:lnTo>
                  <a:lnTo>
                    <a:pt x="120" y="186"/>
                  </a:lnTo>
                  <a:lnTo>
                    <a:pt x="120" y="190"/>
                  </a:lnTo>
                  <a:lnTo>
                    <a:pt x="120" y="196"/>
                  </a:lnTo>
                  <a:lnTo>
                    <a:pt x="120" y="202"/>
                  </a:lnTo>
                  <a:lnTo>
                    <a:pt x="120" y="208"/>
                  </a:lnTo>
                  <a:lnTo>
                    <a:pt x="142" y="208"/>
                  </a:lnTo>
                  <a:lnTo>
                    <a:pt x="164" y="208"/>
                  </a:lnTo>
                  <a:lnTo>
                    <a:pt x="186" y="208"/>
                  </a:lnTo>
                  <a:lnTo>
                    <a:pt x="208" y="208"/>
                  </a:lnTo>
                  <a:lnTo>
                    <a:pt x="208" y="156"/>
                  </a:lnTo>
                  <a:lnTo>
                    <a:pt x="208" y="104"/>
                  </a:lnTo>
                  <a:lnTo>
                    <a:pt x="208" y="52"/>
                  </a:lnTo>
                  <a:lnTo>
                    <a:pt x="208" y="0"/>
                  </a:lnTo>
                  <a:lnTo>
                    <a:pt x="156" y="0"/>
                  </a:lnTo>
                  <a:lnTo>
                    <a:pt x="104" y="0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6"/>
            <p:cNvSpPr/>
            <p:nvPr/>
          </p:nvSpPr>
          <p:spPr>
            <a:xfrm>
              <a:off x="7902575" y="3940175"/>
              <a:ext cx="688975" cy="374650"/>
            </a:xfrm>
            <a:custGeom>
              <a:avLst/>
              <a:gdLst/>
              <a:ahLst/>
              <a:cxnLst/>
              <a:rect l="l" t="t" r="r" b="b"/>
              <a:pathLst>
                <a:path w="434" h="236" extrusionOk="0">
                  <a:moveTo>
                    <a:pt x="340" y="28"/>
                  </a:moveTo>
                  <a:lnTo>
                    <a:pt x="340" y="28"/>
                  </a:lnTo>
                  <a:lnTo>
                    <a:pt x="348" y="32"/>
                  </a:lnTo>
                  <a:lnTo>
                    <a:pt x="360" y="40"/>
                  </a:lnTo>
                  <a:lnTo>
                    <a:pt x="372" y="50"/>
                  </a:lnTo>
                  <a:lnTo>
                    <a:pt x="388" y="64"/>
                  </a:lnTo>
                  <a:lnTo>
                    <a:pt x="404" y="82"/>
                  </a:lnTo>
                  <a:lnTo>
                    <a:pt x="420" y="106"/>
                  </a:lnTo>
                  <a:lnTo>
                    <a:pt x="434" y="132"/>
                  </a:lnTo>
                  <a:lnTo>
                    <a:pt x="420" y="140"/>
                  </a:lnTo>
                  <a:lnTo>
                    <a:pt x="404" y="148"/>
                  </a:lnTo>
                  <a:lnTo>
                    <a:pt x="388" y="154"/>
                  </a:lnTo>
                  <a:lnTo>
                    <a:pt x="372" y="162"/>
                  </a:lnTo>
                  <a:lnTo>
                    <a:pt x="366" y="152"/>
                  </a:lnTo>
                  <a:lnTo>
                    <a:pt x="350" y="130"/>
                  </a:lnTo>
                  <a:lnTo>
                    <a:pt x="332" y="106"/>
                  </a:lnTo>
                  <a:lnTo>
                    <a:pt x="318" y="90"/>
                  </a:lnTo>
                  <a:lnTo>
                    <a:pt x="318" y="126"/>
                  </a:lnTo>
                  <a:lnTo>
                    <a:pt x="318" y="164"/>
                  </a:lnTo>
                  <a:lnTo>
                    <a:pt x="318" y="200"/>
                  </a:lnTo>
                  <a:lnTo>
                    <a:pt x="318" y="236"/>
                  </a:lnTo>
                  <a:lnTo>
                    <a:pt x="266" y="236"/>
                  </a:lnTo>
                  <a:lnTo>
                    <a:pt x="214" y="236"/>
                  </a:lnTo>
                  <a:lnTo>
                    <a:pt x="164" y="236"/>
                  </a:lnTo>
                  <a:lnTo>
                    <a:pt x="112" y="236"/>
                  </a:lnTo>
                  <a:lnTo>
                    <a:pt x="112" y="200"/>
                  </a:lnTo>
                  <a:lnTo>
                    <a:pt x="112" y="164"/>
                  </a:lnTo>
                  <a:lnTo>
                    <a:pt x="112" y="126"/>
                  </a:lnTo>
                  <a:lnTo>
                    <a:pt x="112" y="90"/>
                  </a:lnTo>
                  <a:lnTo>
                    <a:pt x="86" y="100"/>
                  </a:lnTo>
                  <a:lnTo>
                    <a:pt x="58" y="110"/>
                  </a:lnTo>
                  <a:lnTo>
                    <a:pt x="36" y="118"/>
                  </a:lnTo>
                  <a:lnTo>
                    <a:pt x="26" y="122"/>
                  </a:lnTo>
                  <a:lnTo>
                    <a:pt x="20" y="106"/>
                  </a:lnTo>
                  <a:lnTo>
                    <a:pt x="14" y="90"/>
                  </a:lnTo>
                  <a:lnTo>
                    <a:pt x="6" y="74"/>
                  </a:lnTo>
                  <a:lnTo>
                    <a:pt x="0" y="58"/>
                  </a:lnTo>
                  <a:lnTo>
                    <a:pt x="18" y="50"/>
                  </a:lnTo>
                  <a:lnTo>
                    <a:pt x="66" y="32"/>
                  </a:lnTo>
                  <a:lnTo>
                    <a:pt x="96" y="22"/>
                  </a:lnTo>
                  <a:lnTo>
                    <a:pt x="132" y="12"/>
                  </a:lnTo>
                  <a:lnTo>
                    <a:pt x="168" y="6"/>
                  </a:lnTo>
                  <a:lnTo>
                    <a:pt x="204" y="2"/>
                  </a:lnTo>
                  <a:lnTo>
                    <a:pt x="216" y="0"/>
                  </a:lnTo>
                  <a:lnTo>
                    <a:pt x="230" y="0"/>
                  </a:lnTo>
                  <a:lnTo>
                    <a:pt x="248" y="0"/>
                  </a:lnTo>
                  <a:lnTo>
                    <a:pt x="270" y="2"/>
                  </a:lnTo>
                  <a:lnTo>
                    <a:pt x="292" y="8"/>
                  </a:lnTo>
                  <a:lnTo>
                    <a:pt x="316" y="16"/>
                  </a:lnTo>
                  <a:lnTo>
                    <a:pt x="340" y="28"/>
                  </a:lnTo>
                  <a:close/>
                </a:path>
              </a:pathLst>
            </a:custGeom>
            <a:solidFill>
              <a:srgbClr val="FFB3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6"/>
            <p:cNvSpPr/>
            <p:nvPr/>
          </p:nvSpPr>
          <p:spPr>
            <a:xfrm>
              <a:off x="8140700" y="3905250"/>
              <a:ext cx="212725" cy="92075"/>
            </a:xfrm>
            <a:custGeom>
              <a:avLst/>
              <a:gdLst/>
              <a:ahLst/>
              <a:cxnLst/>
              <a:rect l="l" t="t" r="r" b="b"/>
              <a:pathLst>
                <a:path w="134" h="58" extrusionOk="0">
                  <a:moveTo>
                    <a:pt x="134" y="28"/>
                  </a:moveTo>
                  <a:lnTo>
                    <a:pt x="134" y="28"/>
                  </a:lnTo>
                  <a:lnTo>
                    <a:pt x="132" y="34"/>
                  </a:lnTo>
                  <a:lnTo>
                    <a:pt x="128" y="40"/>
                  </a:lnTo>
                  <a:lnTo>
                    <a:pt x="122" y="44"/>
                  </a:lnTo>
                  <a:lnTo>
                    <a:pt x="114" y="48"/>
                  </a:lnTo>
                  <a:lnTo>
                    <a:pt x="104" y="52"/>
                  </a:lnTo>
                  <a:lnTo>
                    <a:pt x="92" y="56"/>
                  </a:lnTo>
                  <a:lnTo>
                    <a:pt x="68" y="58"/>
                  </a:lnTo>
                  <a:lnTo>
                    <a:pt x="42" y="56"/>
                  </a:lnTo>
                  <a:lnTo>
                    <a:pt x="30" y="52"/>
                  </a:lnTo>
                  <a:lnTo>
                    <a:pt x="20" y="48"/>
                  </a:lnTo>
                  <a:lnTo>
                    <a:pt x="12" y="44"/>
                  </a:lnTo>
                  <a:lnTo>
                    <a:pt x="6" y="40"/>
                  </a:lnTo>
                  <a:lnTo>
                    <a:pt x="2" y="34"/>
                  </a:lnTo>
                  <a:lnTo>
                    <a:pt x="0" y="28"/>
                  </a:lnTo>
                  <a:lnTo>
                    <a:pt x="2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20" y="8"/>
                  </a:lnTo>
                  <a:lnTo>
                    <a:pt x="30" y="6"/>
                  </a:lnTo>
                  <a:lnTo>
                    <a:pt x="42" y="2"/>
                  </a:lnTo>
                  <a:lnTo>
                    <a:pt x="68" y="0"/>
                  </a:lnTo>
                  <a:lnTo>
                    <a:pt x="92" y="2"/>
                  </a:lnTo>
                  <a:lnTo>
                    <a:pt x="104" y="6"/>
                  </a:lnTo>
                  <a:lnTo>
                    <a:pt x="114" y="8"/>
                  </a:lnTo>
                  <a:lnTo>
                    <a:pt x="122" y="12"/>
                  </a:lnTo>
                  <a:lnTo>
                    <a:pt x="128" y="18"/>
                  </a:lnTo>
                  <a:lnTo>
                    <a:pt x="132" y="24"/>
                  </a:lnTo>
                  <a:lnTo>
                    <a:pt x="134" y="28"/>
                  </a:lnTo>
                  <a:close/>
                </a:path>
              </a:pathLst>
            </a:custGeom>
            <a:solidFill>
              <a:srgbClr val="9A65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6"/>
            <p:cNvSpPr/>
            <p:nvPr/>
          </p:nvSpPr>
          <p:spPr>
            <a:xfrm>
              <a:off x="8080375" y="4305300"/>
              <a:ext cx="327025" cy="15875"/>
            </a:xfrm>
            <a:custGeom>
              <a:avLst/>
              <a:gdLst/>
              <a:ahLst/>
              <a:cxnLst/>
              <a:rect l="l" t="t" r="r" b="b"/>
              <a:pathLst>
                <a:path w="206" h="10" extrusionOk="0">
                  <a:moveTo>
                    <a:pt x="0" y="10"/>
                  </a:moveTo>
                  <a:lnTo>
                    <a:pt x="52" y="10"/>
                  </a:lnTo>
                  <a:lnTo>
                    <a:pt x="104" y="10"/>
                  </a:lnTo>
                  <a:lnTo>
                    <a:pt x="154" y="10"/>
                  </a:lnTo>
                  <a:lnTo>
                    <a:pt x="206" y="10"/>
                  </a:lnTo>
                  <a:lnTo>
                    <a:pt x="206" y="8"/>
                  </a:lnTo>
                  <a:lnTo>
                    <a:pt x="206" y="4"/>
                  </a:lnTo>
                  <a:lnTo>
                    <a:pt x="206" y="2"/>
                  </a:lnTo>
                  <a:lnTo>
                    <a:pt x="206" y="0"/>
                  </a:lnTo>
                  <a:lnTo>
                    <a:pt x="154" y="0"/>
                  </a:lnTo>
                  <a:lnTo>
                    <a:pt x="104" y="0"/>
                  </a:lnTo>
                  <a:lnTo>
                    <a:pt x="5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E1975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6"/>
            <p:cNvSpPr/>
            <p:nvPr/>
          </p:nvSpPr>
          <p:spPr>
            <a:xfrm>
              <a:off x="8096250" y="4743450"/>
              <a:ext cx="82550" cy="177800"/>
            </a:xfrm>
            <a:custGeom>
              <a:avLst/>
              <a:gdLst/>
              <a:ahLst/>
              <a:cxnLst/>
              <a:rect l="l" t="t" r="r" b="b"/>
              <a:pathLst>
                <a:path w="52" h="112" extrusionOk="0">
                  <a:moveTo>
                    <a:pt x="52" y="112"/>
                  </a:moveTo>
                  <a:lnTo>
                    <a:pt x="38" y="112"/>
                  </a:lnTo>
                  <a:lnTo>
                    <a:pt x="26" y="112"/>
                  </a:lnTo>
                  <a:lnTo>
                    <a:pt x="12" y="112"/>
                  </a:lnTo>
                  <a:lnTo>
                    <a:pt x="0" y="112"/>
                  </a:lnTo>
                  <a:lnTo>
                    <a:pt x="0" y="84"/>
                  </a:lnTo>
                  <a:lnTo>
                    <a:pt x="0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6" y="0"/>
                  </a:lnTo>
                  <a:lnTo>
                    <a:pt x="38" y="0"/>
                  </a:lnTo>
                  <a:lnTo>
                    <a:pt x="52" y="0"/>
                  </a:lnTo>
                  <a:lnTo>
                    <a:pt x="52" y="28"/>
                  </a:lnTo>
                  <a:lnTo>
                    <a:pt x="52" y="56"/>
                  </a:lnTo>
                  <a:lnTo>
                    <a:pt x="52" y="84"/>
                  </a:lnTo>
                  <a:lnTo>
                    <a:pt x="52" y="112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6"/>
            <p:cNvSpPr/>
            <p:nvPr/>
          </p:nvSpPr>
          <p:spPr>
            <a:xfrm>
              <a:off x="8305800" y="4810125"/>
              <a:ext cx="82550" cy="111125"/>
            </a:xfrm>
            <a:custGeom>
              <a:avLst/>
              <a:gdLst/>
              <a:ahLst/>
              <a:cxnLst/>
              <a:rect l="l" t="t" r="r" b="b"/>
              <a:pathLst>
                <a:path w="52" h="70" extrusionOk="0">
                  <a:moveTo>
                    <a:pt x="52" y="70"/>
                  </a:moveTo>
                  <a:lnTo>
                    <a:pt x="38" y="70"/>
                  </a:lnTo>
                  <a:lnTo>
                    <a:pt x="26" y="70"/>
                  </a:lnTo>
                  <a:lnTo>
                    <a:pt x="12" y="70"/>
                  </a:lnTo>
                  <a:lnTo>
                    <a:pt x="0" y="70"/>
                  </a:lnTo>
                  <a:lnTo>
                    <a:pt x="0" y="52"/>
                  </a:lnTo>
                  <a:lnTo>
                    <a:pt x="0" y="34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6" y="0"/>
                  </a:lnTo>
                  <a:lnTo>
                    <a:pt x="38" y="0"/>
                  </a:lnTo>
                  <a:lnTo>
                    <a:pt x="52" y="0"/>
                  </a:lnTo>
                  <a:lnTo>
                    <a:pt x="52" y="16"/>
                  </a:lnTo>
                  <a:lnTo>
                    <a:pt x="52" y="34"/>
                  </a:lnTo>
                  <a:lnTo>
                    <a:pt x="52" y="52"/>
                  </a:lnTo>
                  <a:lnTo>
                    <a:pt x="52" y="70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6"/>
            <p:cNvSpPr/>
            <p:nvPr/>
          </p:nvSpPr>
          <p:spPr>
            <a:xfrm>
              <a:off x="8054975" y="4911725"/>
              <a:ext cx="139700" cy="73025"/>
            </a:xfrm>
            <a:custGeom>
              <a:avLst/>
              <a:gdLst/>
              <a:ahLst/>
              <a:cxnLst/>
              <a:rect l="l" t="t" r="r" b="b"/>
              <a:pathLst>
                <a:path w="88" h="46" extrusionOk="0">
                  <a:moveTo>
                    <a:pt x="24" y="0"/>
                  </a:moveTo>
                  <a:lnTo>
                    <a:pt x="24" y="0"/>
                  </a:lnTo>
                  <a:lnTo>
                    <a:pt x="20" y="4"/>
                  </a:lnTo>
                  <a:lnTo>
                    <a:pt x="12" y="12"/>
                  </a:lnTo>
                  <a:lnTo>
                    <a:pt x="8" y="18"/>
                  </a:lnTo>
                  <a:lnTo>
                    <a:pt x="4" y="26"/>
                  </a:lnTo>
                  <a:lnTo>
                    <a:pt x="2" y="36"/>
                  </a:lnTo>
                  <a:lnTo>
                    <a:pt x="0" y="46"/>
                  </a:lnTo>
                  <a:lnTo>
                    <a:pt x="22" y="46"/>
                  </a:lnTo>
                  <a:lnTo>
                    <a:pt x="42" y="46"/>
                  </a:lnTo>
                  <a:lnTo>
                    <a:pt x="64" y="46"/>
                  </a:lnTo>
                  <a:lnTo>
                    <a:pt x="86" y="46"/>
                  </a:lnTo>
                  <a:lnTo>
                    <a:pt x="86" y="42"/>
                  </a:lnTo>
                  <a:lnTo>
                    <a:pt x="88" y="32"/>
                  </a:lnTo>
                  <a:lnTo>
                    <a:pt x="86" y="18"/>
                  </a:lnTo>
                  <a:lnTo>
                    <a:pt x="84" y="10"/>
                  </a:lnTo>
                  <a:lnTo>
                    <a:pt x="78" y="2"/>
                  </a:lnTo>
                  <a:lnTo>
                    <a:pt x="66" y="0"/>
                  </a:lnTo>
                  <a:lnTo>
                    <a:pt x="52" y="0"/>
                  </a:lnTo>
                  <a:lnTo>
                    <a:pt x="3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6"/>
            <p:cNvSpPr/>
            <p:nvPr/>
          </p:nvSpPr>
          <p:spPr>
            <a:xfrm>
              <a:off x="8089900" y="4886325"/>
              <a:ext cx="69850" cy="31750"/>
            </a:xfrm>
            <a:custGeom>
              <a:avLst/>
              <a:gdLst/>
              <a:ahLst/>
              <a:cxnLst/>
              <a:rect l="l" t="t" r="r" b="b"/>
              <a:pathLst>
                <a:path w="44" h="20" extrusionOk="0">
                  <a:moveTo>
                    <a:pt x="2" y="18"/>
                  </a:moveTo>
                  <a:lnTo>
                    <a:pt x="2" y="18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2" y="6"/>
                  </a:lnTo>
                  <a:lnTo>
                    <a:pt x="4" y="2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40" y="2"/>
                  </a:lnTo>
                  <a:lnTo>
                    <a:pt x="42" y="4"/>
                  </a:lnTo>
                  <a:lnTo>
                    <a:pt x="44" y="8"/>
                  </a:lnTo>
                  <a:lnTo>
                    <a:pt x="44" y="14"/>
                  </a:lnTo>
                  <a:lnTo>
                    <a:pt x="44" y="20"/>
                  </a:lnTo>
                  <a:lnTo>
                    <a:pt x="40" y="20"/>
                  </a:lnTo>
                  <a:lnTo>
                    <a:pt x="30" y="20"/>
                  </a:lnTo>
                  <a:lnTo>
                    <a:pt x="16" y="20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6"/>
            <p:cNvSpPr/>
            <p:nvPr/>
          </p:nvSpPr>
          <p:spPr>
            <a:xfrm>
              <a:off x="8089900" y="4914900"/>
              <a:ext cx="60325" cy="12700"/>
            </a:xfrm>
            <a:custGeom>
              <a:avLst/>
              <a:gdLst/>
              <a:ahLst/>
              <a:cxnLst/>
              <a:rect l="l" t="t" r="r" b="b"/>
              <a:pathLst>
                <a:path w="38" h="8" extrusionOk="0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12" y="2"/>
                  </a:lnTo>
                  <a:lnTo>
                    <a:pt x="24" y="4"/>
                  </a:lnTo>
                  <a:lnTo>
                    <a:pt x="36" y="8"/>
                  </a:lnTo>
                  <a:lnTo>
                    <a:pt x="36" y="6"/>
                  </a:lnTo>
                  <a:lnTo>
                    <a:pt x="38" y="6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6"/>
            <p:cNvSpPr/>
            <p:nvPr/>
          </p:nvSpPr>
          <p:spPr>
            <a:xfrm>
              <a:off x="8086725" y="4924425"/>
              <a:ext cx="53975" cy="12700"/>
            </a:xfrm>
            <a:custGeom>
              <a:avLst/>
              <a:gdLst/>
              <a:ahLst/>
              <a:cxnLst/>
              <a:rect l="l" t="t" r="r" b="b"/>
              <a:pathLst>
                <a:path w="34" h="8" extrusionOk="0">
                  <a:moveTo>
                    <a:pt x="0" y="2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4" y="4"/>
                  </a:lnTo>
                  <a:lnTo>
                    <a:pt x="10" y="2"/>
                  </a:lnTo>
                  <a:lnTo>
                    <a:pt x="20" y="4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4" y="6"/>
                  </a:lnTo>
                  <a:lnTo>
                    <a:pt x="22" y="0"/>
                  </a:lnTo>
                  <a:lnTo>
                    <a:pt x="10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6"/>
            <p:cNvSpPr/>
            <p:nvPr/>
          </p:nvSpPr>
          <p:spPr>
            <a:xfrm>
              <a:off x="8054975" y="4933950"/>
              <a:ext cx="139700" cy="50800"/>
            </a:xfrm>
            <a:custGeom>
              <a:avLst/>
              <a:gdLst/>
              <a:ahLst/>
              <a:cxnLst/>
              <a:rect l="l" t="t" r="r" b="b"/>
              <a:pathLst>
                <a:path w="88" h="32" extrusionOk="0">
                  <a:moveTo>
                    <a:pt x="26" y="0"/>
                  </a:moveTo>
                  <a:lnTo>
                    <a:pt x="26" y="0"/>
                  </a:lnTo>
                  <a:lnTo>
                    <a:pt x="24" y="2"/>
                  </a:lnTo>
                  <a:lnTo>
                    <a:pt x="20" y="8"/>
                  </a:lnTo>
                  <a:lnTo>
                    <a:pt x="12" y="14"/>
                  </a:lnTo>
                  <a:lnTo>
                    <a:pt x="6" y="16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20" y="32"/>
                  </a:lnTo>
                  <a:lnTo>
                    <a:pt x="42" y="32"/>
                  </a:lnTo>
                  <a:lnTo>
                    <a:pt x="64" y="32"/>
                  </a:lnTo>
                  <a:lnTo>
                    <a:pt x="86" y="32"/>
                  </a:lnTo>
                  <a:lnTo>
                    <a:pt x="86" y="30"/>
                  </a:lnTo>
                  <a:lnTo>
                    <a:pt x="88" y="28"/>
                  </a:lnTo>
                  <a:lnTo>
                    <a:pt x="88" y="22"/>
                  </a:lnTo>
                  <a:lnTo>
                    <a:pt x="88" y="18"/>
                  </a:lnTo>
                  <a:lnTo>
                    <a:pt x="76" y="18"/>
                  </a:lnTo>
                  <a:lnTo>
                    <a:pt x="54" y="18"/>
                  </a:lnTo>
                  <a:lnTo>
                    <a:pt x="44" y="16"/>
                  </a:lnTo>
                  <a:lnTo>
                    <a:pt x="36" y="12"/>
                  </a:lnTo>
                  <a:lnTo>
                    <a:pt x="32" y="10"/>
                  </a:lnTo>
                  <a:lnTo>
                    <a:pt x="32" y="8"/>
                  </a:lnTo>
                  <a:lnTo>
                    <a:pt x="32" y="4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7E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6"/>
            <p:cNvSpPr/>
            <p:nvPr/>
          </p:nvSpPr>
          <p:spPr>
            <a:xfrm>
              <a:off x="8045450" y="4981575"/>
              <a:ext cx="152400" cy="15875"/>
            </a:xfrm>
            <a:custGeom>
              <a:avLst/>
              <a:gdLst/>
              <a:ahLst/>
              <a:cxnLst/>
              <a:rect l="l" t="t" r="r" b="b"/>
              <a:pathLst>
                <a:path w="96" h="10" extrusionOk="0">
                  <a:moveTo>
                    <a:pt x="6" y="0"/>
                  </a:moveTo>
                  <a:lnTo>
                    <a:pt x="28" y="0"/>
                  </a:lnTo>
                  <a:lnTo>
                    <a:pt x="50" y="0"/>
                  </a:lnTo>
                  <a:lnTo>
                    <a:pt x="72" y="0"/>
                  </a:lnTo>
                  <a:lnTo>
                    <a:pt x="94" y="0"/>
                  </a:lnTo>
                  <a:lnTo>
                    <a:pt x="94" y="2"/>
                  </a:lnTo>
                  <a:lnTo>
                    <a:pt x="96" y="4"/>
                  </a:lnTo>
                  <a:lnTo>
                    <a:pt x="94" y="8"/>
                  </a:lnTo>
                  <a:lnTo>
                    <a:pt x="92" y="10"/>
                  </a:lnTo>
                  <a:lnTo>
                    <a:pt x="68" y="8"/>
                  </a:lnTo>
                  <a:lnTo>
                    <a:pt x="46" y="8"/>
                  </a:lnTo>
                  <a:lnTo>
                    <a:pt x="24" y="8"/>
                  </a:lnTo>
                  <a:lnTo>
                    <a:pt x="2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6"/>
            <p:cNvSpPr/>
            <p:nvPr/>
          </p:nvSpPr>
          <p:spPr>
            <a:xfrm>
              <a:off x="8289925" y="4911725"/>
              <a:ext cx="139700" cy="73025"/>
            </a:xfrm>
            <a:custGeom>
              <a:avLst/>
              <a:gdLst/>
              <a:ahLst/>
              <a:cxnLst/>
              <a:rect l="l" t="t" r="r" b="b"/>
              <a:pathLst>
                <a:path w="88" h="46" extrusionOk="0">
                  <a:moveTo>
                    <a:pt x="62" y="0"/>
                  </a:moveTo>
                  <a:lnTo>
                    <a:pt x="62" y="0"/>
                  </a:lnTo>
                  <a:lnTo>
                    <a:pt x="66" y="4"/>
                  </a:lnTo>
                  <a:lnTo>
                    <a:pt x="74" y="12"/>
                  </a:lnTo>
                  <a:lnTo>
                    <a:pt x="80" y="18"/>
                  </a:lnTo>
                  <a:lnTo>
                    <a:pt x="84" y="26"/>
                  </a:lnTo>
                  <a:lnTo>
                    <a:pt x="86" y="36"/>
                  </a:lnTo>
                  <a:lnTo>
                    <a:pt x="88" y="46"/>
                  </a:lnTo>
                  <a:lnTo>
                    <a:pt x="66" y="46"/>
                  </a:lnTo>
                  <a:lnTo>
                    <a:pt x="44" y="46"/>
                  </a:lnTo>
                  <a:lnTo>
                    <a:pt x="24" y="46"/>
                  </a:lnTo>
                  <a:lnTo>
                    <a:pt x="2" y="46"/>
                  </a:lnTo>
                  <a:lnTo>
                    <a:pt x="2" y="42"/>
                  </a:lnTo>
                  <a:lnTo>
                    <a:pt x="0" y="32"/>
                  </a:lnTo>
                  <a:lnTo>
                    <a:pt x="2" y="18"/>
                  </a:lnTo>
                  <a:lnTo>
                    <a:pt x="4" y="10"/>
                  </a:lnTo>
                  <a:lnTo>
                    <a:pt x="8" y="2"/>
                  </a:lnTo>
                  <a:lnTo>
                    <a:pt x="22" y="0"/>
                  </a:lnTo>
                  <a:lnTo>
                    <a:pt x="36" y="0"/>
                  </a:lnTo>
                  <a:lnTo>
                    <a:pt x="50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36"/>
            <p:cNvSpPr/>
            <p:nvPr/>
          </p:nvSpPr>
          <p:spPr>
            <a:xfrm>
              <a:off x="8321675" y="4886325"/>
              <a:ext cx="69850" cy="31750"/>
            </a:xfrm>
            <a:custGeom>
              <a:avLst/>
              <a:gdLst/>
              <a:ahLst/>
              <a:cxnLst/>
              <a:rect l="l" t="t" r="r" b="b"/>
              <a:pathLst>
                <a:path w="44" h="20" extrusionOk="0">
                  <a:moveTo>
                    <a:pt x="44" y="18"/>
                  </a:moveTo>
                  <a:lnTo>
                    <a:pt x="44" y="18"/>
                  </a:lnTo>
                  <a:lnTo>
                    <a:pt x="44" y="16"/>
                  </a:lnTo>
                  <a:lnTo>
                    <a:pt x="44" y="10"/>
                  </a:lnTo>
                  <a:lnTo>
                    <a:pt x="44" y="6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6" y="20"/>
                  </a:lnTo>
                  <a:lnTo>
                    <a:pt x="16" y="20"/>
                  </a:lnTo>
                  <a:lnTo>
                    <a:pt x="30" y="20"/>
                  </a:lnTo>
                  <a:lnTo>
                    <a:pt x="44" y="18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36"/>
            <p:cNvSpPr/>
            <p:nvPr/>
          </p:nvSpPr>
          <p:spPr>
            <a:xfrm>
              <a:off x="8334375" y="4914900"/>
              <a:ext cx="57150" cy="12700"/>
            </a:xfrm>
            <a:custGeom>
              <a:avLst/>
              <a:gdLst/>
              <a:ahLst/>
              <a:cxnLst/>
              <a:rect l="l" t="t" r="r" b="b"/>
              <a:pathLst>
                <a:path w="36" h="8" extrusionOk="0">
                  <a:moveTo>
                    <a:pt x="0" y="6"/>
                  </a:move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14" y="4"/>
                  </a:lnTo>
                  <a:lnTo>
                    <a:pt x="24" y="2"/>
                  </a:lnTo>
                  <a:lnTo>
                    <a:pt x="32" y="2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6"/>
            <p:cNvSpPr/>
            <p:nvPr/>
          </p:nvSpPr>
          <p:spPr>
            <a:xfrm>
              <a:off x="8343900" y="4924425"/>
              <a:ext cx="53975" cy="12700"/>
            </a:xfrm>
            <a:custGeom>
              <a:avLst/>
              <a:gdLst/>
              <a:ahLst/>
              <a:cxnLst/>
              <a:rect l="l" t="t" r="r" b="b"/>
              <a:pathLst>
                <a:path w="34" h="8" extrusionOk="0">
                  <a:moveTo>
                    <a:pt x="0" y="6"/>
                  </a:moveTo>
                  <a:lnTo>
                    <a:pt x="0" y="6"/>
                  </a:lnTo>
                  <a:lnTo>
                    <a:pt x="0" y="8"/>
                  </a:lnTo>
                  <a:lnTo>
                    <a:pt x="12" y="4"/>
                  </a:lnTo>
                  <a:lnTo>
                    <a:pt x="24" y="2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6"/>
            <p:cNvSpPr/>
            <p:nvPr/>
          </p:nvSpPr>
          <p:spPr>
            <a:xfrm>
              <a:off x="8289925" y="4933950"/>
              <a:ext cx="139700" cy="50800"/>
            </a:xfrm>
            <a:custGeom>
              <a:avLst/>
              <a:gdLst/>
              <a:ahLst/>
              <a:cxnLst/>
              <a:rect l="l" t="t" r="r" b="b"/>
              <a:pathLst>
                <a:path w="88" h="32" extrusionOk="0">
                  <a:moveTo>
                    <a:pt x="62" y="0"/>
                  </a:moveTo>
                  <a:lnTo>
                    <a:pt x="62" y="0"/>
                  </a:lnTo>
                  <a:lnTo>
                    <a:pt x="64" y="2"/>
                  </a:lnTo>
                  <a:lnTo>
                    <a:pt x="68" y="8"/>
                  </a:lnTo>
                  <a:lnTo>
                    <a:pt x="76" y="14"/>
                  </a:lnTo>
                  <a:lnTo>
                    <a:pt x="80" y="16"/>
                  </a:lnTo>
                  <a:lnTo>
                    <a:pt x="86" y="16"/>
                  </a:lnTo>
                  <a:lnTo>
                    <a:pt x="86" y="18"/>
                  </a:lnTo>
                  <a:lnTo>
                    <a:pt x="88" y="20"/>
                  </a:lnTo>
                  <a:lnTo>
                    <a:pt x="88" y="24"/>
                  </a:lnTo>
                  <a:lnTo>
                    <a:pt x="88" y="32"/>
                  </a:lnTo>
                  <a:lnTo>
                    <a:pt x="66" y="32"/>
                  </a:lnTo>
                  <a:lnTo>
                    <a:pt x="44" y="32"/>
                  </a:lnTo>
                  <a:lnTo>
                    <a:pt x="22" y="32"/>
                  </a:lnTo>
                  <a:lnTo>
                    <a:pt x="2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10" y="18"/>
                  </a:lnTo>
                  <a:lnTo>
                    <a:pt x="32" y="18"/>
                  </a:lnTo>
                  <a:lnTo>
                    <a:pt x="44" y="16"/>
                  </a:lnTo>
                  <a:lnTo>
                    <a:pt x="52" y="12"/>
                  </a:lnTo>
                  <a:lnTo>
                    <a:pt x="54" y="10"/>
                  </a:lnTo>
                  <a:lnTo>
                    <a:pt x="56" y="8"/>
                  </a:lnTo>
                  <a:lnTo>
                    <a:pt x="56" y="4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7E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6"/>
            <p:cNvSpPr/>
            <p:nvPr/>
          </p:nvSpPr>
          <p:spPr>
            <a:xfrm>
              <a:off x="8286750" y="4981575"/>
              <a:ext cx="149225" cy="15875"/>
            </a:xfrm>
            <a:custGeom>
              <a:avLst/>
              <a:gdLst/>
              <a:ahLst/>
              <a:cxnLst/>
              <a:rect l="l" t="t" r="r" b="b"/>
              <a:pathLst>
                <a:path w="94" h="10" extrusionOk="0">
                  <a:moveTo>
                    <a:pt x="90" y="0"/>
                  </a:moveTo>
                  <a:lnTo>
                    <a:pt x="68" y="0"/>
                  </a:lnTo>
                  <a:lnTo>
                    <a:pt x="46" y="0"/>
                  </a:lnTo>
                  <a:lnTo>
                    <a:pt x="2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10"/>
                  </a:lnTo>
                  <a:lnTo>
                    <a:pt x="26" y="8"/>
                  </a:lnTo>
                  <a:lnTo>
                    <a:pt x="48" y="8"/>
                  </a:lnTo>
                  <a:lnTo>
                    <a:pt x="72" y="8"/>
                  </a:lnTo>
                  <a:lnTo>
                    <a:pt x="94" y="8"/>
                  </a:lnTo>
                  <a:lnTo>
                    <a:pt x="94" y="4"/>
                  </a:lnTo>
                  <a:lnTo>
                    <a:pt x="94" y="2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6"/>
            <p:cNvSpPr/>
            <p:nvPr/>
          </p:nvSpPr>
          <p:spPr>
            <a:xfrm>
              <a:off x="7893050" y="3251200"/>
              <a:ext cx="688975" cy="714375"/>
            </a:xfrm>
            <a:custGeom>
              <a:avLst/>
              <a:gdLst/>
              <a:ahLst/>
              <a:cxnLst/>
              <a:rect l="l" t="t" r="r" b="b"/>
              <a:pathLst>
                <a:path w="434" h="450" extrusionOk="0">
                  <a:moveTo>
                    <a:pt x="218" y="0"/>
                  </a:moveTo>
                  <a:lnTo>
                    <a:pt x="218" y="0"/>
                  </a:lnTo>
                  <a:lnTo>
                    <a:pt x="200" y="0"/>
                  </a:lnTo>
                  <a:lnTo>
                    <a:pt x="182" y="2"/>
                  </a:lnTo>
                  <a:lnTo>
                    <a:pt x="164" y="8"/>
                  </a:lnTo>
                  <a:lnTo>
                    <a:pt x="144" y="14"/>
                  </a:lnTo>
                  <a:lnTo>
                    <a:pt x="126" y="20"/>
                  </a:lnTo>
                  <a:lnTo>
                    <a:pt x="108" y="30"/>
                  </a:lnTo>
                  <a:lnTo>
                    <a:pt x="92" y="42"/>
                  </a:lnTo>
                  <a:lnTo>
                    <a:pt x="74" y="54"/>
                  </a:lnTo>
                  <a:lnTo>
                    <a:pt x="60" y="68"/>
                  </a:lnTo>
                  <a:lnTo>
                    <a:pt x="46" y="84"/>
                  </a:lnTo>
                  <a:lnTo>
                    <a:pt x="32" y="102"/>
                  </a:lnTo>
                  <a:lnTo>
                    <a:pt x="22" y="122"/>
                  </a:lnTo>
                  <a:lnTo>
                    <a:pt x="12" y="142"/>
                  </a:lnTo>
                  <a:lnTo>
                    <a:pt x="6" y="166"/>
                  </a:lnTo>
                  <a:lnTo>
                    <a:pt x="2" y="190"/>
                  </a:lnTo>
                  <a:lnTo>
                    <a:pt x="0" y="216"/>
                  </a:lnTo>
                  <a:lnTo>
                    <a:pt x="2" y="244"/>
                  </a:lnTo>
                  <a:lnTo>
                    <a:pt x="6" y="268"/>
                  </a:lnTo>
                  <a:lnTo>
                    <a:pt x="10" y="292"/>
                  </a:lnTo>
                  <a:lnTo>
                    <a:pt x="18" y="314"/>
                  </a:lnTo>
                  <a:lnTo>
                    <a:pt x="28" y="336"/>
                  </a:lnTo>
                  <a:lnTo>
                    <a:pt x="40" y="354"/>
                  </a:lnTo>
                  <a:lnTo>
                    <a:pt x="52" y="372"/>
                  </a:lnTo>
                  <a:lnTo>
                    <a:pt x="66" y="388"/>
                  </a:lnTo>
                  <a:lnTo>
                    <a:pt x="82" y="402"/>
                  </a:lnTo>
                  <a:lnTo>
                    <a:pt x="100" y="414"/>
                  </a:lnTo>
                  <a:lnTo>
                    <a:pt x="118" y="426"/>
                  </a:lnTo>
                  <a:lnTo>
                    <a:pt x="136" y="434"/>
                  </a:lnTo>
                  <a:lnTo>
                    <a:pt x="156" y="442"/>
                  </a:lnTo>
                  <a:lnTo>
                    <a:pt x="176" y="446"/>
                  </a:lnTo>
                  <a:lnTo>
                    <a:pt x="196" y="450"/>
                  </a:lnTo>
                  <a:lnTo>
                    <a:pt x="218" y="450"/>
                  </a:lnTo>
                  <a:lnTo>
                    <a:pt x="240" y="450"/>
                  </a:lnTo>
                  <a:lnTo>
                    <a:pt x="262" y="446"/>
                  </a:lnTo>
                  <a:lnTo>
                    <a:pt x="284" y="442"/>
                  </a:lnTo>
                  <a:lnTo>
                    <a:pt x="304" y="434"/>
                  </a:lnTo>
                  <a:lnTo>
                    <a:pt x="324" y="426"/>
                  </a:lnTo>
                  <a:lnTo>
                    <a:pt x="342" y="414"/>
                  </a:lnTo>
                  <a:lnTo>
                    <a:pt x="358" y="402"/>
                  </a:lnTo>
                  <a:lnTo>
                    <a:pt x="374" y="388"/>
                  </a:lnTo>
                  <a:lnTo>
                    <a:pt x="388" y="372"/>
                  </a:lnTo>
                  <a:lnTo>
                    <a:pt x="400" y="354"/>
                  </a:lnTo>
                  <a:lnTo>
                    <a:pt x="410" y="336"/>
                  </a:lnTo>
                  <a:lnTo>
                    <a:pt x="418" y="314"/>
                  </a:lnTo>
                  <a:lnTo>
                    <a:pt x="426" y="292"/>
                  </a:lnTo>
                  <a:lnTo>
                    <a:pt x="430" y="268"/>
                  </a:lnTo>
                  <a:lnTo>
                    <a:pt x="434" y="244"/>
                  </a:lnTo>
                  <a:lnTo>
                    <a:pt x="434" y="216"/>
                  </a:lnTo>
                  <a:lnTo>
                    <a:pt x="434" y="190"/>
                  </a:lnTo>
                  <a:lnTo>
                    <a:pt x="430" y="166"/>
                  </a:lnTo>
                  <a:lnTo>
                    <a:pt x="422" y="142"/>
                  </a:lnTo>
                  <a:lnTo>
                    <a:pt x="414" y="122"/>
                  </a:lnTo>
                  <a:lnTo>
                    <a:pt x="402" y="102"/>
                  </a:lnTo>
                  <a:lnTo>
                    <a:pt x="390" y="84"/>
                  </a:lnTo>
                  <a:lnTo>
                    <a:pt x="376" y="68"/>
                  </a:lnTo>
                  <a:lnTo>
                    <a:pt x="360" y="54"/>
                  </a:lnTo>
                  <a:lnTo>
                    <a:pt x="344" y="42"/>
                  </a:lnTo>
                  <a:lnTo>
                    <a:pt x="326" y="30"/>
                  </a:lnTo>
                  <a:lnTo>
                    <a:pt x="308" y="20"/>
                  </a:lnTo>
                  <a:lnTo>
                    <a:pt x="290" y="14"/>
                  </a:lnTo>
                  <a:lnTo>
                    <a:pt x="272" y="8"/>
                  </a:lnTo>
                  <a:lnTo>
                    <a:pt x="252" y="2"/>
                  </a:lnTo>
                  <a:lnTo>
                    <a:pt x="234" y="0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9A65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6"/>
            <p:cNvSpPr/>
            <p:nvPr/>
          </p:nvSpPr>
          <p:spPr>
            <a:xfrm>
              <a:off x="8232775" y="3781425"/>
              <a:ext cx="22225" cy="25400"/>
            </a:xfrm>
            <a:custGeom>
              <a:avLst/>
              <a:gdLst/>
              <a:ahLst/>
              <a:cxnLst/>
              <a:rect l="l" t="t" r="r" b="b"/>
              <a:pathLst>
                <a:path w="14" h="16" extrusionOk="0">
                  <a:moveTo>
                    <a:pt x="14" y="8"/>
                  </a:moveTo>
                  <a:lnTo>
                    <a:pt x="14" y="8"/>
                  </a:lnTo>
                  <a:lnTo>
                    <a:pt x="14" y="10"/>
                  </a:lnTo>
                  <a:lnTo>
                    <a:pt x="12" y="14"/>
                  </a:lnTo>
                  <a:lnTo>
                    <a:pt x="10" y="14"/>
                  </a:lnTo>
                  <a:lnTo>
                    <a:pt x="6" y="16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6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rgbClr val="F8AA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6"/>
            <p:cNvSpPr/>
            <p:nvPr/>
          </p:nvSpPr>
          <p:spPr>
            <a:xfrm>
              <a:off x="8070850" y="3705225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54" h="54" extrusionOk="0">
                  <a:moveTo>
                    <a:pt x="54" y="26"/>
                  </a:moveTo>
                  <a:lnTo>
                    <a:pt x="54" y="26"/>
                  </a:lnTo>
                  <a:lnTo>
                    <a:pt x="52" y="38"/>
                  </a:lnTo>
                  <a:lnTo>
                    <a:pt x="46" y="46"/>
                  </a:lnTo>
                  <a:lnTo>
                    <a:pt x="38" y="52"/>
                  </a:lnTo>
                  <a:lnTo>
                    <a:pt x="26" y="54"/>
                  </a:lnTo>
                  <a:lnTo>
                    <a:pt x="16" y="52"/>
                  </a:lnTo>
                  <a:lnTo>
                    <a:pt x="8" y="46"/>
                  </a:lnTo>
                  <a:lnTo>
                    <a:pt x="2" y="38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4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6"/>
            <p:cNvSpPr/>
            <p:nvPr/>
          </p:nvSpPr>
          <p:spPr>
            <a:xfrm>
              <a:off x="8099425" y="3733800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8" y="10"/>
                  </a:moveTo>
                  <a:lnTo>
                    <a:pt x="18" y="10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2" y="18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8" y="6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724F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6"/>
            <p:cNvSpPr/>
            <p:nvPr/>
          </p:nvSpPr>
          <p:spPr>
            <a:xfrm>
              <a:off x="8331200" y="3705225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54" h="54" extrusionOk="0">
                  <a:moveTo>
                    <a:pt x="0" y="26"/>
                  </a:moveTo>
                  <a:lnTo>
                    <a:pt x="0" y="26"/>
                  </a:lnTo>
                  <a:lnTo>
                    <a:pt x="2" y="38"/>
                  </a:lnTo>
                  <a:lnTo>
                    <a:pt x="8" y="46"/>
                  </a:lnTo>
                  <a:lnTo>
                    <a:pt x="16" y="52"/>
                  </a:lnTo>
                  <a:lnTo>
                    <a:pt x="26" y="54"/>
                  </a:lnTo>
                  <a:lnTo>
                    <a:pt x="36" y="52"/>
                  </a:lnTo>
                  <a:lnTo>
                    <a:pt x="46" y="46"/>
                  </a:lnTo>
                  <a:lnTo>
                    <a:pt x="52" y="38"/>
                  </a:lnTo>
                  <a:lnTo>
                    <a:pt x="54" y="26"/>
                  </a:lnTo>
                  <a:lnTo>
                    <a:pt x="52" y="16"/>
                  </a:lnTo>
                  <a:lnTo>
                    <a:pt x="46" y="8"/>
                  </a:lnTo>
                  <a:lnTo>
                    <a:pt x="36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6"/>
            <p:cNvSpPr/>
            <p:nvPr/>
          </p:nvSpPr>
          <p:spPr>
            <a:xfrm>
              <a:off x="8356600" y="3733800"/>
              <a:ext cx="31750" cy="28575"/>
            </a:xfrm>
            <a:custGeom>
              <a:avLst/>
              <a:gdLst/>
              <a:ahLst/>
              <a:cxnLst/>
              <a:rect l="l" t="t" r="r" b="b"/>
              <a:pathLst>
                <a:path w="20" h="18" extrusionOk="0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6" y="18"/>
                  </a:lnTo>
                  <a:lnTo>
                    <a:pt x="10" y="18"/>
                  </a:lnTo>
                  <a:lnTo>
                    <a:pt x="14" y="18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10"/>
                  </a:lnTo>
                  <a:lnTo>
                    <a:pt x="20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24F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6"/>
            <p:cNvSpPr/>
            <p:nvPr/>
          </p:nvSpPr>
          <p:spPr>
            <a:xfrm>
              <a:off x="8207375" y="3844925"/>
              <a:ext cx="69850" cy="34925"/>
            </a:xfrm>
            <a:custGeom>
              <a:avLst/>
              <a:gdLst/>
              <a:ahLst/>
              <a:cxnLst/>
              <a:rect l="l" t="t" r="r" b="b"/>
              <a:pathLst>
                <a:path w="44" h="22" extrusionOk="0">
                  <a:moveTo>
                    <a:pt x="44" y="12"/>
                  </a:moveTo>
                  <a:lnTo>
                    <a:pt x="44" y="12"/>
                  </a:lnTo>
                  <a:lnTo>
                    <a:pt x="42" y="16"/>
                  </a:lnTo>
                  <a:lnTo>
                    <a:pt x="38" y="18"/>
                  </a:lnTo>
                  <a:lnTo>
                    <a:pt x="30" y="20"/>
                  </a:lnTo>
                  <a:lnTo>
                    <a:pt x="22" y="22"/>
                  </a:lnTo>
                  <a:lnTo>
                    <a:pt x="12" y="20"/>
                  </a:lnTo>
                  <a:lnTo>
                    <a:pt x="6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6" y="4"/>
                  </a:lnTo>
                  <a:lnTo>
                    <a:pt x="12" y="2"/>
                  </a:lnTo>
                  <a:lnTo>
                    <a:pt x="22" y="0"/>
                  </a:lnTo>
                  <a:lnTo>
                    <a:pt x="30" y="2"/>
                  </a:lnTo>
                  <a:lnTo>
                    <a:pt x="38" y="4"/>
                  </a:lnTo>
                  <a:lnTo>
                    <a:pt x="42" y="8"/>
                  </a:lnTo>
                  <a:lnTo>
                    <a:pt x="44" y="12"/>
                  </a:lnTo>
                  <a:close/>
                </a:path>
              </a:pathLst>
            </a:custGeom>
            <a:solidFill>
              <a:srgbClr val="F8AA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6"/>
            <p:cNvSpPr/>
            <p:nvPr/>
          </p:nvSpPr>
          <p:spPr>
            <a:xfrm>
              <a:off x="7848600" y="3673475"/>
              <a:ext cx="142875" cy="133350"/>
            </a:xfrm>
            <a:custGeom>
              <a:avLst/>
              <a:gdLst/>
              <a:ahLst/>
              <a:cxnLst/>
              <a:rect l="l" t="t" r="r" b="b"/>
              <a:pathLst>
                <a:path w="90" h="84" extrusionOk="0">
                  <a:moveTo>
                    <a:pt x="90" y="42"/>
                  </a:moveTo>
                  <a:lnTo>
                    <a:pt x="90" y="42"/>
                  </a:lnTo>
                  <a:lnTo>
                    <a:pt x="90" y="50"/>
                  </a:lnTo>
                  <a:lnTo>
                    <a:pt x="86" y="58"/>
                  </a:lnTo>
                  <a:lnTo>
                    <a:pt x="82" y="66"/>
                  </a:lnTo>
                  <a:lnTo>
                    <a:pt x="78" y="72"/>
                  </a:lnTo>
                  <a:lnTo>
                    <a:pt x="70" y="76"/>
                  </a:lnTo>
                  <a:lnTo>
                    <a:pt x="62" y="80"/>
                  </a:lnTo>
                  <a:lnTo>
                    <a:pt x="54" y="82"/>
                  </a:lnTo>
                  <a:lnTo>
                    <a:pt x="46" y="84"/>
                  </a:lnTo>
                  <a:lnTo>
                    <a:pt x="36" y="82"/>
                  </a:lnTo>
                  <a:lnTo>
                    <a:pt x="28" y="80"/>
                  </a:lnTo>
                  <a:lnTo>
                    <a:pt x="20" y="76"/>
                  </a:lnTo>
                  <a:lnTo>
                    <a:pt x="14" y="72"/>
                  </a:lnTo>
                  <a:lnTo>
                    <a:pt x="8" y="66"/>
                  </a:lnTo>
                  <a:lnTo>
                    <a:pt x="4" y="58"/>
                  </a:lnTo>
                  <a:lnTo>
                    <a:pt x="2" y="50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26"/>
                  </a:lnTo>
                  <a:lnTo>
                    <a:pt x="8" y="18"/>
                  </a:lnTo>
                  <a:lnTo>
                    <a:pt x="14" y="12"/>
                  </a:lnTo>
                  <a:lnTo>
                    <a:pt x="20" y="6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62" y="4"/>
                  </a:lnTo>
                  <a:lnTo>
                    <a:pt x="70" y="6"/>
                  </a:lnTo>
                  <a:lnTo>
                    <a:pt x="78" y="12"/>
                  </a:lnTo>
                  <a:lnTo>
                    <a:pt x="82" y="18"/>
                  </a:lnTo>
                  <a:lnTo>
                    <a:pt x="86" y="26"/>
                  </a:lnTo>
                  <a:lnTo>
                    <a:pt x="90" y="34"/>
                  </a:lnTo>
                  <a:lnTo>
                    <a:pt x="90" y="42"/>
                  </a:lnTo>
                  <a:close/>
                </a:path>
              </a:pathLst>
            </a:custGeom>
            <a:solidFill>
              <a:srgbClr val="9A65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6"/>
            <p:cNvSpPr/>
            <p:nvPr/>
          </p:nvSpPr>
          <p:spPr>
            <a:xfrm>
              <a:off x="8486775" y="3673475"/>
              <a:ext cx="142875" cy="133350"/>
            </a:xfrm>
            <a:custGeom>
              <a:avLst/>
              <a:gdLst/>
              <a:ahLst/>
              <a:cxnLst/>
              <a:rect l="l" t="t" r="r" b="b"/>
              <a:pathLst>
                <a:path w="90" h="84" extrusionOk="0">
                  <a:moveTo>
                    <a:pt x="90" y="42"/>
                  </a:moveTo>
                  <a:lnTo>
                    <a:pt x="90" y="42"/>
                  </a:lnTo>
                  <a:lnTo>
                    <a:pt x="88" y="50"/>
                  </a:lnTo>
                  <a:lnTo>
                    <a:pt x="86" y="58"/>
                  </a:lnTo>
                  <a:lnTo>
                    <a:pt x="82" y="66"/>
                  </a:lnTo>
                  <a:lnTo>
                    <a:pt x="76" y="72"/>
                  </a:lnTo>
                  <a:lnTo>
                    <a:pt x="70" y="76"/>
                  </a:lnTo>
                  <a:lnTo>
                    <a:pt x="62" y="80"/>
                  </a:lnTo>
                  <a:lnTo>
                    <a:pt x="54" y="82"/>
                  </a:lnTo>
                  <a:lnTo>
                    <a:pt x="46" y="84"/>
                  </a:lnTo>
                  <a:lnTo>
                    <a:pt x="36" y="82"/>
                  </a:lnTo>
                  <a:lnTo>
                    <a:pt x="28" y="80"/>
                  </a:lnTo>
                  <a:lnTo>
                    <a:pt x="20" y="76"/>
                  </a:lnTo>
                  <a:lnTo>
                    <a:pt x="14" y="72"/>
                  </a:lnTo>
                  <a:lnTo>
                    <a:pt x="8" y="66"/>
                  </a:lnTo>
                  <a:lnTo>
                    <a:pt x="4" y="58"/>
                  </a:lnTo>
                  <a:lnTo>
                    <a:pt x="2" y="50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26"/>
                  </a:lnTo>
                  <a:lnTo>
                    <a:pt x="8" y="18"/>
                  </a:lnTo>
                  <a:lnTo>
                    <a:pt x="14" y="12"/>
                  </a:lnTo>
                  <a:lnTo>
                    <a:pt x="20" y="6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62" y="4"/>
                  </a:lnTo>
                  <a:lnTo>
                    <a:pt x="70" y="6"/>
                  </a:lnTo>
                  <a:lnTo>
                    <a:pt x="76" y="12"/>
                  </a:lnTo>
                  <a:lnTo>
                    <a:pt x="82" y="18"/>
                  </a:lnTo>
                  <a:lnTo>
                    <a:pt x="86" y="26"/>
                  </a:lnTo>
                  <a:lnTo>
                    <a:pt x="88" y="34"/>
                  </a:lnTo>
                  <a:lnTo>
                    <a:pt x="90" y="42"/>
                  </a:lnTo>
                  <a:close/>
                </a:path>
              </a:pathLst>
            </a:custGeom>
            <a:solidFill>
              <a:srgbClr val="9A65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6"/>
            <p:cNvSpPr/>
            <p:nvPr/>
          </p:nvSpPr>
          <p:spPr>
            <a:xfrm>
              <a:off x="7893050" y="3232150"/>
              <a:ext cx="692150" cy="511175"/>
            </a:xfrm>
            <a:custGeom>
              <a:avLst/>
              <a:gdLst/>
              <a:ahLst/>
              <a:cxnLst/>
              <a:rect l="l" t="t" r="r" b="b"/>
              <a:pathLst>
                <a:path w="436" h="322" extrusionOk="0">
                  <a:moveTo>
                    <a:pt x="8" y="160"/>
                  </a:moveTo>
                  <a:lnTo>
                    <a:pt x="8" y="160"/>
                  </a:lnTo>
                  <a:lnTo>
                    <a:pt x="4" y="182"/>
                  </a:lnTo>
                  <a:lnTo>
                    <a:pt x="0" y="204"/>
                  </a:lnTo>
                  <a:lnTo>
                    <a:pt x="0" y="222"/>
                  </a:lnTo>
                  <a:lnTo>
                    <a:pt x="0" y="238"/>
                  </a:lnTo>
                  <a:lnTo>
                    <a:pt x="2" y="266"/>
                  </a:lnTo>
                  <a:lnTo>
                    <a:pt x="8" y="288"/>
                  </a:lnTo>
                  <a:lnTo>
                    <a:pt x="14" y="304"/>
                  </a:lnTo>
                  <a:lnTo>
                    <a:pt x="20" y="314"/>
                  </a:lnTo>
                  <a:lnTo>
                    <a:pt x="28" y="322"/>
                  </a:lnTo>
                  <a:lnTo>
                    <a:pt x="24" y="308"/>
                  </a:lnTo>
                  <a:lnTo>
                    <a:pt x="20" y="294"/>
                  </a:lnTo>
                  <a:lnTo>
                    <a:pt x="18" y="268"/>
                  </a:lnTo>
                  <a:lnTo>
                    <a:pt x="18" y="244"/>
                  </a:lnTo>
                  <a:lnTo>
                    <a:pt x="22" y="222"/>
                  </a:lnTo>
                  <a:lnTo>
                    <a:pt x="28" y="206"/>
                  </a:lnTo>
                  <a:lnTo>
                    <a:pt x="32" y="192"/>
                  </a:lnTo>
                  <a:lnTo>
                    <a:pt x="38" y="180"/>
                  </a:lnTo>
                  <a:lnTo>
                    <a:pt x="44" y="172"/>
                  </a:lnTo>
                  <a:lnTo>
                    <a:pt x="52" y="164"/>
                  </a:lnTo>
                  <a:lnTo>
                    <a:pt x="58" y="158"/>
                  </a:lnTo>
                  <a:lnTo>
                    <a:pt x="66" y="156"/>
                  </a:lnTo>
                  <a:lnTo>
                    <a:pt x="74" y="152"/>
                  </a:lnTo>
                  <a:lnTo>
                    <a:pt x="80" y="152"/>
                  </a:lnTo>
                  <a:lnTo>
                    <a:pt x="94" y="152"/>
                  </a:lnTo>
                  <a:lnTo>
                    <a:pt x="108" y="156"/>
                  </a:lnTo>
                  <a:lnTo>
                    <a:pt x="118" y="160"/>
                  </a:lnTo>
                  <a:lnTo>
                    <a:pt x="128" y="166"/>
                  </a:lnTo>
                  <a:lnTo>
                    <a:pt x="142" y="176"/>
                  </a:lnTo>
                  <a:lnTo>
                    <a:pt x="158" y="184"/>
                  </a:lnTo>
                  <a:lnTo>
                    <a:pt x="172" y="190"/>
                  </a:lnTo>
                  <a:lnTo>
                    <a:pt x="184" y="194"/>
                  </a:lnTo>
                  <a:lnTo>
                    <a:pt x="206" y="198"/>
                  </a:lnTo>
                  <a:lnTo>
                    <a:pt x="218" y="198"/>
                  </a:lnTo>
                  <a:lnTo>
                    <a:pt x="230" y="198"/>
                  </a:lnTo>
                  <a:lnTo>
                    <a:pt x="252" y="194"/>
                  </a:lnTo>
                  <a:lnTo>
                    <a:pt x="264" y="190"/>
                  </a:lnTo>
                  <a:lnTo>
                    <a:pt x="278" y="184"/>
                  </a:lnTo>
                  <a:lnTo>
                    <a:pt x="294" y="176"/>
                  </a:lnTo>
                  <a:lnTo>
                    <a:pt x="308" y="166"/>
                  </a:lnTo>
                  <a:lnTo>
                    <a:pt x="318" y="158"/>
                  </a:lnTo>
                  <a:lnTo>
                    <a:pt x="330" y="152"/>
                  </a:lnTo>
                  <a:lnTo>
                    <a:pt x="344" y="148"/>
                  </a:lnTo>
                  <a:lnTo>
                    <a:pt x="360" y="146"/>
                  </a:lnTo>
                  <a:lnTo>
                    <a:pt x="368" y="146"/>
                  </a:lnTo>
                  <a:lnTo>
                    <a:pt x="376" y="148"/>
                  </a:lnTo>
                  <a:lnTo>
                    <a:pt x="384" y="150"/>
                  </a:lnTo>
                  <a:lnTo>
                    <a:pt x="392" y="156"/>
                  </a:lnTo>
                  <a:lnTo>
                    <a:pt x="400" y="162"/>
                  </a:lnTo>
                  <a:lnTo>
                    <a:pt x="406" y="172"/>
                  </a:lnTo>
                  <a:lnTo>
                    <a:pt x="412" y="184"/>
                  </a:lnTo>
                  <a:lnTo>
                    <a:pt x="416" y="198"/>
                  </a:lnTo>
                  <a:lnTo>
                    <a:pt x="420" y="218"/>
                  </a:lnTo>
                  <a:lnTo>
                    <a:pt x="424" y="240"/>
                  </a:lnTo>
                  <a:lnTo>
                    <a:pt x="424" y="266"/>
                  </a:lnTo>
                  <a:lnTo>
                    <a:pt x="422" y="280"/>
                  </a:lnTo>
                  <a:lnTo>
                    <a:pt x="418" y="292"/>
                  </a:lnTo>
                  <a:lnTo>
                    <a:pt x="414" y="308"/>
                  </a:lnTo>
                  <a:lnTo>
                    <a:pt x="408" y="322"/>
                  </a:lnTo>
                  <a:lnTo>
                    <a:pt x="414" y="314"/>
                  </a:lnTo>
                  <a:lnTo>
                    <a:pt x="422" y="304"/>
                  </a:lnTo>
                  <a:lnTo>
                    <a:pt x="428" y="288"/>
                  </a:lnTo>
                  <a:lnTo>
                    <a:pt x="434" y="266"/>
                  </a:lnTo>
                  <a:lnTo>
                    <a:pt x="436" y="238"/>
                  </a:lnTo>
                  <a:lnTo>
                    <a:pt x="436" y="222"/>
                  </a:lnTo>
                  <a:lnTo>
                    <a:pt x="436" y="204"/>
                  </a:lnTo>
                  <a:lnTo>
                    <a:pt x="432" y="182"/>
                  </a:lnTo>
                  <a:lnTo>
                    <a:pt x="428" y="160"/>
                  </a:lnTo>
                  <a:lnTo>
                    <a:pt x="426" y="154"/>
                  </a:lnTo>
                  <a:lnTo>
                    <a:pt x="420" y="136"/>
                  </a:lnTo>
                  <a:lnTo>
                    <a:pt x="408" y="110"/>
                  </a:lnTo>
                  <a:lnTo>
                    <a:pt x="398" y="96"/>
                  </a:lnTo>
                  <a:lnTo>
                    <a:pt x="388" y="82"/>
                  </a:lnTo>
                  <a:lnTo>
                    <a:pt x="376" y="66"/>
                  </a:lnTo>
                  <a:lnTo>
                    <a:pt x="362" y="52"/>
                  </a:lnTo>
                  <a:lnTo>
                    <a:pt x="344" y="38"/>
                  </a:lnTo>
                  <a:lnTo>
                    <a:pt x="324" y="26"/>
                  </a:lnTo>
                  <a:lnTo>
                    <a:pt x="302" y="16"/>
                  </a:lnTo>
                  <a:lnTo>
                    <a:pt x="278" y="8"/>
                  </a:lnTo>
                  <a:lnTo>
                    <a:pt x="250" y="2"/>
                  </a:lnTo>
                  <a:lnTo>
                    <a:pt x="220" y="0"/>
                  </a:lnTo>
                  <a:lnTo>
                    <a:pt x="212" y="2"/>
                  </a:lnTo>
                  <a:lnTo>
                    <a:pt x="192" y="4"/>
                  </a:lnTo>
                  <a:lnTo>
                    <a:pt x="162" y="10"/>
                  </a:lnTo>
                  <a:lnTo>
                    <a:pt x="146" y="14"/>
                  </a:lnTo>
                  <a:lnTo>
                    <a:pt x="128" y="20"/>
                  </a:lnTo>
                  <a:lnTo>
                    <a:pt x="108" y="30"/>
                  </a:lnTo>
                  <a:lnTo>
                    <a:pt x="90" y="40"/>
                  </a:lnTo>
                  <a:lnTo>
                    <a:pt x="72" y="52"/>
                  </a:lnTo>
                  <a:lnTo>
                    <a:pt x="56" y="68"/>
                  </a:lnTo>
                  <a:lnTo>
                    <a:pt x="40" y="86"/>
                  </a:lnTo>
                  <a:lnTo>
                    <a:pt x="28" y="108"/>
                  </a:lnTo>
                  <a:lnTo>
                    <a:pt x="16" y="132"/>
                  </a:lnTo>
                  <a:lnTo>
                    <a:pt x="8" y="160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4" name="Google Shape;1224;p36"/>
          <p:cNvGrpSpPr/>
          <p:nvPr/>
        </p:nvGrpSpPr>
        <p:grpSpPr>
          <a:xfrm>
            <a:off x="304800" y="0"/>
            <a:ext cx="1828800" cy="1828800"/>
            <a:chOff x="1066800" y="457200"/>
            <a:chExt cx="1828800" cy="1828800"/>
          </a:xfrm>
        </p:grpSpPr>
        <p:sp>
          <p:nvSpPr>
            <p:cNvPr id="1225" name="Google Shape;1225;p36"/>
            <p:cNvSpPr/>
            <p:nvPr/>
          </p:nvSpPr>
          <p:spPr>
            <a:xfrm>
              <a:off x="1066800" y="457200"/>
              <a:ext cx="1828800" cy="182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6"/>
            <p:cNvSpPr/>
            <p:nvPr/>
          </p:nvSpPr>
          <p:spPr>
            <a:xfrm>
              <a:off x="1520825" y="1222375"/>
              <a:ext cx="920750" cy="841375"/>
            </a:xfrm>
            <a:custGeom>
              <a:avLst/>
              <a:gdLst/>
              <a:ahLst/>
              <a:cxnLst/>
              <a:rect l="l" t="t" r="r" b="b"/>
              <a:pathLst>
                <a:path w="580" h="530" extrusionOk="0">
                  <a:moveTo>
                    <a:pt x="470" y="56"/>
                  </a:moveTo>
                  <a:lnTo>
                    <a:pt x="470" y="56"/>
                  </a:lnTo>
                  <a:lnTo>
                    <a:pt x="490" y="74"/>
                  </a:lnTo>
                  <a:lnTo>
                    <a:pt x="510" y="94"/>
                  </a:lnTo>
                  <a:lnTo>
                    <a:pt x="528" y="122"/>
                  </a:lnTo>
                  <a:lnTo>
                    <a:pt x="544" y="152"/>
                  </a:lnTo>
                  <a:lnTo>
                    <a:pt x="558" y="186"/>
                  </a:lnTo>
                  <a:lnTo>
                    <a:pt x="564" y="204"/>
                  </a:lnTo>
                  <a:lnTo>
                    <a:pt x="570" y="224"/>
                  </a:lnTo>
                  <a:lnTo>
                    <a:pt x="574" y="246"/>
                  </a:lnTo>
                  <a:lnTo>
                    <a:pt x="578" y="268"/>
                  </a:lnTo>
                  <a:lnTo>
                    <a:pt x="580" y="292"/>
                  </a:lnTo>
                  <a:lnTo>
                    <a:pt x="580" y="316"/>
                  </a:lnTo>
                  <a:lnTo>
                    <a:pt x="580" y="324"/>
                  </a:lnTo>
                  <a:lnTo>
                    <a:pt x="578" y="330"/>
                  </a:lnTo>
                  <a:lnTo>
                    <a:pt x="574" y="336"/>
                  </a:lnTo>
                  <a:lnTo>
                    <a:pt x="570" y="340"/>
                  </a:lnTo>
                  <a:lnTo>
                    <a:pt x="566" y="344"/>
                  </a:lnTo>
                  <a:lnTo>
                    <a:pt x="560" y="348"/>
                  </a:lnTo>
                  <a:lnTo>
                    <a:pt x="554" y="350"/>
                  </a:lnTo>
                  <a:lnTo>
                    <a:pt x="546" y="350"/>
                  </a:lnTo>
                  <a:lnTo>
                    <a:pt x="540" y="350"/>
                  </a:lnTo>
                  <a:lnTo>
                    <a:pt x="534" y="348"/>
                  </a:lnTo>
                  <a:lnTo>
                    <a:pt x="528" y="344"/>
                  </a:lnTo>
                  <a:lnTo>
                    <a:pt x="522" y="340"/>
                  </a:lnTo>
                  <a:lnTo>
                    <a:pt x="518" y="336"/>
                  </a:lnTo>
                  <a:lnTo>
                    <a:pt x="516" y="330"/>
                  </a:lnTo>
                  <a:lnTo>
                    <a:pt x="514" y="324"/>
                  </a:lnTo>
                  <a:lnTo>
                    <a:pt x="512" y="316"/>
                  </a:lnTo>
                  <a:lnTo>
                    <a:pt x="512" y="314"/>
                  </a:lnTo>
                  <a:lnTo>
                    <a:pt x="512" y="310"/>
                  </a:lnTo>
                  <a:lnTo>
                    <a:pt x="512" y="306"/>
                  </a:lnTo>
                  <a:lnTo>
                    <a:pt x="510" y="306"/>
                  </a:lnTo>
                  <a:lnTo>
                    <a:pt x="508" y="306"/>
                  </a:lnTo>
                  <a:lnTo>
                    <a:pt x="500" y="304"/>
                  </a:lnTo>
                  <a:lnTo>
                    <a:pt x="492" y="300"/>
                  </a:lnTo>
                  <a:lnTo>
                    <a:pt x="486" y="292"/>
                  </a:lnTo>
                  <a:lnTo>
                    <a:pt x="484" y="284"/>
                  </a:lnTo>
                  <a:lnTo>
                    <a:pt x="486" y="276"/>
                  </a:lnTo>
                  <a:lnTo>
                    <a:pt x="492" y="270"/>
                  </a:lnTo>
                  <a:lnTo>
                    <a:pt x="500" y="264"/>
                  </a:lnTo>
                  <a:lnTo>
                    <a:pt x="508" y="262"/>
                  </a:lnTo>
                  <a:lnTo>
                    <a:pt x="510" y="262"/>
                  </a:lnTo>
                  <a:lnTo>
                    <a:pt x="502" y="230"/>
                  </a:lnTo>
                  <a:lnTo>
                    <a:pt x="492" y="200"/>
                  </a:lnTo>
                  <a:lnTo>
                    <a:pt x="482" y="176"/>
                  </a:lnTo>
                  <a:lnTo>
                    <a:pt x="470" y="156"/>
                  </a:lnTo>
                  <a:lnTo>
                    <a:pt x="458" y="140"/>
                  </a:lnTo>
                  <a:lnTo>
                    <a:pt x="444" y="126"/>
                  </a:lnTo>
                  <a:lnTo>
                    <a:pt x="430" y="114"/>
                  </a:lnTo>
                  <a:lnTo>
                    <a:pt x="418" y="106"/>
                  </a:lnTo>
                  <a:lnTo>
                    <a:pt x="418" y="216"/>
                  </a:lnTo>
                  <a:lnTo>
                    <a:pt x="420" y="342"/>
                  </a:lnTo>
                  <a:lnTo>
                    <a:pt x="420" y="446"/>
                  </a:lnTo>
                  <a:lnTo>
                    <a:pt x="420" y="490"/>
                  </a:lnTo>
                  <a:lnTo>
                    <a:pt x="420" y="492"/>
                  </a:lnTo>
                  <a:lnTo>
                    <a:pt x="420" y="500"/>
                  </a:lnTo>
                  <a:lnTo>
                    <a:pt x="418" y="506"/>
                  </a:lnTo>
                  <a:lnTo>
                    <a:pt x="414" y="512"/>
                  </a:lnTo>
                  <a:lnTo>
                    <a:pt x="410" y="520"/>
                  </a:lnTo>
                  <a:lnTo>
                    <a:pt x="404" y="524"/>
                  </a:lnTo>
                  <a:lnTo>
                    <a:pt x="398" y="526"/>
                  </a:lnTo>
                  <a:lnTo>
                    <a:pt x="392" y="528"/>
                  </a:lnTo>
                  <a:lnTo>
                    <a:pt x="386" y="530"/>
                  </a:lnTo>
                  <a:lnTo>
                    <a:pt x="378" y="528"/>
                  </a:lnTo>
                  <a:lnTo>
                    <a:pt x="372" y="526"/>
                  </a:lnTo>
                  <a:lnTo>
                    <a:pt x="366" y="524"/>
                  </a:lnTo>
                  <a:lnTo>
                    <a:pt x="360" y="520"/>
                  </a:lnTo>
                  <a:lnTo>
                    <a:pt x="356" y="512"/>
                  </a:lnTo>
                  <a:lnTo>
                    <a:pt x="354" y="506"/>
                  </a:lnTo>
                  <a:lnTo>
                    <a:pt x="352" y="500"/>
                  </a:lnTo>
                  <a:lnTo>
                    <a:pt x="350" y="494"/>
                  </a:lnTo>
                  <a:lnTo>
                    <a:pt x="350" y="474"/>
                  </a:lnTo>
                  <a:lnTo>
                    <a:pt x="350" y="452"/>
                  </a:lnTo>
                  <a:lnTo>
                    <a:pt x="350" y="432"/>
                  </a:lnTo>
                  <a:lnTo>
                    <a:pt x="350" y="412"/>
                  </a:lnTo>
                  <a:lnTo>
                    <a:pt x="348" y="400"/>
                  </a:lnTo>
                  <a:lnTo>
                    <a:pt x="344" y="388"/>
                  </a:lnTo>
                  <a:lnTo>
                    <a:pt x="338" y="378"/>
                  </a:lnTo>
                  <a:lnTo>
                    <a:pt x="332" y="368"/>
                  </a:lnTo>
                  <a:lnTo>
                    <a:pt x="322" y="362"/>
                  </a:lnTo>
                  <a:lnTo>
                    <a:pt x="312" y="356"/>
                  </a:lnTo>
                  <a:lnTo>
                    <a:pt x="300" y="352"/>
                  </a:lnTo>
                  <a:lnTo>
                    <a:pt x="288" y="352"/>
                  </a:lnTo>
                  <a:lnTo>
                    <a:pt x="276" y="352"/>
                  </a:lnTo>
                  <a:lnTo>
                    <a:pt x="264" y="356"/>
                  </a:lnTo>
                  <a:lnTo>
                    <a:pt x="254" y="360"/>
                  </a:lnTo>
                  <a:lnTo>
                    <a:pt x="246" y="368"/>
                  </a:lnTo>
                  <a:lnTo>
                    <a:pt x="238" y="376"/>
                  </a:lnTo>
                  <a:lnTo>
                    <a:pt x="232" y="386"/>
                  </a:lnTo>
                  <a:lnTo>
                    <a:pt x="228" y="396"/>
                  </a:lnTo>
                  <a:lnTo>
                    <a:pt x="226" y="408"/>
                  </a:lnTo>
                  <a:lnTo>
                    <a:pt x="226" y="430"/>
                  </a:lnTo>
                  <a:lnTo>
                    <a:pt x="226" y="450"/>
                  </a:lnTo>
                  <a:lnTo>
                    <a:pt x="226" y="472"/>
                  </a:lnTo>
                  <a:lnTo>
                    <a:pt x="226" y="494"/>
                  </a:lnTo>
                  <a:lnTo>
                    <a:pt x="224" y="500"/>
                  </a:lnTo>
                  <a:lnTo>
                    <a:pt x="222" y="506"/>
                  </a:lnTo>
                  <a:lnTo>
                    <a:pt x="218" y="512"/>
                  </a:lnTo>
                  <a:lnTo>
                    <a:pt x="214" y="520"/>
                  </a:lnTo>
                  <a:lnTo>
                    <a:pt x="210" y="524"/>
                  </a:lnTo>
                  <a:lnTo>
                    <a:pt x="204" y="526"/>
                  </a:lnTo>
                  <a:lnTo>
                    <a:pt x="198" y="528"/>
                  </a:lnTo>
                  <a:lnTo>
                    <a:pt x="190" y="530"/>
                  </a:lnTo>
                  <a:lnTo>
                    <a:pt x="184" y="528"/>
                  </a:lnTo>
                  <a:lnTo>
                    <a:pt x="176" y="526"/>
                  </a:lnTo>
                  <a:lnTo>
                    <a:pt x="170" y="524"/>
                  </a:lnTo>
                  <a:lnTo>
                    <a:pt x="166" y="520"/>
                  </a:lnTo>
                  <a:lnTo>
                    <a:pt x="162" y="512"/>
                  </a:lnTo>
                  <a:lnTo>
                    <a:pt x="158" y="506"/>
                  </a:lnTo>
                  <a:lnTo>
                    <a:pt x="156" y="500"/>
                  </a:lnTo>
                  <a:lnTo>
                    <a:pt x="156" y="492"/>
                  </a:lnTo>
                  <a:lnTo>
                    <a:pt x="156" y="490"/>
                  </a:lnTo>
                  <a:lnTo>
                    <a:pt x="156" y="440"/>
                  </a:lnTo>
                  <a:lnTo>
                    <a:pt x="156" y="328"/>
                  </a:lnTo>
                  <a:lnTo>
                    <a:pt x="158" y="198"/>
                  </a:lnTo>
                  <a:lnTo>
                    <a:pt x="160" y="102"/>
                  </a:lnTo>
                  <a:lnTo>
                    <a:pt x="146" y="112"/>
                  </a:lnTo>
                  <a:lnTo>
                    <a:pt x="134" y="124"/>
                  </a:lnTo>
                  <a:lnTo>
                    <a:pt x="120" y="136"/>
                  </a:lnTo>
                  <a:lnTo>
                    <a:pt x="108" y="154"/>
                  </a:lnTo>
                  <a:lnTo>
                    <a:pt x="96" y="174"/>
                  </a:lnTo>
                  <a:lnTo>
                    <a:pt x="86" y="198"/>
                  </a:lnTo>
                  <a:lnTo>
                    <a:pt x="76" y="228"/>
                  </a:lnTo>
                  <a:lnTo>
                    <a:pt x="70" y="262"/>
                  </a:lnTo>
                  <a:lnTo>
                    <a:pt x="72" y="262"/>
                  </a:lnTo>
                  <a:lnTo>
                    <a:pt x="80" y="264"/>
                  </a:lnTo>
                  <a:lnTo>
                    <a:pt x="88" y="270"/>
                  </a:lnTo>
                  <a:lnTo>
                    <a:pt x="94" y="276"/>
                  </a:lnTo>
                  <a:lnTo>
                    <a:pt x="94" y="284"/>
                  </a:lnTo>
                  <a:lnTo>
                    <a:pt x="94" y="292"/>
                  </a:lnTo>
                  <a:lnTo>
                    <a:pt x="88" y="300"/>
                  </a:lnTo>
                  <a:lnTo>
                    <a:pt x="80" y="304"/>
                  </a:lnTo>
                  <a:lnTo>
                    <a:pt x="72" y="306"/>
                  </a:lnTo>
                  <a:lnTo>
                    <a:pt x="70" y="306"/>
                  </a:lnTo>
                  <a:lnTo>
                    <a:pt x="68" y="306"/>
                  </a:lnTo>
                  <a:lnTo>
                    <a:pt x="66" y="310"/>
                  </a:lnTo>
                  <a:lnTo>
                    <a:pt x="66" y="314"/>
                  </a:lnTo>
                  <a:lnTo>
                    <a:pt x="66" y="316"/>
                  </a:lnTo>
                  <a:lnTo>
                    <a:pt x="66" y="324"/>
                  </a:lnTo>
                  <a:lnTo>
                    <a:pt x="64" y="330"/>
                  </a:lnTo>
                  <a:lnTo>
                    <a:pt x="62" y="336"/>
                  </a:lnTo>
                  <a:lnTo>
                    <a:pt x="56" y="340"/>
                  </a:lnTo>
                  <a:lnTo>
                    <a:pt x="52" y="344"/>
                  </a:lnTo>
                  <a:lnTo>
                    <a:pt x="46" y="348"/>
                  </a:lnTo>
                  <a:lnTo>
                    <a:pt x="40" y="350"/>
                  </a:lnTo>
                  <a:lnTo>
                    <a:pt x="34" y="350"/>
                  </a:lnTo>
                  <a:lnTo>
                    <a:pt x="26" y="350"/>
                  </a:lnTo>
                  <a:lnTo>
                    <a:pt x="20" y="348"/>
                  </a:lnTo>
                  <a:lnTo>
                    <a:pt x="14" y="344"/>
                  </a:lnTo>
                  <a:lnTo>
                    <a:pt x="10" y="340"/>
                  </a:lnTo>
                  <a:lnTo>
                    <a:pt x="6" y="336"/>
                  </a:lnTo>
                  <a:lnTo>
                    <a:pt x="2" y="330"/>
                  </a:lnTo>
                  <a:lnTo>
                    <a:pt x="0" y="324"/>
                  </a:lnTo>
                  <a:lnTo>
                    <a:pt x="0" y="316"/>
                  </a:lnTo>
                  <a:lnTo>
                    <a:pt x="0" y="292"/>
                  </a:lnTo>
                  <a:lnTo>
                    <a:pt x="2" y="268"/>
                  </a:lnTo>
                  <a:lnTo>
                    <a:pt x="8" y="224"/>
                  </a:lnTo>
                  <a:lnTo>
                    <a:pt x="18" y="186"/>
                  </a:lnTo>
                  <a:lnTo>
                    <a:pt x="32" y="152"/>
                  </a:lnTo>
                  <a:lnTo>
                    <a:pt x="46" y="124"/>
                  </a:lnTo>
                  <a:lnTo>
                    <a:pt x="64" y="100"/>
                  </a:lnTo>
                  <a:lnTo>
                    <a:pt x="82" y="76"/>
                  </a:lnTo>
                  <a:lnTo>
                    <a:pt x="100" y="60"/>
                  </a:lnTo>
                  <a:lnTo>
                    <a:pt x="114" y="50"/>
                  </a:lnTo>
                  <a:lnTo>
                    <a:pt x="128" y="42"/>
                  </a:lnTo>
                  <a:lnTo>
                    <a:pt x="148" y="30"/>
                  </a:lnTo>
                  <a:lnTo>
                    <a:pt x="174" y="20"/>
                  </a:lnTo>
                  <a:lnTo>
                    <a:pt x="204" y="10"/>
                  </a:lnTo>
                  <a:lnTo>
                    <a:pt x="238" y="4"/>
                  </a:lnTo>
                  <a:lnTo>
                    <a:pt x="256" y="2"/>
                  </a:lnTo>
                  <a:lnTo>
                    <a:pt x="274" y="0"/>
                  </a:lnTo>
                  <a:lnTo>
                    <a:pt x="296" y="2"/>
                  </a:lnTo>
                  <a:lnTo>
                    <a:pt x="318" y="2"/>
                  </a:lnTo>
                  <a:lnTo>
                    <a:pt x="346" y="6"/>
                  </a:lnTo>
                  <a:lnTo>
                    <a:pt x="376" y="12"/>
                  </a:lnTo>
                  <a:lnTo>
                    <a:pt x="410" y="22"/>
                  </a:lnTo>
                  <a:lnTo>
                    <a:pt x="426" y="30"/>
                  </a:lnTo>
                  <a:lnTo>
                    <a:pt x="442" y="38"/>
                  </a:lnTo>
                  <a:lnTo>
                    <a:pt x="456" y="46"/>
                  </a:lnTo>
                  <a:lnTo>
                    <a:pt x="470" y="56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6"/>
            <p:cNvSpPr/>
            <p:nvPr/>
          </p:nvSpPr>
          <p:spPr>
            <a:xfrm>
              <a:off x="1517650" y="1222375"/>
              <a:ext cx="927100" cy="844550"/>
            </a:xfrm>
            <a:custGeom>
              <a:avLst/>
              <a:gdLst/>
              <a:ahLst/>
              <a:cxnLst/>
              <a:rect l="l" t="t" r="r" b="b"/>
              <a:pathLst>
                <a:path w="584" h="532" extrusionOk="0">
                  <a:moveTo>
                    <a:pt x="276" y="0"/>
                  </a:moveTo>
                  <a:lnTo>
                    <a:pt x="276" y="0"/>
                  </a:lnTo>
                  <a:lnTo>
                    <a:pt x="258" y="0"/>
                  </a:lnTo>
                  <a:lnTo>
                    <a:pt x="240" y="2"/>
                  </a:lnTo>
                  <a:lnTo>
                    <a:pt x="206" y="8"/>
                  </a:lnTo>
                  <a:lnTo>
                    <a:pt x="176" y="18"/>
                  </a:lnTo>
                  <a:lnTo>
                    <a:pt x="150" y="28"/>
                  </a:lnTo>
                  <a:lnTo>
                    <a:pt x="130" y="40"/>
                  </a:lnTo>
                  <a:lnTo>
                    <a:pt x="114" y="48"/>
                  </a:lnTo>
                  <a:lnTo>
                    <a:pt x="102" y="58"/>
                  </a:lnTo>
                  <a:lnTo>
                    <a:pt x="82" y="74"/>
                  </a:lnTo>
                  <a:lnTo>
                    <a:pt x="64" y="98"/>
                  </a:lnTo>
                  <a:lnTo>
                    <a:pt x="48" y="122"/>
                  </a:lnTo>
                  <a:lnTo>
                    <a:pt x="32" y="150"/>
                  </a:lnTo>
                  <a:lnTo>
                    <a:pt x="20" y="184"/>
                  </a:lnTo>
                  <a:lnTo>
                    <a:pt x="8" y="222"/>
                  </a:lnTo>
                  <a:lnTo>
                    <a:pt x="4" y="244"/>
                  </a:lnTo>
                  <a:lnTo>
                    <a:pt x="2" y="266"/>
                  </a:lnTo>
                  <a:lnTo>
                    <a:pt x="0" y="290"/>
                  </a:lnTo>
                  <a:lnTo>
                    <a:pt x="0" y="316"/>
                  </a:lnTo>
                  <a:lnTo>
                    <a:pt x="0" y="324"/>
                  </a:lnTo>
                  <a:lnTo>
                    <a:pt x="2" y="330"/>
                  </a:lnTo>
                  <a:lnTo>
                    <a:pt x="6" y="336"/>
                  </a:lnTo>
                  <a:lnTo>
                    <a:pt x="10" y="342"/>
                  </a:lnTo>
                  <a:lnTo>
                    <a:pt x="16" y="346"/>
                  </a:lnTo>
                  <a:lnTo>
                    <a:pt x="22" y="350"/>
                  </a:lnTo>
                  <a:lnTo>
                    <a:pt x="28" y="352"/>
                  </a:lnTo>
                  <a:lnTo>
                    <a:pt x="36" y="352"/>
                  </a:lnTo>
                  <a:lnTo>
                    <a:pt x="42" y="352"/>
                  </a:lnTo>
                  <a:lnTo>
                    <a:pt x="48" y="350"/>
                  </a:lnTo>
                  <a:lnTo>
                    <a:pt x="54" y="346"/>
                  </a:lnTo>
                  <a:lnTo>
                    <a:pt x="60" y="342"/>
                  </a:lnTo>
                  <a:lnTo>
                    <a:pt x="64" y="336"/>
                  </a:lnTo>
                  <a:lnTo>
                    <a:pt x="68" y="330"/>
                  </a:lnTo>
                  <a:lnTo>
                    <a:pt x="70" y="324"/>
                  </a:lnTo>
                  <a:lnTo>
                    <a:pt x="70" y="316"/>
                  </a:lnTo>
                  <a:lnTo>
                    <a:pt x="70" y="314"/>
                  </a:lnTo>
                  <a:lnTo>
                    <a:pt x="70" y="310"/>
                  </a:lnTo>
                  <a:lnTo>
                    <a:pt x="70" y="308"/>
                  </a:lnTo>
                  <a:lnTo>
                    <a:pt x="72" y="308"/>
                  </a:lnTo>
                  <a:lnTo>
                    <a:pt x="74" y="308"/>
                  </a:lnTo>
                  <a:lnTo>
                    <a:pt x="82" y="306"/>
                  </a:lnTo>
                  <a:lnTo>
                    <a:pt x="92" y="300"/>
                  </a:lnTo>
                  <a:lnTo>
                    <a:pt x="96" y="294"/>
                  </a:lnTo>
                  <a:lnTo>
                    <a:pt x="98" y="284"/>
                  </a:lnTo>
                  <a:lnTo>
                    <a:pt x="96" y="276"/>
                  </a:lnTo>
                  <a:lnTo>
                    <a:pt x="92" y="268"/>
                  </a:lnTo>
                  <a:lnTo>
                    <a:pt x="84" y="264"/>
                  </a:lnTo>
                  <a:lnTo>
                    <a:pt x="74" y="262"/>
                  </a:lnTo>
                  <a:lnTo>
                    <a:pt x="82" y="228"/>
                  </a:lnTo>
                  <a:lnTo>
                    <a:pt x="90" y="200"/>
                  </a:lnTo>
                  <a:lnTo>
                    <a:pt x="100" y="178"/>
                  </a:lnTo>
                  <a:lnTo>
                    <a:pt x="110" y="158"/>
                  </a:lnTo>
                  <a:lnTo>
                    <a:pt x="122" y="142"/>
                  </a:lnTo>
                  <a:lnTo>
                    <a:pt x="134" y="128"/>
                  </a:lnTo>
                  <a:lnTo>
                    <a:pt x="146" y="116"/>
                  </a:lnTo>
                  <a:lnTo>
                    <a:pt x="160" y="106"/>
                  </a:lnTo>
                  <a:lnTo>
                    <a:pt x="158" y="202"/>
                  </a:lnTo>
                  <a:lnTo>
                    <a:pt x="156" y="330"/>
                  </a:lnTo>
                  <a:lnTo>
                    <a:pt x="156" y="440"/>
                  </a:lnTo>
                  <a:lnTo>
                    <a:pt x="156" y="490"/>
                  </a:lnTo>
                  <a:lnTo>
                    <a:pt x="156" y="492"/>
                  </a:lnTo>
                  <a:lnTo>
                    <a:pt x="156" y="500"/>
                  </a:lnTo>
                  <a:lnTo>
                    <a:pt x="158" y="506"/>
                  </a:lnTo>
                  <a:lnTo>
                    <a:pt x="162" y="514"/>
                  </a:lnTo>
                  <a:lnTo>
                    <a:pt x="166" y="520"/>
                  </a:lnTo>
                  <a:lnTo>
                    <a:pt x="172" y="526"/>
                  </a:lnTo>
                  <a:lnTo>
                    <a:pt x="178" y="528"/>
                  </a:lnTo>
                  <a:lnTo>
                    <a:pt x="186" y="530"/>
                  </a:lnTo>
                  <a:lnTo>
                    <a:pt x="192" y="532"/>
                  </a:lnTo>
                  <a:lnTo>
                    <a:pt x="200" y="530"/>
                  </a:lnTo>
                  <a:lnTo>
                    <a:pt x="206" y="528"/>
                  </a:lnTo>
                  <a:lnTo>
                    <a:pt x="212" y="526"/>
                  </a:lnTo>
                  <a:lnTo>
                    <a:pt x="218" y="520"/>
                  </a:lnTo>
                  <a:lnTo>
                    <a:pt x="222" y="514"/>
                  </a:lnTo>
                  <a:lnTo>
                    <a:pt x="226" y="508"/>
                  </a:lnTo>
                  <a:lnTo>
                    <a:pt x="228" y="500"/>
                  </a:lnTo>
                  <a:lnTo>
                    <a:pt x="228" y="494"/>
                  </a:lnTo>
                  <a:lnTo>
                    <a:pt x="228" y="472"/>
                  </a:lnTo>
                  <a:lnTo>
                    <a:pt x="228" y="450"/>
                  </a:lnTo>
                  <a:lnTo>
                    <a:pt x="228" y="430"/>
                  </a:lnTo>
                  <a:lnTo>
                    <a:pt x="230" y="408"/>
                  </a:lnTo>
                  <a:lnTo>
                    <a:pt x="232" y="396"/>
                  </a:lnTo>
                  <a:lnTo>
                    <a:pt x="236" y="386"/>
                  </a:lnTo>
                  <a:lnTo>
                    <a:pt x="242" y="378"/>
                  </a:lnTo>
                  <a:lnTo>
                    <a:pt x="248" y="368"/>
                  </a:lnTo>
                  <a:lnTo>
                    <a:pt x="258" y="362"/>
                  </a:lnTo>
                  <a:lnTo>
                    <a:pt x="268" y="358"/>
                  </a:lnTo>
                  <a:lnTo>
                    <a:pt x="278" y="354"/>
                  </a:lnTo>
                  <a:lnTo>
                    <a:pt x="290" y="354"/>
                  </a:lnTo>
                  <a:lnTo>
                    <a:pt x="302" y="354"/>
                  </a:lnTo>
                  <a:lnTo>
                    <a:pt x="312" y="358"/>
                  </a:lnTo>
                  <a:lnTo>
                    <a:pt x="324" y="364"/>
                  </a:lnTo>
                  <a:lnTo>
                    <a:pt x="332" y="370"/>
                  </a:lnTo>
                  <a:lnTo>
                    <a:pt x="340" y="378"/>
                  </a:lnTo>
                  <a:lnTo>
                    <a:pt x="346" y="388"/>
                  </a:lnTo>
                  <a:lnTo>
                    <a:pt x="348" y="400"/>
                  </a:lnTo>
                  <a:lnTo>
                    <a:pt x="350" y="412"/>
                  </a:lnTo>
                  <a:lnTo>
                    <a:pt x="350" y="432"/>
                  </a:lnTo>
                  <a:lnTo>
                    <a:pt x="350" y="452"/>
                  </a:lnTo>
                  <a:lnTo>
                    <a:pt x="350" y="474"/>
                  </a:lnTo>
                  <a:lnTo>
                    <a:pt x="350" y="494"/>
                  </a:lnTo>
                  <a:lnTo>
                    <a:pt x="352" y="500"/>
                  </a:lnTo>
                  <a:lnTo>
                    <a:pt x="354" y="508"/>
                  </a:lnTo>
                  <a:lnTo>
                    <a:pt x="358" y="514"/>
                  </a:lnTo>
                  <a:lnTo>
                    <a:pt x="362" y="520"/>
                  </a:lnTo>
                  <a:lnTo>
                    <a:pt x="368" y="526"/>
                  </a:lnTo>
                  <a:lnTo>
                    <a:pt x="374" y="528"/>
                  </a:lnTo>
                  <a:lnTo>
                    <a:pt x="380" y="530"/>
                  </a:lnTo>
                  <a:lnTo>
                    <a:pt x="388" y="532"/>
                  </a:lnTo>
                  <a:lnTo>
                    <a:pt x="394" y="530"/>
                  </a:lnTo>
                  <a:lnTo>
                    <a:pt x="402" y="528"/>
                  </a:lnTo>
                  <a:lnTo>
                    <a:pt x="408" y="526"/>
                  </a:lnTo>
                  <a:lnTo>
                    <a:pt x="412" y="520"/>
                  </a:lnTo>
                  <a:lnTo>
                    <a:pt x="418" y="514"/>
                  </a:lnTo>
                  <a:lnTo>
                    <a:pt x="420" y="506"/>
                  </a:lnTo>
                  <a:lnTo>
                    <a:pt x="422" y="500"/>
                  </a:lnTo>
                  <a:lnTo>
                    <a:pt x="424" y="492"/>
                  </a:lnTo>
                  <a:lnTo>
                    <a:pt x="424" y="490"/>
                  </a:lnTo>
                  <a:lnTo>
                    <a:pt x="424" y="446"/>
                  </a:lnTo>
                  <a:lnTo>
                    <a:pt x="424" y="344"/>
                  </a:lnTo>
                  <a:lnTo>
                    <a:pt x="422" y="220"/>
                  </a:lnTo>
                  <a:lnTo>
                    <a:pt x="422" y="110"/>
                  </a:lnTo>
                  <a:lnTo>
                    <a:pt x="436" y="120"/>
                  </a:lnTo>
                  <a:lnTo>
                    <a:pt x="448" y="132"/>
                  </a:lnTo>
                  <a:lnTo>
                    <a:pt x="462" y="146"/>
                  </a:lnTo>
                  <a:lnTo>
                    <a:pt x="474" y="162"/>
                  </a:lnTo>
                  <a:lnTo>
                    <a:pt x="484" y="180"/>
                  </a:lnTo>
                  <a:lnTo>
                    <a:pt x="494" y="204"/>
                  </a:lnTo>
                  <a:lnTo>
                    <a:pt x="502" y="230"/>
                  </a:lnTo>
                  <a:lnTo>
                    <a:pt x="510" y="262"/>
                  </a:lnTo>
                  <a:lnTo>
                    <a:pt x="498" y="264"/>
                  </a:lnTo>
                  <a:lnTo>
                    <a:pt x="492" y="268"/>
                  </a:lnTo>
                  <a:lnTo>
                    <a:pt x="486" y="276"/>
                  </a:lnTo>
                  <a:lnTo>
                    <a:pt x="484" y="284"/>
                  </a:lnTo>
                  <a:lnTo>
                    <a:pt x="486" y="294"/>
                  </a:lnTo>
                  <a:lnTo>
                    <a:pt x="492" y="300"/>
                  </a:lnTo>
                  <a:lnTo>
                    <a:pt x="502" y="306"/>
                  </a:lnTo>
                  <a:lnTo>
                    <a:pt x="510" y="308"/>
                  </a:lnTo>
                  <a:lnTo>
                    <a:pt x="512" y="308"/>
                  </a:lnTo>
                  <a:lnTo>
                    <a:pt x="512" y="310"/>
                  </a:lnTo>
                  <a:lnTo>
                    <a:pt x="512" y="312"/>
                  </a:lnTo>
                  <a:lnTo>
                    <a:pt x="512" y="316"/>
                  </a:lnTo>
                  <a:lnTo>
                    <a:pt x="514" y="316"/>
                  </a:lnTo>
                  <a:lnTo>
                    <a:pt x="514" y="324"/>
                  </a:lnTo>
                  <a:lnTo>
                    <a:pt x="516" y="330"/>
                  </a:lnTo>
                  <a:lnTo>
                    <a:pt x="520" y="336"/>
                  </a:lnTo>
                  <a:lnTo>
                    <a:pt x="524" y="342"/>
                  </a:lnTo>
                  <a:lnTo>
                    <a:pt x="528" y="346"/>
                  </a:lnTo>
                  <a:lnTo>
                    <a:pt x="534" y="350"/>
                  </a:lnTo>
                  <a:lnTo>
                    <a:pt x="542" y="352"/>
                  </a:lnTo>
                  <a:lnTo>
                    <a:pt x="548" y="352"/>
                  </a:lnTo>
                  <a:lnTo>
                    <a:pt x="556" y="352"/>
                  </a:lnTo>
                  <a:lnTo>
                    <a:pt x="562" y="350"/>
                  </a:lnTo>
                  <a:lnTo>
                    <a:pt x="568" y="346"/>
                  </a:lnTo>
                  <a:lnTo>
                    <a:pt x="574" y="342"/>
                  </a:lnTo>
                  <a:lnTo>
                    <a:pt x="578" y="336"/>
                  </a:lnTo>
                  <a:lnTo>
                    <a:pt x="582" y="330"/>
                  </a:lnTo>
                  <a:lnTo>
                    <a:pt x="584" y="324"/>
                  </a:lnTo>
                  <a:lnTo>
                    <a:pt x="584" y="316"/>
                  </a:lnTo>
                  <a:lnTo>
                    <a:pt x="584" y="292"/>
                  </a:lnTo>
                  <a:lnTo>
                    <a:pt x="582" y="268"/>
                  </a:lnTo>
                  <a:lnTo>
                    <a:pt x="578" y="246"/>
                  </a:lnTo>
                  <a:lnTo>
                    <a:pt x="574" y="224"/>
                  </a:lnTo>
                  <a:lnTo>
                    <a:pt x="570" y="204"/>
                  </a:lnTo>
                  <a:lnTo>
                    <a:pt x="564" y="186"/>
                  </a:lnTo>
                  <a:lnTo>
                    <a:pt x="548" y="152"/>
                  </a:lnTo>
                  <a:lnTo>
                    <a:pt x="532" y="122"/>
                  </a:lnTo>
                  <a:lnTo>
                    <a:pt x="514" y="94"/>
                  </a:lnTo>
                  <a:lnTo>
                    <a:pt x="492" y="74"/>
                  </a:lnTo>
                  <a:lnTo>
                    <a:pt x="474" y="56"/>
                  </a:lnTo>
                  <a:lnTo>
                    <a:pt x="460" y="46"/>
                  </a:lnTo>
                  <a:lnTo>
                    <a:pt x="444" y="36"/>
                  </a:lnTo>
                  <a:lnTo>
                    <a:pt x="428" y="28"/>
                  </a:lnTo>
                  <a:lnTo>
                    <a:pt x="412" y="22"/>
                  </a:lnTo>
                  <a:lnTo>
                    <a:pt x="380" y="12"/>
                  </a:lnTo>
                  <a:lnTo>
                    <a:pt x="348" y="4"/>
                  </a:lnTo>
                  <a:lnTo>
                    <a:pt x="320" y="2"/>
                  </a:lnTo>
                  <a:lnTo>
                    <a:pt x="298" y="0"/>
                  </a:lnTo>
                  <a:lnTo>
                    <a:pt x="276" y="0"/>
                  </a:lnTo>
                  <a:close/>
                  <a:moveTo>
                    <a:pt x="4" y="316"/>
                  </a:moveTo>
                  <a:lnTo>
                    <a:pt x="4" y="316"/>
                  </a:lnTo>
                  <a:lnTo>
                    <a:pt x="4" y="292"/>
                  </a:lnTo>
                  <a:lnTo>
                    <a:pt x="6" y="268"/>
                  </a:lnTo>
                  <a:lnTo>
                    <a:pt x="8" y="244"/>
                  </a:lnTo>
                  <a:lnTo>
                    <a:pt x="12" y="224"/>
                  </a:lnTo>
                  <a:lnTo>
                    <a:pt x="22" y="186"/>
                  </a:lnTo>
                  <a:lnTo>
                    <a:pt x="36" y="152"/>
                  </a:lnTo>
                  <a:lnTo>
                    <a:pt x="50" y="124"/>
                  </a:lnTo>
                  <a:lnTo>
                    <a:pt x="68" y="100"/>
                  </a:lnTo>
                  <a:lnTo>
                    <a:pt x="84" y="78"/>
                  </a:lnTo>
                  <a:lnTo>
                    <a:pt x="104" y="62"/>
                  </a:lnTo>
                  <a:lnTo>
                    <a:pt x="116" y="52"/>
                  </a:lnTo>
                  <a:lnTo>
                    <a:pt x="132" y="42"/>
                  </a:lnTo>
                  <a:lnTo>
                    <a:pt x="152" y="32"/>
                  </a:lnTo>
                  <a:lnTo>
                    <a:pt x="178" y="22"/>
                  </a:lnTo>
                  <a:lnTo>
                    <a:pt x="206" y="12"/>
                  </a:lnTo>
                  <a:lnTo>
                    <a:pt x="240" y="6"/>
                  </a:lnTo>
                  <a:lnTo>
                    <a:pt x="258" y="4"/>
                  </a:lnTo>
                  <a:lnTo>
                    <a:pt x="276" y="2"/>
                  </a:lnTo>
                  <a:lnTo>
                    <a:pt x="298" y="4"/>
                  </a:lnTo>
                  <a:lnTo>
                    <a:pt x="320" y="4"/>
                  </a:lnTo>
                  <a:lnTo>
                    <a:pt x="348" y="8"/>
                  </a:lnTo>
                  <a:lnTo>
                    <a:pt x="378" y="14"/>
                  </a:lnTo>
                  <a:lnTo>
                    <a:pt x="412" y="24"/>
                  </a:lnTo>
                  <a:lnTo>
                    <a:pt x="428" y="32"/>
                  </a:lnTo>
                  <a:lnTo>
                    <a:pt x="442" y="40"/>
                  </a:lnTo>
                  <a:lnTo>
                    <a:pt x="458" y="48"/>
                  </a:lnTo>
                  <a:lnTo>
                    <a:pt x="472" y="58"/>
                  </a:lnTo>
                  <a:lnTo>
                    <a:pt x="490" y="76"/>
                  </a:lnTo>
                  <a:lnTo>
                    <a:pt x="512" y="98"/>
                  </a:lnTo>
                  <a:lnTo>
                    <a:pt x="528" y="124"/>
                  </a:lnTo>
                  <a:lnTo>
                    <a:pt x="546" y="154"/>
                  </a:lnTo>
                  <a:lnTo>
                    <a:pt x="560" y="186"/>
                  </a:lnTo>
                  <a:lnTo>
                    <a:pt x="570" y="226"/>
                  </a:lnTo>
                  <a:lnTo>
                    <a:pt x="574" y="246"/>
                  </a:lnTo>
                  <a:lnTo>
                    <a:pt x="578" y="268"/>
                  </a:lnTo>
                  <a:lnTo>
                    <a:pt x="580" y="292"/>
                  </a:lnTo>
                  <a:lnTo>
                    <a:pt x="580" y="316"/>
                  </a:lnTo>
                  <a:lnTo>
                    <a:pt x="580" y="322"/>
                  </a:lnTo>
                  <a:lnTo>
                    <a:pt x="578" y="328"/>
                  </a:lnTo>
                  <a:lnTo>
                    <a:pt x="572" y="340"/>
                  </a:lnTo>
                  <a:lnTo>
                    <a:pt x="560" y="346"/>
                  </a:lnTo>
                  <a:lnTo>
                    <a:pt x="554" y="348"/>
                  </a:lnTo>
                  <a:lnTo>
                    <a:pt x="548" y="348"/>
                  </a:lnTo>
                  <a:lnTo>
                    <a:pt x="542" y="348"/>
                  </a:lnTo>
                  <a:lnTo>
                    <a:pt x="536" y="346"/>
                  </a:lnTo>
                  <a:lnTo>
                    <a:pt x="526" y="340"/>
                  </a:lnTo>
                  <a:lnTo>
                    <a:pt x="520" y="328"/>
                  </a:lnTo>
                  <a:lnTo>
                    <a:pt x="518" y="322"/>
                  </a:lnTo>
                  <a:lnTo>
                    <a:pt x="516" y="316"/>
                  </a:lnTo>
                  <a:lnTo>
                    <a:pt x="516" y="314"/>
                  </a:lnTo>
                  <a:lnTo>
                    <a:pt x="516" y="310"/>
                  </a:lnTo>
                  <a:lnTo>
                    <a:pt x="516" y="306"/>
                  </a:lnTo>
                  <a:lnTo>
                    <a:pt x="516" y="304"/>
                  </a:lnTo>
                  <a:lnTo>
                    <a:pt x="514" y="304"/>
                  </a:lnTo>
                  <a:lnTo>
                    <a:pt x="512" y="304"/>
                  </a:lnTo>
                  <a:lnTo>
                    <a:pt x="510" y="304"/>
                  </a:lnTo>
                  <a:lnTo>
                    <a:pt x="502" y="302"/>
                  </a:lnTo>
                  <a:lnTo>
                    <a:pt x="494" y="298"/>
                  </a:lnTo>
                  <a:lnTo>
                    <a:pt x="490" y="292"/>
                  </a:lnTo>
                  <a:lnTo>
                    <a:pt x="488" y="284"/>
                  </a:lnTo>
                  <a:lnTo>
                    <a:pt x="490" y="276"/>
                  </a:lnTo>
                  <a:lnTo>
                    <a:pt x="494" y="270"/>
                  </a:lnTo>
                  <a:lnTo>
                    <a:pt x="502" y="266"/>
                  </a:lnTo>
                  <a:lnTo>
                    <a:pt x="510" y="264"/>
                  </a:lnTo>
                  <a:lnTo>
                    <a:pt x="512" y="264"/>
                  </a:lnTo>
                  <a:lnTo>
                    <a:pt x="514" y="264"/>
                  </a:lnTo>
                  <a:lnTo>
                    <a:pt x="514" y="262"/>
                  </a:lnTo>
                  <a:lnTo>
                    <a:pt x="508" y="230"/>
                  </a:lnTo>
                  <a:lnTo>
                    <a:pt x="498" y="202"/>
                  </a:lnTo>
                  <a:lnTo>
                    <a:pt x="488" y="178"/>
                  </a:lnTo>
                  <a:lnTo>
                    <a:pt x="476" y="158"/>
                  </a:lnTo>
                  <a:lnTo>
                    <a:pt x="462" y="142"/>
                  </a:lnTo>
                  <a:lnTo>
                    <a:pt x="450" y="126"/>
                  </a:lnTo>
                  <a:lnTo>
                    <a:pt x="436" y="114"/>
                  </a:lnTo>
                  <a:lnTo>
                    <a:pt x="422" y="104"/>
                  </a:lnTo>
                  <a:lnTo>
                    <a:pt x="420" y="104"/>
                  </a:lnTo>
                  <a:lnTo>
                    <a:pt x="420" y="102"/>
                  </a:lnTo>
                  <a:lnTo>
                    <a:pt x="418" y="102"/>
                  </a:lnTo>
                  <a:lnTo>
                    <a:pt x="418" y="104"/>
                  </a:lnTo>
                  <a:lnTo>
                    <a:pt x="418" y="106"/>
                  </a:lnTo>
                  <a:lnTo>
                    <a:pt x="418" y="216"/>
                  </a:lnTo>
                  <a:lnTo>
                    <a:pt x="420" y="340"/>
                  </a:lnTo>
                  <a:lnTo>
                    <a:pt x="420" y="444"/>
                  </a:lnTo>
                  <a:lnTo>
                    <a:pt x="420" y="490"/>
                  </a:lnTo>
                  <a:lnTo>
                    <a:pt x="420" y="492"/>
                  </a:lnTo>
                  <a:lnTo>
                    <a:pt x="420" y="500"/>
                  </a:lnTo>
                  <a:lnTo>
                    <a:pt x="418" y="506"/>
                  </a:lnTo>
                  <a:lnTo>
                    <a:pt x="414" y="512"/>
                  </a:lnTo>
                  <a:lnTo>
                    <a:pt x="410" y="518"/>
                  </a:lnTo>
                  <a:lnTo>
                    <a:pt x="406" y="520"/>
                  </a:lnTo>
                  <a:lnTo>
                    <a:pt x="400" y="526"/>
                  </a:lnTo>
                  <a:lnTo>
                    <a:pt x="394" y="526"/>
                  </a:lnTo>
                  <a:lnTo>
                    <a:pt x="388" y="528"/>
                  </a:lnTo>
                  <a:lnTo>
                    <a:pt x="380" y="526"/>
                  </a:lnTo>
                  <a:lnTo>
                    <a:pt x="374" y="526"/>
                  </a:lnTo>
                  <a:lnTo>
                    <a:pt x="364" y="518"/>
                  </a:lnTo>
                  <a:lnTo>
                    <a:pt x="358" y="506"/>
                  </a:lnTo>
                  <a:lnTo>
                    <a:pt x="356" y="500"/>
                  </a:lnTo>
                  <a:lnTo>
                    <a:pt x="354" y="494"/>
                  </a:lnTo>
                  <a:lnTo>
                    <a:pt x="354" y="474"/>
                  </a:lnTo>
                  <a:lnTo>
                    <a:pt x="354" y="452"/>
                  </a:lnTo>
                  <a:lnTo>
                    <a:pt x="354" y="432"/>
                  </a:lnTo>
                  <a:lnTo>
                    <a:pt x="354" y="412"/>
                  </a:lnTo>
                  <a:lnTo>
                    <a:pt x="352" y="400"/>
                  </a:lnTo>
                  <a:lnTo>
                    <a:pt x="348" y="388"/>
                  </a:lnTo>
                  <a:lnTo>
                    <a:pt x="342" y="376"/>
                  </a:lnTo>
                  <a:lnTo>
                    <a:pt x="334" y="368"/>
                  </a:lnTo>
                  <a:lnTo>
                    <a:pt x="326" y="360"/>
                  </a:lnTo>
                  <a:lnTo>
                    <a:pt x="314" y="354"/>
                  </a:lnTo>
                  <a:lnTo>
                    <a:pt x="302" y="350"/>
                  </a:lnTo>
                  <a:lnTo>
                    <a:pt x="290" y="350"/>
                  </a:lnTo>
                  <a:lnTo>
                    <a:pt x="278" y="350"/>
                  </a:lnTo>
                  <a:lnTo>
                    <a:pt x="266" y="354"/>
                  </a:lnTo>
                  <a:lnTo>
                    <a:pt x="256" y="360"/>
                  </a:lnTo>
                  <a:lnTo>
                    <a:pt x="246" y="366"/>
                  </a:lnTo>
                  <a:lnTo>
                    <a:pt x="238" y="374"/>
                  </a:lnTo>
                  <a:lnTo>
                    <a:pt x="232" y="384"/>
                  </a:lnTo>
                  <a:lnTo>
                    <a:pt x="228" y="396"/>
                  </a:lnTo>
                  <a:lnTo>
                    <a:pt x="226" y="408"/>
                  </a:lnTo>
                  <a:lnTo>
                    <a:pt x="226" y="430"/>
                  </a:lnTo>
                  <a:lnTo>
                    <a:pt x="226" y="450"/>
                  </a:lnTo>
                  <a:lnTo>
                    <a:pt x="226" y="472"/>
                  </a:lnTo>
                  <a:lnTo>
                    <a:pt x="226" y="494"/>
                  </a:lnTo>
                  <a:lnTo>
                    <a:pt x="224" y="500"/>
                  </a:lnTo>
                  <a:lnTo>
                    <a:pt x="222" y="506"/>
                  </a:lnTo>
                  <a:lnTo>
                    <a:pt x="216" y="518"/>
                  </a:lnTo>
                  <a:lnTo>
                    <a:pt x="204" y="526"/>
                  </a:lnTo>
                  <a:lnTo>
                    <a:pt x="198" y="526"/>
                  </a:lnTo>
                  <a:lnTo>
                    <a:pt x="192" y="528"/>
                  </a:lnTo>
                  <a:lnTo>
                    <a:pt x="186" y="526"/>
                  </a:lnTo>
                  <a:lnTo>
                    <a:pt x="180" y="526"/>
                  </a:lnTo>
                  <a:lnTo>
                    <a:pt x="174" y="520"/>
                  </a:lnTo>
                  <a:lnTo>
                    <a:pt x="170" y="518"/>
                  </a:lnTo>
                  <a:lnTo>
                    <a:pt x="166" y="512"/>
                  </a:lnTo>
                  <a:lnTo>
                    <a:pt x="162" y="506"/>
                  </a:lnTo>
                  <a:lnTo>
                    <a:pt x="160" y="500"/>
                  </a:lnTo>
                  <a:lnTo>
                    <a:pt x="160" y="492"/>
                  </a:lnTo>
                  <a:lnTo>
                    <a:pt x="160" y="490"/>
                  </a:lnTo>
                  <a:lnTo>
                    <a:pt x="160" y="440"/>
                  </a:lnTo>
                  <a:lnTo>
                    <a:pt x="160" y="326"/>
                  </a:lnTo>
                  <a:lnTo>
                    <a:pt x="162" y="198"/>
                  </a:lnTo>
                  <a:lnTo>
                    <a:pt x="164" y="102"/>
                  </a:lnTo>
                  <a:lnTo>
                    <a:pt x="164" y="100"/>
                  </a:lnTo>
                  <a:lnTo>
                    <a:pt x="162" y="100"/>
                  </a:lnTo>
                  <a:lnTo>
                    <a:pt x="160" y="100"/>
                  </a:lnTo>
                  <a:lnTo>
                    <a:pt x="160" y="102"/>
                  </a:lnTo>
                  <a:lnTo>
                    <a:pt x="146" y="112"/>
                  </a:lnTo>
                  <a:lnTo>
                    <a:pt x="134" y="124"/>
                  </a:lnTo>
                  <a:lnTo>
                    <a:pt x="120" y="138"/>
                  </a:lnTo>
                  <a:lnTo>
                    <a:pt x="108" y="154"/>
                  </a:lnTo>
                  <a:lnTo>
                    <a:pt x="96" y="174"/>
                  </a:lnTo>
                  <a:lnTo>
                    <a:pt x="84" y="198"/>
                  </a:lnTo>
                  <a:lnTo>
                    <a:pt x="76" y="228"/>
                  </a:lnTo>
                  <a:lnTo>
                    <a:pt x="70" y="262"/>
                  </a:lnTo>
                  <a:lnTo>
                    <a:pt x="70" y="264"/>
                  </a:lnTo>
                  <a:lnTo>
                    <a:pt x="72" y="264"/>
                  </a:lnTo>
                  <a:lnTo>
                    <a:pt x="74" y="264"/>
                  </a:lnTo>
                  <a:lnTo>
                    <a:pt x="82" y="266"/>
                  </a:lnTo>
                  <a:lnTo>
                    <a:pt x="90" y="270"/>
                  </a:lnTo>
                  <a:lnTo>
                    <a:pt x="94" y="276"/>
                  </a:lnTo>
                  <a:lnTo>
                    <a:pt x="94" y="284"/>
                  </a:lnTo>
                  <a:lnTo>
                    <a:pt x="94" y="292"/>
                  </a:lnTo>
                  <a:lnTo>
                    <a:pt x="90" y="298"/>
                  </a:lnTo>
                  <a:lnTo>
                    <a:pt x="82" y="302"/>
                  </a:lnTo>
                  <a:lnTo>
                    <a:pt x="74" y="304"/>
                  </a:lnTo>
                  <a:lnTo>
                    <a:pt x="72" y="304"/>
                  </a:lnTo>
                  <a:lnTo>
                    <a:pt x="70" y="304"/>
                  </a:lnTo>
                  <a:lnTo>
                    <a:pt x="68" y="304"/>
                  </a:lnTo>
                  <a:lnTo>
                    <a:pt x="68" y="306"/>
                  </a:lnTo>
                  <a:lnTo>
                    <a:pt x="68" y="310"/>
                  </a:lnTo>
                  <a:lnTo>
                    <a:pt x="68" y="314"/>
                  </a:lnTo>
                  <a:lnTo>
                    <a:pt x="66" y="316"/>
                  </a:lnTo>
                  <a:lnTo>
                    <a:pt x="66" y="322"/>
                  </a:lnTo>
                  <a:lnTo>
                    <a:pt x="64" y="328"/>
                  </a:lnTo>
                  <a:lnTo>
                    <a:pt x="62" y="334"/>
                  </a:lnTo>
                  <a:lnTo>
                    <a:pt x="58" y="340"/>
                  </a:lnTo>
                  <a:lnTo>
                    <a:pt x="48" y="346"/>
                  </a:lnTo>
                  <a:lnTo>
                    <a:pt x="42" y="348"/>
                  </a:lnTo>
                  <a:lnTo>
                    <a:pt x="36" y="348"/>
                  </a:lnTo>
                  <a:lnTo>
                    <a:pt x="28" y="348"/>
                  </a:lnTo>
                  <a:lnTo>
                    <a:pt x="22" y="346"/>
                  </a:lnTo>
                  <a:lnTo>
                    <a:pt x="12" y="340"/>
                  </a:lnTo>
                  <a:lnTo>
                    <a:pt x="6" y="328"/>
                  </a:lnTo>
                  <a:lnTo>
                    <a:pt x="4" y="322"/>
                  </a:lnTo>
                  <a:lnTo>
                    <a:pt x="4" y="316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6"/>
            <p:cNvSpPr/>
            <p:nvPr/>
          </p:nvSpPr>
          <p:spPr>
            <a:xfrm>
              <a:off x="1520825" y="1619250"/>
              <a:ext cx="149225" cy="158750"/>
            </a:xfrm>
            <a:custGeom>
              <a:avLst/>
              <a:gdLst/>
              <a:ahLst/>
              <a:cxnLst/>
              <a:rect l="l" t="t" r="r" b="b"/>
              <a:pathLst>
                <a:path w="94" h="100" extrusionOk="0">
                  <a:moveTo>
                    <a:pt x="72" y="12"/>
                  </a:moveTo>
                  <a:lnTo>
                    <a:pt x="72" y="12"/>
                  </a:lnTo>
                  <a:lnTo>
                    <a:pt x="70" y="12"/>
                  </a:lnTo>
                  <a:lnTo>
                    <a:pt x="70" y="10"/>
                  </a:lnTo>
                  <a:lnTo>
                    <a:pt x="70" y="8"/>
                  </a:lnTo>
                  <a:lnTo>
                    <a:pt x="72" y="8"/>
                  </a:lnTo>
                  <a:lnTo>
                    <a:pt x="54" y="6"/>
                  </a:lnTo>
                  <a:lnTo>
                    <a:pt x="38" y="4"/>
                  </a:lnTo>
                  <a:lnTo>
                    <a:pt x="20" y="2"/>
                  </a:lnTo>
                  <a:lnTo>
                    <a:pt x="4" y="0"/>
                  </a:lnTo>
                  <a:lnTo>
                    <a:pt x="2" y="16"/>
                  </a:lnTo>
                  <a:lnTo>
                    <a:pt x="0" y="32"/>
                  </a:lnTo>
                  <a:lnTo>
                    <a:pt x="0" y="50"/>
                  </a:lnTo>
                  <a:lnTo>
                    <a:pt x="0" y="66"/>
                  </a:lnTo>
                  <a:lnTo>
                    <a:pt x="0" y="74"/>
                  </a:lnTo>
                  <a:lnTo>
                    <a:pt x="2" y="80"/>
                  </a:lnTo>
                  <a:lnTo>
                    <a:pt x="6" y="86"/>
                  </a:lnTo>
                  <a:lnTo>
                    <a:pt x="10" y="90"/>
                  </a:lnTo>
                  <a:lnTo>
                    <a:pt x="14" y="94"/>
                  </a:lnTo>
                  <a:lnTo>
                    <a:pt x="20" y="98"/>
                  </a:lnTo>
                  <a:lnTo>
                    <a:pt x="26" y="100"/>
                  </a:lnTo>
                  <a:lnTo>
                    <a:pt x="34" y="100"/>
                  </a:lnTo>
                  <a:lnTo>
                    <a:pt x="40" y="100"/>
                  </a:lnTo>
                  <a:lnTo>
                    <a:pt x="46" y="98"/>
                  </a:lnTo>
                  <a:lnTo>
                    <a:pt x="52" y="94"/>
                  </a:lnTo>
                  <a:lnTo>
                    <a:pt x="56" y="90"/>
                  </a:lnTo>
                  <a:lnTo>
                    <a:pt x="62" y="86"/>
                  </a:lnTo>
                  <a:lnTo>
                    <a:pt x="64" y="80"/>
                  </a:lnTo>
                  <a:lnTo>
                    <a:pt x="66" y="74"/>
                  </a:lnTo>
                  <a:lnTo>
                    <a:pt x="66" y="66"/>
                  </a:lnTo>
                  <a:lnTo>
                    <a:pt x="66" y="64"/>
                  </a:lnTo>
                  <a:lnTo>
                    <a:pt x="66" y="60"/>
                  </a:lnTo>
                  <a:lnTo>
                    <a:pt x="68" y="56"/>
                  </a:lnTo>
                  <a:lnTo>
                    <a:pt x="70" y="56"/>
                  </a:lnTo>
                  <a:lnTo>
                    <a:pt x="72" y="56"/>
                  </a:lnTo>
                  <a:lnTo>
                    <a:pt x="80" y="54"/>
                  </a:lnTo>
                  <a:lnTo>
                    <a:pt x="88" y="50"/>
                  </a:lnTo>
                  <a:lnTo>
                    <a:pt x="94" y="42"/>
                  </a:lnTo>
                  <a:lnTo>
                    <a:pt x="94" y="34"/>
                  </a:lnTo>
                  <a:lnTo>
                    <a:pt x="94" y="26"/>
                  </a:lnTo>
                  <a:lnTo>
                    <a:pt x="88" y="20"/>
                  </a:lnTo>
                  <a:lnTo>
                    <a:pt x="80" y="14"/>
                  </a:lnTo>
                  <a:lnTo>
                    <a:pt x="72" y="12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6"/>
            <p:cNvSpPr/>
            <p:nvPr/>
          </p:nvSpPr>
          <p:spPr>
            <a:xfrm>
              <a:off x="1517650" y="1616075"/>
              <a:ext cx="155575" cy="165100"/>
            </a:xfrm>
            <a:custGeom>
              <a:avLst/>
              <a:gdLst/>
              <a:ahLst/>
              <a:cxnLst/>
              <a:rect l="l" t="t" r="r" b="b"/>
              <a:pathLst>
                <a:path w="98" h="104" extrusionOk="0">
                  <a:moveTo>
                    <a:pt x="4" y="2"/>
                  </a:moveTo>
                  <a:lnTo>
                    <a:pt x="4" y="2"/>
                  </a:lnTo>
                  <a:lnTo>
                    <a:pt x="2" y="18"/>
                  </a:lnTo>
                  <a:lnTo>
                    <a:pt x="0" y="36"/>
                  </a:lnTo>
                  <a:lnTo>
                    <a:pt x="0" y="52"/>
                  </a:lnTo>
                  <a:lnTo>
                    <a:pt x="0" y="68"/>
                  </a:lnTo>
                  <a:lnTo>
                    <a:pt x="0" y="76"/>
                  </a:lnTo>
                  <a:lnTo>
                    <a:pt x="2" y="82"/>
                  </a:lnTo>
                  <a:lnTo>
                    <a:pt x="6" y="88"/>
                  </a:lnTo>
                  <a:lnTo>
                    <a:pt x="10" y="94"/>
                  </a:lnTo>
                  <a:lnTo>
                    <a:pt x="16" y="98"/>
                  </a:lnTo>
                  <a:lnTo>
                    <a:pt x="22" y="102"/>
                  </a:lnTo>
                  <a:lnTo>
                    <a:pt x="28" y="104"/>
                  </a:lnTo>
                  <a:lnTo>
                    <a:pt x="36" y="104"/>
                  </a:lnTo>
                  <a:lnTo>
                    <a:pt x="42" y="104"/>
                  </a:lnTo>
                  <a:lnTo>
                    <a:pt x="48" y="102"/>
                  </a:lnTo>
                  <a:lnTo>
                    <a:pt x="54" y="98"/>
                  </a:lnTo>
                  <a:lnTo>
                    <a:pt x="60" y="94"/>
                  </a:lnTo>
                  <a:lnTo>
                    <a:pt x="64" y="88"/>
                  </a:lnTo>
                  <a:lnTo>
                    <a:pt x="68" y="82"/>
                  </a:lnTo>
                  <a:lnTo>
                    <a:pt x="70" y="76"/>
                  </a:lnTo>
                  <a:lnTo>
                    <a:pt x="70" y="68"/>
                  </a:lnTo>
                  <a:lnTo>
                    <a:pt x="70" y="64"/>
                  </a:lnTo>
                  <a:lnTo>
                    <a:pt x="70" y="62"/>
                  </a:lnTo>
                  <a:lnTo>
                    <a:pt x="70" y="60"/>
                  </a:lnTo>
                  <a:lnTo>
                    <a:pt x="72" y="60"/>
                  </a:lnTo>
                  <a:lnTo>
                    <a:pt x="74" y="60"/>
                  </a:lnTo>
                  <a:lnTo>
                    <a:pt x="82" y="58"/>
                  </a:lnTo>
                  <a:lnTo>
                    <a:pt x="92" y="52"/>
                  </a:lnTo>
                  <a:lnTo>
                    <a:pt x="96" y="46"/>
                  </a:lnTo>
                  <a:lnTo>
                    <a:pt x="98" y="36"/>
                  </a:lnTo>
                  <a:lnTo>
                    <a:pt x="96" y="28"/>
                  </a:lnTo>
                  <a:lnTo>
                    <a:pt x="92" y="20"/>
                  </a:lnTo>
                  <a:lnTo>
                    <a:pt x="82" y="16"/>
                  </a:lnTo>
                  <a:lnTo>
                    <a:pt x="74" y="14"/>
                  </a:lnTo>
                  <a:lnTo>
                    <a:pt x="74" y="12"/>
                  </a:lnTo>
                  <a:lnTo>
                    <a:pt x="74" y="10"/>
                  </a:lnTo>
                  <a:lnTo>
                    <a:pt x="74" y="8"/>
                  </a:lnTo>
                  <a:lnTo>
                    <a:pt x="56" y="6"/>
                  </a:lnTo>
                  <a:lnTo>
                    <a:pt x="38" y="4"/>
                  </a:lnTo>
                  <a:lnTo>
                    <a:pt x="22" y="2"/>
                  </a:lnTo>
                  <a:lnTo>
                    <a:pt x="4" y="0"/>
                  </a:lnTo>
                  <a:lnTo>
                    <a:pt x="4" y="2"/>
                  </a:lnTo>
                  <a:close/>
                  <a:moveTo>
                    <a:pt x="2" y="68"/>
                  </a:moveTo>
                  <a:lnTo>
                    <a:pt x="2" y="68"/>
                  </a:lnTo>
                  <a:lnTo>
                    <a:pt x="4" y="52"/>
                  </a:lnTo>
                  <a:lnTo>
                    <a:pt x="4" y="36"/>
                  </a:lnTo>
                  <a:lnTo>
                    <a:pt x="6" y="20"/>
                  </a:lnTo>
                  <a:lnTo>
                    <a:pt x="8" y="4"/>
                  </a:lnTo>
                  <a:lnTo>
                    <a:pt x="18" y="6"/>
                  </a:lnTo>
                  <a:lnTo>
                    <a:pt x="40" y="8"/>
                  </a:lnTo>
                  <a:lnTo>
                    <a:pt x="60" y="10"/>
                  </a:lnTo>
                  <a:lnTo>
                    <a:pt x="72" y="10"/>
                  </a:lnTo>
                  <a:lnTo>
                    <a:pt x="72" y="12"/>
                  </a:lnTo>
                  <a:lnTo>
                    <a:pt x="70" y="14"/>
                  </a:lnTo>
                  <a:lnTo>
                    <a:pt x="70" y="16"/>
                  </a:lnTo>
                  <a:lnTo>
                    <a:pt x="72" y="16"/>
                  </a:lnTo>
                  <a:lnTo>
                    <a:pt x="74" y="16"/>
                  </a:lnTo>
                  <a:lnTo>
                    <a:pt x="82" y="18"/>
                  </a:lnTo>
                  <a:lnTo>
                    <a:pt x="90" y="22"/>
                  </a:lnTo>
                  <a:lnTo>
                    <a:pt x="94" y="28"/>
                  </a:lnTo>
                  <a:lnTo>
                    <a:pt x="96" y="36"/>
                  </a:lnTo>
                  <a:lnTo>
                    <a:pt x="94" y="44"/>
                  </a:lnTo>
                  <a:lnTo>
                    <a:pt x="90" y="50"/>
                  </a:lnTo>
                  <a:lnTo>
                    <a:pt x="82" y="54"/>
                  </a:lnTo>
                  <a:lnTo>
                    <a:pt x="74" y="56"/>
                  </a:lnTo>
                  <a:lnTo>
                    <a:pt x="72" y="56"/>
                  </a:lnTo>
                  <a:lnTo>
                    <a:pt x="70" y="56"/>
                  </a:lnTo>
                  <a:lnTo>
                    <a:pt x="68" y="56"/>
                  </a:lnTo>
                  <a:lnTo>
                    <a:pt x="68" y="60"/>
                  </a:lnTo>
                  <a:lnTo>
                    <a:pt x="68" y="62"/>
                  </a:lnTo>
                  <a:lnTo>
                    <a:pt x="68" y="66"/>
                  </a:lnTo>
                  <a:lnTo>
                    <a:pt x="68" y="68"/>
                  </a:lnTo>
                  <a:lnTo>
                    <a:pt x="66" y="76"/>
                  </a:lnTo>
                  <a:lnTo>
                    <a:pt x="64" y="82"/>
                  </a:lnTo>
                  <a:lnTo>
                    <a:pt x="62" y="86"/>
                  </a:lnTo>
                  <a:lnTo>
                    <a:pt x="58" y="92"/>
                  </a:lnTo>
                  <a:lnTo>
                    <a:pt x="54" y="96"/>
                  </a:lnTo>
                  <a:lnTo>
                    <a:pt x="48" y="98"/>
                  </a:lnTo>
                  <a:lnTo>
                    <a:pt x="42" y="100"/>
                  </a:lnTo>
                  <a:lnTo>
                    <a:pt x="36" y="100"/>
                  </a:lnTo>
                  <a:lnTo>
                    <a:pt x="28" y="100"/>
                  </a:lnTo>
                  <a:lnTo>
                    <a:pt x="22" y="98"/>
                  </a:lnTo>
                  <a:lnTo>
                    <a:pt x="18" y="96"/>
                  </a:lnTo>
                  <a:lnTo>
                    <a:pt x="12" y="92"/>
                  </a:lnTo>
                  <a:lnTo>
                    <a:pt x="8" y="86"/>
                  </a:lnTo>
                  <a:lnTo>
                    <a:pt x="6" y="82"/>
                  </a:lnTo>
                  <a:lnTo>
                    <a:pt x="4" y="76"/>
                  </a:lnTo>
                  <a:lnTo>
                    <a:pt x="2" y="68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6"/>
            <p:cNvSpPr/>
            <p:nvPr/>
          </p:nvSpPr>
          <p:spPr>
            <a:xfrm>
              <a:off x="2289175" y="1619250"/>
              <a:ext cx="152400" cy="158750"/>
            </a:xfrm>
            <a:custGeom>
              <a:avLst/>
              <a:gdLst/>
              <a:ahLst/>
              <a:cxnLst/>
              <a:rect l="l" t="t" r="r" b="b"/>
              <a:pathLst>
                <a:path w="96" h="100" extrusionOk="0">
                  <a:moveTo>
                    <a:pt x="24" y="12"/>
                  </a:moveTo>
                  <a:lnTo>
                    <a:pt x="24" y="12"/>
                  </a:lnTo>
                  <a:lnTo>
                    <a:pt x="24" y="10"/>
                  </a:lnTo>
                  <a:lnTo>
                    <a:pt x="24" y="8"/>
                  </a:lnTo>
                  <a:lnTo>
                    <a:pt x="40" y="6"/>
                  </a:lnTo>
                  <a:lnTo>
                    <a:pt x="58" y="4"/>
                  </a:lnTo>
                  <a:lnTo>
                    <a:pt x="74" y="2"/>
                  </a:lnTo>
                  <a:lnTo>
                    <a:pt x="92" y="0"/>
                  </a:lnTo>
                  <a:lnTo>
                    <a:pt x="94" y="16"/>
                  </a:lnTo>
                  <a:lnTo>
                    <a:pt x="94" y="32"/>
                  </a:lnTo>
                  <a:lnTo>
                    <a:pt x="96" y="50"/>
                  </a:lnTo>
                  <a:lnTo>
                    <a:pt x="96" y="66"/>
                  </a:lnTo>
                  <a:lnTo>
                    <a:pt x="96" y="74"/>
                  </a:lnTo>
                  <a:lnTo>
                    <a:pt x="94" y="80"/>
                  </a:lnTo>
                  <a:lnTo>
                    <a:pt x="90" y="86"/>
                  </a:lnTo>
                  <a:lnTo>
                    <a:pt x="86" y="90"/>
                  </a:lnTo>
                  <a:lnTo>
                    <a:pt x="80" y="94"/>
                  </a:lnTo>
                  <a:lnTo>
                    <a:pt x="76" y="98"/>
                  </a:lnTo>
                  <a:lnTo>
                    <a:pt x="68" y="100"/>
                  </a:lnTo>
                  <a:lnTo>
                    <a:pt x="62" y="100"/>
                  </a:lnTo>
                  <a:lnTo>
                    <a:pt x="56" y="100"/>
                  </a:lnTo>
                  <a:lnTo>
                    <a:pt x="48" y="98"/>
                  </a:lnTo>
                  <a:lnTo>
                    <a:pt x="44" y="94"/>
                  </a:lnTo>
                  <a:lnTo>
                    <a:pt x="38" y="90"/>
                  </a:lnTo>
                  <a:lnTo>
                    <a:pt x="34" y="86"/>
                  </a:lnTo>
                  <a:lnTo>
                    <a:pt x="32" y="80"/>
                  </a:lnTo>
                  <a:lnTo>
                    <a:pt x="30" y="74"/>
                  </a:lnTo>
                  <a:lnTo>
                    <a:pt x="28" y="66"/>
                  </a:lnTo>
                  <a:lnTo>
                    <a:pt x="28" y="64"/>
                  </a:lnTo>
                  <a:lnTo>
                    <a:pt x="28" y="60"/>
                  </a:lnTo>
                  <a:lnTo>
                    <a:pt x="28" y="56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16" y="54"/>
                  </a:lnTo>
                  <a:lnTo>
                    <a:pt x="6" y="50"/>
                  </a:lnTo>
                  <a:lnTo>
                    <a:pt x="2" y="42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6" y="20"/>
                  </a:lnTo>
                  <a:lnTo>
                    <a:pt x="16" y="14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6"/>
            <p:cNvSpPr/>
            <p:nvPr/>
          </p:nvSpPr>
          <p:spPr>
            <a:xfrm>
              <a:off x="2286000" y="1616075"/>
              <a:ext cx="158750" cy="165100"/>
            </a:xfrm>
            <a:custGeom>
              <a:avLst/>
              <a:gdLst/>
              <a:ahLst/>
              <a:cxnLst/>
              <a:rect l="l" t="t" r="r" b="b"/>
              <a:pathLst>
                <a:path w="100" h="104" extrusionOk="0">
                  <a:moveTo>
                    <a:pt x="24" y="8"/>
                  </a:moveTo>
                  <a:lnTo>
                    <a:pt x="24" y="8"/>
                  </a:lnTo>
                  <a:lnTo>
                    <a:pt x="24" y="10"/>
                  </a:lnTo>
                  <a:lnTo>
                    <a:pt x="24" y="12"/>
                  </a:lnTo>
                  <a:lnTo>
                    <a:pt x="26" y="14"/>
                  </a:lnTo>
                  <a:lnTo>
                    <a:pt x="14" y="16"/>
                  </a:lnTo>
                  <a:lnTo>
                    <a:pt x="8" y="20"/>
                  </a:lnTo>
                  <a:lnTo>
                    <a:pt x="2" y="28"/>
                  </a:lnTo>
                  <a:lnTo>
                    <a:pt x="0" y="36"/>
                  </a:lnTo>
                  <a:lnTo>
                    <a:pt x="2" y="46"/>
                  </a:lnTo>
                  <a:lnTo>
                    <a:pt x="8" y="52"/>
                  </a:lnTo>
                  <a:lnTo>
                    <a:pt x="14" y="58"/>
                  </a:lnTo>
                  <a:lnTo>
                    <a:pt x="26" y="60"/>
                  </a:lnTo>
                  <a:lnTo>
                    <a:pt x="28" y="60"/>
                  </a:lnTo>
                  <a:lnTo>
                    <a:pt x="28" y="62"/>
                  </a:lnTo>
                  <a:lnTo>
                    <a:pt x="28" y="64"/>
                  </a:lnTo>
                  <a:lnTo>
                    <a:pt x="28" y="68"/>
                  </a:lnTo>
                  <a:lnTo>
                    <a:pt x="30" y="76"/>
                  </a:lnTo>
                  <a:lnTo>
                    <a:pt x="32" y="82"/>
                  </a:lnTo>
                  <a:lnTo>
                    <a:pt x="34" y="88"/>
                  </a:lnTo>
                  <a:lnTo>
                    <a:pt x="40" y="94"/>
                  </a:lnTo>
                  <a:lnTo>
                    <a:pt x="44" y="98"/>
                  </a:lnTo>
                  <a:lnTo>
                    <a:pt x="50" y="102"/>
                  </a:lnTo>
                  <a:lnTo>
                    <a:pt x="58" y="104"/>
                  </a:lnTo>
                  <a:lnTo>
                    <a:pt x="64" y="104"/>
                  </a:lnTo>
                  <a:lnTo>
                    <a:pt x="72" y="104"/>
                  </a:lnTo>
                  <a:lnTo>
                    <a:pt x="78" y="102"/>
                  </a:lnTo>
                  <a:lnTo>
                    <a:pt x="84" y="98"/>
                  </a:lnTo>
                  <a:lnTo>
                    <a:pt x="90" y="94"/>
                  </a:lnTo>
                  <a:lnTo>
                    <a:pt x="94" y="88"/>
                  </a:lnTo>
                  <a:lnTo>
                    <a:pt x="96" y="82"/>
                  </a:lnTo>
                  <a:lnTo>
                    <a:pt x="98" y="76"/>
                  </a:lnTo>
                  <a:lnTo>
                    <a:pt x="100" y="68"/>
                  </a:lnTo>
                  <a:lnTo>
                    <a:pt x="100" y="52"/>
                  </a:lnTo>
                  <a:lnTo>
                    <a:pt x="98" y="36"/>
                  </a:lnTo>
                  <a:lnTo>
                    <a:pt x="96" y="18"/>
                  </a:lnTo>
                  <a:lnTo>
                    <a:pt x="94" y="2"/>
                  </a:lnTo>
                  <a:lnTo>
                    <a:pt x="94" y="0"/>
                  </a:lnTo>
                  <a:lnTo>
                    <a:pt x="78" y="2"/>
                  </a:lnTo>
                  <a:lnTo>
                    <a:pt x="60" y="4"/>
                  </a:lnTo>
                  <a:lnTo>
                    <a:pt x="42" y="6"/>
                  </a:lnTo>
                  <a:lnTo>
                    <a:pt x="24" y="8"/>
                  </a:lnTo>
                  <a:close/>
                  <a:moveTo>
                    <a:pt x="92" y="4"/>
                  </a:moveTo>
                  <a:lnTo>
                    <a:pt x="92" y="4"/>
                  </a:lnTo>
                  <a:lnTo>
                    <a:pt x="94" y="20"/>
                  </a:lnTo>
                  <a:lnTo>
                    <a:pt x="96" y="36"/>
                  </a:lnTo>
                  <a:lnTo>
                    <a:pt x="96" y="52"/>
                  </a:lnTo>
                  <a:lnTo>
                    <a:pt x="96" y="68"/>
                  </a:lnTo>
                  <a:lnTo>
                    <a:pt x="96" y="76"/>
                  </a:lnTo>
                  <a:lnTo>
                    <a:pt x="94" y="82"/>
                  </a:lnTo>
                  <a:lnTo>
                    <a:pt x="90" y="86"/>
                  </a:lnTo>
                  <a:lnTo>
                    <a:pt x="86" y="92"/>
                  </a:lnTo>
                  <a:lnTo>
                    <a:pt x="82" y="96"/>
                  </a:lnTo>
                  <a:lnTo>
                    <a:pt x="76" y="98"/>
                  </a:lnTo>
                  <a:lnTo>
                    <a:pt x="70" y="100"/>
                  </a:lnTo>
                  <a:lnTo>
                    <a:pt x="64" y="100"/>
                  </a:lnTo>
                  <a:lnTo>
                    <a:pt x="58" y="100"/>
                  </a:lnTo>
                  <a:lnTo>
                    <a:pt x="52" y="98"/>
                  </a:lnTo>
                  <a:lnTo>
                    <a:pt x="46" y="96"/>
                  </a:lnTo>
                  <a:lnTo>
                    <a:pt x="42" y="92"/>
                  </a:lnTo>
                  <a:lnTo>
                    <a:pt x="38" y="86"/>
                  </a:lnTo>
                  <a:lnTo>
                    <a:pt x="34" y="82"/>
                  </a:lnTo>
                  <a:lnTo>
                    <a:pt x="32" y="76"/>
                  </a:lnTo>
                  <a:lnTo>
                    <a:pt x="32" y="68"/>
                  </a:lnTo>
                  <a:lnTo>
                    <a:pt x="32" y="66"/>
                  </a:lnTo>
                  <a:lnTo>
                    <a:pt x="32" y="62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0" y="56"/>
                  </a:lnTo>
                  <a:lnTo>
                    <a:pt x="28" y="56"/>
                  </a:lnTo>
                  <a:lnTo>
                    <a:pt x="26" y="56"/>
                  </a:lnTo>
                  <a:lnTo>
                    <a:pt x="18" y="54"/>
                  </a:lnTo>
                  <a:lnTo>
                    <a:pt x="10" y="50"/>
                  </a:lnTo>
                  <a:lnTo>
                    <a:pt x="6" y="44"/>
                  </a:lnTo>
                  <a:lnTo>
                    <a:pt x="4" y="36"/>
                  </a:lnTo>
                  <a:lnTo>
                    <a:pt x="6" y="28"/>
                  </a:lnTo>
                  <a:lnTo>
                    <a:pt x="10" y="22"/>
                  </a:lnTo>
                  <a:lnTo>
                    <a:pt x="18" y="18"/>
                  </a:lnTo>
                  <a:lnTo>
                    <a:pt x="26" y="16"/>
                  </a:lnTo>
                  <a:lnTo>
                    <a:pt x="28" y="16"/>
                  </a:lnTo>
                  <a:lnTo>
                    <a:pt x="28" y="14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38" y="10"/>
                  </a:lnTo>
                  <a:lnTo>
                    <a:pt x="60" y="8"/>
                  </a:lnTo>
                  <a:lnTo>
                    <a:pt x="82" y="6"/>
                  </a:lnTo>
                  <a:lnTo>
                    <a:pt x="92" y="4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6"/>
            <p:cNvSpPr/>
            <p:nvPr/>
          </p:nvSpPr>
          <p:spPr>
            <a:xfrm>
              <a:off x="1724025" y="1574800"/>
              <a:ext cx="520700" cy="323850"/>
            </a:xfrm>
            <a:custGeom>
              <a:avLst/>
              <a:gdLst/>
              <a:ahLst/>
              <a:cxnLst/>
              <a:rect l="l" t="t" r="r" b="b"/>
              <a:pathLst>
                <a:path w="328" h="204" extrusionOk="0">
                  <a:moveTo>
                    <a:pt x="24" y="0"/>
                  </a:moveTo>
                  <a:lnTo>
                    <a:pt x="18" y="52"/>
                  </a:lnTo>
                  <a:lnTo>
                    <a:pt x="12" y="102"/>
                  </a:lnTo>
                  <a:lnTo>
                    <a:pt x="6" y="154"/>
                  </a:lnTo>
                  <a:lnTo>
                    <a:pt x="0" y="204"/>
                  </a:lnTo>
                  <a:lnTo>
                    <a:pt x="34" y="204"/>
                  </a:lnTo>
                  <a:lnTo>
                    <a:pt x="68" y="204"/>
                  </a:lnTo>
                  <a:lnTo>
                    <a:pt x="102" y="204"/>
                  </a:lnTo>
                  <a:lnTo>
                    <a:pt x="136" y="204"/>
                  </a:lnTo>
                  <a:lnTo>
                    <a:pt x="136" y="196"/>
                  </a:lnTo>
                  <a:lnTo>
                    <a:pt x="136" y="188"/>
                  </a:lnTo>
                  <a:lnTo>
                    <a:pt x="136" y="180"/>
                  </a:lnTo>
                  <a:lnTo>
                    <a:pt x="136" y="172"/>
                  </a:lnTo>
                  <a:lnTo>
                    <a:pt x="138" y="162"/>
                  </a:lnTo>
                  <a:lnTo>
                    <a:pt x="144" y="154"/>
                  </a:lnTo>
                  <a:lnTo>
                    <a:pt x="152" y="148"/>
                  </a:lnTo>
                  <a:lnTo>
                    <a:pt x="162" y="146"/>
                  </a:lnTo>
                  <a:lnTo>
                    <a:pt x="172" y="148"/>
                  </a:lnTo>
                  <a:lnTo>
                    <a:pt x="180" y="154"/>
                  </a:lnTo>
                  <a:lnTo>
                    <a:pt x="186" y="162"/>
                  </a:lnTo>
                  <a:lnTo>
                    <a:pt x="188" y="172"/>
                  </a:lnTo>
                  <a:lnTo>
                    <a:pt x="188" y="180"/>
                  </a:lnTo>
                  <a:lnTo>
                    <a:pt x="188" y="188"/>
                  </a:lnTo>
                  <a:lnTo>
                    <a:pt x="188" y="196"/>
                  </a:lnTo>
                  <a:lnTo>
                    <a:pt x="188" y="204"/>
                  </a:lnTo>
                  <a:lnTo>
                    <a:pt x="222" y="204"/>
                  </a:lnTo>
                  <a:lnTo>
                    <a:pt x="258" y="204"/>
                  </a:lnTo>
                  <a:lnTo>
                    <a:pt x="292" y="204"/>
                  </a:lnTo>
                  <a:lnTo>
                    <a:pt x="328" y="204"/>
                  </a:lnTo>
                  <a:lnTo>
                    <a:pt x="320" y="154"/>
                  </a:lnTo>
                  <a:lnTo>
                    <a:pt x="312" y="102"/>
                  </a:lnTo>
                  <a:lnTo>
                    <a:pt x="304" y="52"/>
                  </a:lnTo>
                  <a:lnTo>
                    <a:pt x="296" y="0"/>
                  </a:lnTo>
                  <a:lnTo>
                    <a:pt x="228" y="0"/>
                  </a:lnTo>
                  <a:lnTo>
                    <a:pt x="160" y="0"/>
                  </a:lnTo>
                  <a:lnTo>
                    <a:pt x="92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BB4C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6"/>
            <p:cNvSpPr/>
            <p:nvPr/>
          </p:nvSpPr>
          <p:spPr>
            <a:xfrm>
              <a:off x="1558925" y="1200150"/>
              <a:ext cx="838200" cy="374650"/>
            </a:xfrm>
            <a:custGeom>
              <a:avLst/>
              <a:gdLst/>
              <a:ahLst/>
              <a:cxnLst/>
              <a:rect l="l" t="t" r="r" b="b"/>
              <a:pathLst>
                <a:path w="528" h="236" extrusionOk="0">
                  <a:moveTo>
                    <a:pt x="422" y="40"/>
                  </a:moveTo>
                  <a:lnTo>
                    <a:pt x="422" y="40"/>
                  </a:lnTo>
                  <a:lnTo>
                    <a:pt x="434" y="46"/>
                  </a:lnTo>
                  <a:lnTo>
                    <a:pt x="446" y="56"/>
                  </a:lnTo>
                  <a:lnTo>
                    <a:pt x="462" y="68"/>
                  </a:lnTo>
                  <a:lnTo>
                    <a:pt x="482" y="84"/>
                  </a:lnTo>
                  <a:lnTo>
                    <a:pt x="498" y="104"/>
                  </a:lnTo>
                  <a:lnTo>
                    <a:pt x="514" y="132"/>
                  </a:lnTo>
                  <a:lnTo>
                    <a:pt x="522" y="146"/>
                  </a:lnTo>
                  <a:lnTo>
                    <a:pt x="528" y="160"/>
                  </a:lnTo>
                  <a:lnTo>
                    <a:pt x="510" y="168"/>
                  </a:lnTo>
                  <a:lnTo>
                    <a:pt x="492" y="174"/>
                  </a:lnTo>
                  <a:lnTo>
                    <a:pt x="472" y="182"/>
                  </a:lnTo>
                  <a:lnTo>
                    <a:pt x="454" y="190"/>
                  </a:lnTo>
                  <a:lnTo>
                    <a:pt x="450" y="182"/>
                  </a:lnTo>
                  <a:lnTo>
                    <a:pt x="440" y="166"/>
                  </a:lnTo>
                  <a:lnTo>
                    <a:pt x="432" y="156"/>
                  </a:lnTo>
                  <a:lnTo>
                    <a:pt x="424" y="148"/>
                  </a:lnTo>
                  <a:lnTo>
                    <a:pt x="412" y="138"/>
                  </a:lnTo>
                  <a:lnTo>
                    <a:pt x="400" y="132"/>
                  </a:lnTo>
                  <a:lnTo>
                    <a:pt x="400" y="158"/>
                  </a:lnTo>
                  <a:lnTo>
                    <a:pt x="400" y="184"/>
                  </a:lnTo>
                  <a:lnTo>
                    <a:pt x="400" y="210"/>
                  </a:lnTo>
                  <a:lnTo>
                    <a:pt x="400" y="236"/>
                  </a:lnTo>
                  <a:lnTo>
                    <a:pt x="332" y="236"/>
                  </a:lnTo>
                  <a:lnTo>
                    <a:pt x="264" y="236"/>
                  </a:lnTo>
                  <a:lnTo>
                    <a:pt x="198" y="236"/>
                  </a:lnTo>
                  <a:lnTo>
                    <a:pt x="130" y="236"/>
                  </a:lnTo>
                  <a:lnTo>
                    <a:pt x="130" y="210"/>
                  </a:lnTo>
                  <a:lnTo>
                    <a:pt x="130" y="184"/>
                  </a:lnTo>
                  <a:lnTo>
                    <a:pt x="130" y="158"/>
                  </a:lnTo>
                  <a:lnTo>
                    <a:pt x="130" y="132"/>
                  </a:lnTo>
                  <a:lnTo>
                    <a:pt x="118" y="138"/>
                  </a:lnTo>
                  <a:lnTo>
                    <a:pt x="106" y="148"/>
                  </a:lnTo>
                  <a:lnTo>
                    <a:pt x="98" y="156"/>
                  </a:lnTo>
                  <a:lnTo>
                    <a:pt x="90" y="166"/>
                  </a:lnTo>
                  <a:lnTo>
                    <a:pt x="80" y="182"/>
                  </a:lnTo>
                  <a:lnTo>
                    <a:pt x="76" y="190"/>
                  </a:lnTo>
                  <a:lnTo>
                    <a:pt x="56" y="182"/>
                  </a:lnTo>
                  <a:lnTo>
                    <a:pt x="38" y="174"/>
                  </a:lnTo>
                  <a:lnTo>
                    <a:pt x="18" y="168"/>
                  </a:lnTo>
                  <a:lnTo>
                    <a:pt x="0" y="160"/>
                  </a:lnTo>
                  <a:lnTo>
                    <a:pt x="2" y="154"/>
                  </a:lnTo>
                  <a:lnTo>
                    <a:pt x="10" y="136"/>
                  </a:lnTo>
                  <a:lnTo>
                    <a:pt x="26" y="108"/>
                  </a:lnTo>
                  <a:lnTo>
                    <a:pt x="36" y="94"/>
                  </a:lnTo>
                  <a:lnTo>
                    <a:pt x="50" y="80"/>
                  </a:lnTo>
                  <a:lnTo>
                    <a:pt x="68" y="64"/>
                  </a:lnTo>
                  <a:lnTo>
                    <a:pt x="86" y="50"/>
                  </a:lnTo>
                  <a:lnTo>
                    <a:pt x="108" y="38"/>
                  </a:lnTo>
                  <a:lnTo>
                    <a:pt x="132" y="26"/>
                  </a:lnTo>
                  <a:lnTo>
                    <a:pt x="160" y="16"/>
                  </a:lnTo>
                  <a:lnTo>
                    <a:pt x="192" y="8"/>
                  </a:lnTo>
                  <a:lnTo>
                    <a:pt x="226" y="2"/>
                  </a:lnTo>
                  <a:lnTo>
                    <a:pt x="266" y="0"/>
                  </a:lnTo>
                  <a:lnTo>
                    <a:pt x="282" y="2"/>
                  </a:lnTo>
                  <a:lnTo>
                    <a:pt x="322" y="6"/>
                  </a:lnTo>
                  <a:lnTo>
                    <a:pt x="346" y="10"/>
                  </a:lnTo>
                  <a:lnTo>
                    <a:pt x="372" y="18"/>
                  </a:lnTo>
                  <a:lnTo>
                    <a:pt x="398" y="28"/>
                  </a:lnTo>
                  <a:lnTo>
                    <a:pt x="422" y="40"/>
                  </a:lnTo>
                  <a:close/>
                </a:path>
              </a:pathLst>
            </a:custGeom>
            <a:solidFill>
              <a:srgbClr val="BB4C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6"/>
            <p:cNvSpPr/>
            <p:nvPr/>
          </p:nvSpPr>
          <p:spPr>
            <a:xfrm>
              <a:off x="1828800" y="1130300"/>
              <a:ext cx="311150" cy="184150"/>
            </a:xfrm>
            <a:custGeom>
              <a:avLst/>
              <a:gdLst/>
              <a:ahLst/>
              <a:cxnLst/>
              <a:rect l="l" t="t" r="r" b="b"/>
              <a:pathLst>
                <a:path w="196" h="116" extrusionOk="0">
                  <a:moveTo>
                    <a:pt x="196" y="54"/>
                  </a:moveTo>
                  <a:lnTo>
                    <a:pt x="196" y="54"/>
                  </a:lnTo>
                  <a:lnTo>
                    <a:pt x="194" y="66"/>
                  </a:lnTo>
                  <a:lnTo>
                    <a:pt x="188" y="76"/>
                  </a:lnTo>
                  <a:lnTo>
                    <a:pt x="178" y="86"/>
                  </a:lnTo>
                  <a:lnTo>
                    <a:pt x="166" y="96"/>
                  </a:lnTo>
                  <a:lnTo>
                    <a:pt x="150" y="104"/>
                  </a:lnTo>
                  <a:lnTo>
                    <a:pt x="132" y="110"/>
                  </a:lnTo>
                  <a:lnTo>
                    <a:pt x="114" y="114"/>
                  </a:lnTo>
                  <a:lnTo>
                    <a:pt x="94" y="116"/>
                  </a:lnTo>
                  <a:lnTo>
                    <a:pt x="74" y="114"/>
                  </a:lnTo>
                  <a:lnTo>
                    <a:pt x="58" y="110"/>
                  </a:lnTo>
                  <a:lnTo>
                    <a:pt x="42" y="104"/>
                  </a:lnTo>
                  <a:lnTo>
                    <a:pt x="28" y="96"/>
                  </a:lnTo>
                  <a:lnTo>
                    <a:pt x="16" y="86"/>
                  </a:lnTo>
                  <a:lnTo>
                    <a:pt x="8" y="76"/>
                  </a:lnTo>
                  <a:lnTo>
                    <a:pt x="2" y="66"/>
                  </a:lnTo>
                  <a:lnTo>
                    <a:pt x="0" y="54"/>
                  </a:lnTo>
                  <a:lnTo>
                    <a:pt x="2" y="44"/>
                  </a:lnTo>
                  <a:lnTo>
                    <a:pt x="8" y="32"/>
                  </a:lnTo>
                  <a:lnTo>
                    <a:pt x="18" y="24"/>
                  </a:lnTo>
                  <a:lnTo>
                    <a:pt x="30" y="16"/>
                  </a:lnTo>
                  <a:lnTo>
                    <a:pt x="44" y="8"/>
                  </a:lnTo>
                  <a:lnTo>
                    <a:pt x="60" y="4"/>
                  </a:lnTo>
                  <a:lnTo>
                    <a:pt x="78" y="0"/>
                  </a:lnTo>
                  <a:lnTo>
                    <a:pt x="98" y="0"/>
                  </a:lnTo>
                  <a:lnTo>
                    <a:pt x="118" y="0"/>
                  </a:lnTo>
                  <a:lnTo>
                    <a:pt x="136" y="4"/>
                  </a:lnTo>
                  <a:lnTo>
                    <a:pt x="152" y="8"/>
                  </a:lnTo>
                  <a:lnTo>
                    <a:pt x="166" y="16"/>
                  </a:lnTo>
                  <a:lnTo>
                    <a:pt x="178" y="24"/>
                  </a:lnTo>
                  <a:lnTo>
                    <a:pt x="188" y="32"/>
                  </a:lnTo>
                  <a:lnTo>
                    <a:pt x="194" y="44"/>
                  </a:lnTo>
                  <a:lnTo>
                    <a:pt x="196" y="54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6"/>
            <p:cNvSpPr/>
            <p:nvPr/>
          </p:nvSpPr>
          <p:spPr>
            <a:xfrm>
              <a:off x="1746250" y="1581150"/>
              <a:ext cx="41275" cy="314325"/>
            </a:xfrm>
            <a:custGeom>
              <a:avLst/>
              <a:gdLst/>
              <a:ahLst/>
              <a:cxnLst/>
              <a:rect l="l" t="t" r="r" b="b"/>
              <a:pathLst>
                <a:path w="26" h="198" extrusionOk="0">
                  <a:moveTo>
                    <a:pt x="20" y="0"/>
                  </a:moveTo>
                  <a:lnTo>
                    <a:pt x="14" y="50"/>
                  </a:lnTo>
                  <a:lnTo>
                    <a:pt x="10" y="100"/>
                  </a:lnTo>
                  <a:lnTo>
                    <a:pt x="6" y="148"/>
                  </a:lnTo>
                  <a:lnTo>
                    <a:pt x="0" y="198"/>
                  </a:lnTo>
                  <a:lnTo>
                    <a:pt x="2" y="198"/>
                  </a:lnTo>
                  <a:lnTo>
                    <a:pt x="4" y="198"/>
                  </a:lnTo>
                  <a:lnTo>
                    <a:pt x="6" y="198"/>
                  </a:lnTo>
                  <a:lnTo>
                    <a:pt x="8" y="198"/>
                  </a:lnTo>
                  <a:lnTo>
                    <a:pt x="12" y="148"/>
                  </a:lnTo>
                  <a:lnTo>
                    <a:pt x="18" y="100"/>
                  </a:lnTo>
                  <a:lnTo>
                    <a:pt x="22" y="5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2EB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6"/>
            <p:cNvSpPr/>
            <p:nvPr/>
          </p:nvSpPr>
          <p:spPr>
            <a:xfrm>
              <a:off x="2171700" y="1581150"/>
              <a:ext cx="57150" cy="314325"/>
            </a:xfrm>
            <a:custGeom>
              <a:avLst/>
              <a:gdLst/>
              <a:ahLst/>
              <a:cxnLst/>
              <a:rect l="l" t="t" r="r" b="b"/>
              <a:pathLst>
                <a:path w="36" h="198" extrusionOk="0">
                  <a:moveTo>
                    <a:pt x="0" y="0"/>
                  </a:moveTo>
                  <a:lnTo>
                    <a:pt x="6" y="50"/>
                  </a:lnTo>
                  <a:lnTo>
                    <a:pt x="14" y="100"/>
                  </a:lnTo>
                  <a:lnTo>
                    <a:pt x="22" y="148"/>
                  </a:lnTo>
                  <a:lnTo>
                    <a:pt x="28" y="198"/>
                  </a:lnTo>
                  <a:lnTo>
                    <a:pt x="30" y="198"/>
                  </a:lnTo>
                  <a:lnTo>
                    <a:pt x="32" y="198"/>
                  </a:lnTo>
                  <a:lnTo>
                    <a:pt x="34" y="198"/>
                  </a:lnTo>
                  <a:lnTo>
                    <a:pt x="36" y="198"/>
                  </a:lnTo>
                  <a:lnTo>
                    <a:pt x="28" y="148"/>
                  </a:lnTo>
                  <a:lnTo>
                    <a:pt x="22" y="100"/>
                  </a:lnTo>
                  <a:lnTo>
                    <a:pt x="14" y="5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B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6"/>
            <p:cNvSpPr/>
            <p:nvPr/>
          </p:nvSpPr>
          <p:spPr>
            <a:xfrm>
              <a:off x="1765300" y="1558925"/>
              <a:ext cx="428625" cy="25400"/>
            </a:xfrm>
            <a:custGeom>
              <a:avLst/>
              <a:gdLst/>
              <a:ahLst/>
              <a:cxnLst/>
              <a:rect l="l" t="t" r="r" b="b"/>
              <a:pathLst>
                <a:path w="270" h="16" extrusionOk="0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68" y="16"/>
                  </a:lnTo>
                  <a:lnTo>
                    <a:pt x="134" y="16"/>
                  </a:lnTo>
                  <a:lnTo>
                    <a:pt x="202" y="16"/>
                  </a:lnTo>
                  <a:lnTo>
                    <a:pt x="270" y="16"/>
                  </a:lnTo>
                  <a:lnTo>
                    <a:pt x="270" y="12"/>
                  </a:lnTo>
                  <a:lnTo>
                    <a:pt x="270" y="8"/>
                  </a:lnTo>
                  <a:lnTo>
                    <a:pt x="270" y="4"/>
                  </a:lnTo>
                  <a:lnTo>
                    <a:pt x="270" y="0"/>
                  </a:lnTo>
                  <a:lnTo>
                    <a:pt x="202" y="0"/>
                  </a:lnTo>
                  <a:lnTo>
                    <a:pt x="134" y="0"/>
                  </a:lnTo>
                  <a:lnTo>
                    <a:pt x="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6"/>
            <p:cNvSpPr/>
            <p:nvPr/>
          </p:nvSpPr>
          <p:spPr>
            <a:xfrm>
              <a:off x="1555750" y="1441450"/>
              <a:ext cx="130175" cy="69850"/>
            </a:xfrm>
            <a:custGeom>
              <a:avLst/>
              <a:gdLst/>
              <a:ahLst/>
              <a:cxnLst/>
              <a:rect l="l" t="t" r="r" b="b"/>
              <a:pathLst>
                <a:path w="82" h="44" extrusionOk="0">
                  <a:moveTo>
                    <a:pt x="0" y="14"/>
                  </a:moveTo>
                  <a:lnTo>
                    <a:pt x="18" y="22"/>
                  </a:lnTo>
                  <a:lnTo>
                    <a:pt x="36" y="30"/>
                  </a:lnTo>
                  <a:lnTo>
                    <a:pt x="58" y="36"/>
                  </a:lnTo>
                  <a:lnTo>
                    <a:pt x="76" y="44"/>
                  </a:lnTo>
                  <a:lnTo>
                    <a:pt x="78" y="40"/>
                  </a:lnTo>
                  <a:lnTo>
                    <a:pt x="78" y="38"/>
                  </a:lnTo>
                  <a:lnTo>
                    <a:pt x="80" y="34"/>
                  </a:lnTo>
                  <a:lnTo>
                    <a:pt x="82" y="30"/>
                  </a:lnTo>
                  <a:lnTo>
                    <a:pt x="60" y="24"/>
                  </a:lnTo>
                  <a:lnTo>
                    <a:pt x="42" y="16"/>
                  </a:lnTo>
                  <a:lnTo>
                    <a:pt x="24" y="8"/>
                  </a:lnTo>
                  <a:lnTo>
                    <a:pt x="4" y="0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6"/>
            <p:cNvSpPr/>
            <p:nvPr/>
          </p:nvSpPr>
          <p:spPr>
            <a:xfrm>
              <a:off x="2273300" y="1444625"/>
              <a:ext cx="130175" cy="66675"/>
            </a:xfrm>
            <a:custGeom>
              <a:avLst/>
              <a:gdLst/>
              <a:ahLst/>
              <a:cxnLst/>
              <a:rect l="l" t="t" r="r" b="b"/>
              <a:pathLst>
                <a:path w="82" h="42" extrusionOk="0">
                  <a:moveTo>
                    <a:pt x="0" y="28"/>
                  </a:moveTo>
                  <a:lnTo>
                    <a:pt x="2" y="32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6" y="42"/>
                  </a:lnTo>
                  <a:lnTo>
                    <a:pt x="26" y="36"/>
                  </a:lnTo>
                  <a:lnTo>
                    <a:pt x="44" y="28"/>
                  </a:lnTo>
                  <a:lnTo>
                    <a:pt x="64" y="20"/>
                  </a:lnTo>
                  <a:lnTo>
                    <a:pt x="82" y="14"/>
                  </a:lnTo>
                  <a:lnTo>
                    <a:pt x="80" y="10"/>
                  </a:lnTo>
                  <a:lnTo>
                    <a:pt x="78" y="6"/>
                  </a:lnTo>
                  <a:lnTo>
                    <a:pt x="78" y="2"/>
                  </a:lnTo>
                  <a:lnTo>
                    <a:pt x="76" y="0"/>
                  </a:lnTo>
                  <a:lnTo>
                    <a:pt x="58" y="6"/>
                  </a:lnTo>
                  <a:lnTo>
                    <a:pt x="40" y="14"/>
                  </a:lnTo>
                  <a:lnTo>
                    <a:pt x="20" y="22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6"/>
            <p:cNvSpPr/>
            <p:nvPr/>
          </p:nvSpPr>
          <p:spPr>
            <a:xfrm>
              <a:off x="1762125" y="1955800"/>
              <a:ext cx="120650" cy="136525"/>
            </a:xfrm>
            <a:custGeom>
              <a:avLst/>
              <a:gdLst/>
              <a:ahLst/>
              <a:cxnLst/>
              <a:rect l="l" t="t" r="r" b="b"/>
              <a:pathLst>
                <a:path w="76" h="86" extrusionOk="0">
                  <a:moveTo>
                    <a:pt x="76" y="86"/>
                  </a:moveTo>
                  <a:lnTo>
                    <a:pt x="56" y="86"/>
                  </a:lnTo>
                  <a:lnTo>
                    <a:pt x="38" y="86"/>
                  </a:lnTo>
                  <a:lnTo>
                    <a:pt x="18" y="86"/>
                  </a:lnTo>
                  <a:lnTo>
                    <a:pt x="0" y="86"/>
                  </a:lnTo>
                  <a:lnTo>
                    <a:pt x="0" y="64"/>
                  </a:lnTo>
                  <a:lnTo>
                    <a:pt x="0" y="42"/>
                  </a:lnTo>
                  <a:lnTo>
                    <a:pt x="0" y="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38" y="0"/>
                  </a:lnTo>
                  <a:lnTo>
                    <a:pt x="56" y="0"/>
                  </a:lnTo>
                  <a:lnTo>
                    <a:pt x="76" y="0"/>
                  </a:lnTo>
                  <a:lnTo>
                    <a:pt x="76" y="20"/>
                  </a:lnTo>
                  <a:lnTo>
                    <a:pt x="76" y="42"/>
                  </a:lnTo>
                  <a:lnTo>
                    <a:pt x="76" y="64"/>
                  </a:lnTo>
                  <a:lnTo>
                    <a:pt x="76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6"/>
            <p:cNvSpPr/>
            <p:nvPr/>
          </p:nvSpPr>
          <p:spPr>
            <a:xfrm>
              <a:off x="2070100" y="1955800"/>
              <a:ext cx="120650" cy="136525"/>
            </a:xfrm>
            <a:custGeom>
              <a:avLst/>
              <a:gdLst/>
              <a:ahLst/>
              <a:cxnLst/>
              <a:rect l="l" t="t" r="r" b="b"/>
              <a:pathLst>
                <a:path w="76" h="86" extrusionOk="0">
                  <a:moveTo>
                    <a:pt x="76" y="86"/>
                  </a:moveTo>
                  <a:lnTo>
                    <a:pt x="58" y="86"/>
                  </a:lnTo>
                  <a:lnTo>
                    <a:pt x="38" y="86"/>
                  </a:lnTo>
                  <a:lnTo>
                    <a:pt x="20" y="86"/>
                  </a:lnTo>
                  <a:lnTo>
                    <a:pt x="0" y="86"/>
                  </a:lnTo>
                  <a:lnTo>
                    <a:pt x="0" y="64"/>
                  </a:lnTo>
                  <a:lnTo>
                    <a:pt x="0" y="42"/>
                  </a:lnTo>
                  <a:lnTo>
                    <a:pt x="0" y="2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38" y="0"/>
                  </a:lnTo>
                  <a:lnTo>
                    <a:pt x="58" y="0"/>
                  </a:lnTo>
                  <a:lnTo>
                    <a:pt x="76" y="0"/>
                  </a:lnTo>
                  <a:lnTo>
                    <a:pt x="76" y="20"/>
                  </a:lnTo>
                  <a:lnTo>
                    <a:pt x="76" y="42"/>
                  </a:lnTo>
                  <a:lnTo>
                    <a:pt x="76" y="64"/>
                  </a:lnTo>
                  <a:lnTo>
                    <a:pt x="76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6"/>
            <p:cNvSpPr/>
            <p:nvPr/>
          </p:nvSpPr>
          <p:spPr>
            <a:xfrm>
              <a:off x="1609725" y="2082800"/>
              <a:ext cx="307975" cy="142875"/>
            </a:xfrm>
            <a:custGeom>
              <a:avLst/>
              <a:gdLst/>
              <a:ahLst/>
              <a:cxnLst/>
              <a:rect l="l" t="t" r="r" b="b"/>
              <a:pathLst>
                <a:path w="194" h="90" extrusionOk="0">
                  <a:moveTo>
                    <a:pt x="70" y="0"/>
                  </a:moveTo>
                  <a:lnTo>
                    <a:pt x="70" y="0"/>
                  </a:lnTo>
                  <a:lnTo>
                    <a:pt x="60" y="6"/>
                  </a:lnTo>
                  <a:lnTo>
                    <a:pt x="48" y="12"/>
                  </a:lnTo>
                  <a:lnTo>
                    <a:pt x="36" y="22"/>
                  </a:lnTo>
                  <a:lnTo>
                    <a:pt x="24" y="36"/>
                  </a:lnTo>
                  <a:lnTo>
                    <a:pt x="10" y="50"/>
                  </a:lnTo>
                  <a:lnTo>
                    <a:pt x="6" y="60"/>
                  </a:lnTo>
                  <a:lnTo>
                    <a:pt x="2" y="70"/>
                  </a:lnTo>
                  <a:lnTo>
                    <a:pt x="0" y="80"/>
                  </a:lnTo>
                  <a:lnTo>
                    <a:pt x="0" y="90"/>
                  </a:lnTo>
                  <a:lnTo>
                    <a:pt x="48" y="90"/>
                  </a:lnTo>
                  <a:lnTo>
                    <a:pt x="96" y="90"/>
                  </a:lnTo>
                  <a:lnTo>
                    <a:pt x="142" y="90"/>
                  </a:lnTo>
                  <a:lnTo>
                    <a:pt x="190" y="90"/>
                  </a:lnTo>
                  <a:lnTo>
                    <a:pt x="192" y="84"/>
                  </a:lnTo>
                  <a:lnTo>
                    <a:pt x="194" y="74"/>
                  </a:lnTo>
                  <a:lnTo>
                    <a:pt x="194" y="64"/>
                  </a:lnTo>
                  <a:lnTo>
                    <a:pt x="194" y="50"/>
                  </a:lnTo>
                  <a:lnTo>
                    <a:pt x="192" y="34"/>
                  </a:lnTo>
                  <a:lnTo>
                    <a:pt x="186" y="18"/>
                  </a:lnTo>
                  <a:lnTo>
                    <a:pt x="178" y="2"/>
                  </a:lnTo>
                  <a:lnTo>
                    <a:pt x="150" y="0"/>
                  </a:lnTo>
                  <a:lnTo>
                    <a:pt x="124" y="0"/>
                  </a:lnTo>
                  <a:lnTo>
                    <a:pt x="96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6"/>
            <p:cNvSpPr/>
            <p:nvPr/>
          </p:nvSpPr>
          <p:spPr>
            <a:xfrm>
              <a:off x="1714500" y="2028825"/>
              <a:ext cx="136525" cy="66675"/>
            </a:xfrm>
            <a:custGeom>
              <a:avLst/>
              <a:gdLst/>
              <a:ahLst/>
              <a:cxnLst/>
              <a:rect l="l" t="t" r="r" b="b"/>
              <a:pathLst>
                <a:path w="86" h="42" extrusionOk="0">
                  <a:moveTo>
                    <a:pt x="0" y="38"/>
                  </a:moveTo>
                  <a:lnTo>
                    <a:pt x="0" y="38"/>
                  </a:lnTo>
                  <a:lnTo>
                    <a:pt x="0" y="32"/>
                  </a:lnTo>
                  <a:lnTo>
                    <a:pt x="0" y="20"/>
                  </a:lnTo>
                  <a:lnTo>
                    <a:pt x="4" y="12"/>
                  </a:lnTo>
                  <a:lnTo>
                    <a:pt x="8" y="6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72" y="2"/>
                  </a:lnTo>
                  <a:lnTo>
                    <a:pt x="76" y="4"/>
                  </a:lnTo>
                  <a:lnTo>
                    <a:pt x="82" y="10"/>
                  </a:lnTo>
                  <a:lnTo>
                    <a:pt x="86" y="18"/>
                  </a:lnTo>
                  <a:lnTo>
                    <a:pt x="86" y="28"/>
                  </a:lnTo>
                  <a:lnTo>
                    <a:pt x="86" y="42"/>
                  </a:lnTo>
                  <a:lnTo>
                    <a:pt x="78" y="42"/>
                  </a:lnTo>
                  <a:lnTo>
                    <a:pt x="56" y="42"/>
                  </a:lnTo>
                  <a:lnTo>
                    <a:pt x="30" y="4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6"/>
            <p:cNvSpPr/>
            <p:nvPr/>
          </p:nvSpPr>
          <p:spPr>
            <a:xfrm>
              <a:off x="1714500" y="2085975"/>
              <a:ext cx="114300" cy="25400"/>
            </a:xfrm>
            <a:custGeom>
              <a:avLst/>
              <a:gdLst/>
              <a:ahLst/>
              <a:cxnLst/>
              <a:rect l="l" t="t" r="r" b="b"/>
              <a:pathLst>
                <a:path w="72" h="16" extrusionOk="0">
                  <a:moveTo>
                    <a:pt x="0" y="2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8" y="6"/>
                  </a:lnTo>
                  <a:lnTo>
                    <a:pt x="24" y="4"/>
                  </a:lnTo>
                  <a:lnTo>
                    <a:pt x="34" y="6"/>
                  </a:lnTo>
                  <a:lnTo>
                    <a:pt x="46" y="8"/>
                  </a:lnTo>
                  <a:lnTo>
                    <a:pt x="58" y="10"/>
                  </a:lnTo>
                  <a:lnTo>
                    <a:pt x="70" y="16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60" y="6"/>
                  </a:lnTo>
                  <a:lnTo>
                    <a:pt x="48" y="2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6"/>
            <p:cNvSpPr/>
            <p:nvPr/>
          </p:nvSpPr>
          <p:spPr>
            <a:xfrm>
              <a:off x="1704975" y="2105025"/>
              <a:ext cx="107950" cy="25400"/>
            </a:xfrm>
            <a:custGeom>
              <a:avLst/>
              <a:gdLst/>
              <a:ahLst/>
              <a:cxnLst/>
              <a:rect l="l" t="t" r="r" b="b"/>
              <a:pathLst>
                <a:path w="68" h="16" extrusionOk="0">
                  <a:moveTo>
                    <a:pt x="0" y="4"/>
                  </a:move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6" y="8"/>
                  </a:lnTo>
                  <a:lnTo>
                    <a:pt x="22" y="6"/>
                  </a:lnTo>
                  <a:lnTo>
                    <a:pt x="30" y="6"/>
                  </a:lnTo>
                  <a:lnTo>
                    <a:pt x="42" y="8"/>
                  </a:lnTo>
                  <a:lnTo>
                    <a:pt x="54" y="10"/>
                  </a:lnTo>
                  <a:lnTo>
                    <a:pt x="64" y="16"/>
                  </a:lnTo>
                  <a:lnTo>
                    <a:pt x="66" y="14"/>
                  </a:lnTo>
                  <a:lnTo>
                    <a:pt x="66" y="12"/>
                  </a:lnTo>
                  <a:lnTo>
                    <a:pt x="68" y="12"/>
                  </a:lnTo>
                  <a:lnTo>
                    <a:pt x="54" y="6"/>
                  </a:lnTo>
                  <a:lnTo>
                    <a:pt x="42" y="2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6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6"/>
            <p:cNvSpPr/>
            <p:nvPr/>
          </p:nvSpPr>
          <p:spPr>
            <a:xfrm>
              <a:off x="1606550" y="2136775"/>
              <a:ext cx="311150" cy="88900"/>
            </a:xfrm>
            <a:custGeom>
              <a:avLst/>
              <a:gdLst/>
              <a:ahLst/>
              <a:cxnLst/>
              <a:rect l="l" t="t" r="r" b="b"/>
              <a:pathLst>
                <a:path w="196" h="56" extrusionOk="0">
                  <a:moveTo>
                    <a:pt x="58" y="0"/>
                  </a:moveTo>
                  <a:lnTo>
                    <a:pt x="58" y="0"/>
                  </a:lnTo>
                  <a:lnTo>
                    <a:pt x="54" y="4"/>
                  </a:lnTo>
                  <a:lnTo>
                    <a:pt x="44" y="14"/>
                  </a:lnTo>
                  <a:lnTo>
                    <a:pt x="36" y="20"/>
                  </a:lnTo>
                  <a:lnTo>
                    <a:pt x="26" y="24"/>
                  </a:lnTo>
                  <a:lnTo>
                    <a:pt x="16" y="26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2" y="32"/>
                  </a:lnTo>
                  <a:lnTo>
                    <a:pt x="0" y="42"/>
                  </a:lnTo>
                  <a:lnTo>
                    <a:pt x="0" y="56"/>
                  </a:lnTo>
                  <a:lnTo>
                    <a:pt x="50" y="56"/>
                  </a:lnTo>
                  <a:lnTo>
                    <a:pt x="98" y="56"/>
                  </a:lnTo>
                  <a:lnTo>
                    <a:pt x="146" y="56"/>
                  </a:lnTo>
                  <a:lnTo>
                    <a:pt x="194" y="56"/>
                  </a:lnTo>
                  <a:lnTo>
                    <a:pt x="194" y="54"/>
                  </a:lnTo>
                  <a:lnTo>
                    <a:pt x="196" y="48"/>
                  </a:lnTo>
                  <a:lnTo>
                    <a:pt x="196" y="38"/>
                  </a:lnTo>
                  <a:lnTo>
                    <a:pt x="196" y="28"/>
                  </a:lnTo>
                  <a:lnTo>
                    <a:pt x="176" y="30"/>
                  </a:lnTo>
                  <a:lnTo>
                    <a:pt x="154" y="30"/>
                  </a:lnTo>
                  <a:lnTo>
                    <a:pt x="130" y="28"/>
                  </a:lnTo>
                  <a:lnTo>
                    <a:pt x="106" y="26"/>
                  </a:lnTo>
                  <a:lnTo>
                    <a:pt x="86" y="20"/>
                  </a:lnTo>
                  <a:lnTo>
                    <a:pt x="80" y="16"/>
                  </a:lnTo>
                  <a:lnTo>
                    <a:pt x="76" y="12"/>
                  </a:lnTo>
                  <a:lnTo>
                    <a:pt x="74" y="6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62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7E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6"/>
            <p:cNvSpPr/>
            <p:nvPr/>
          </p:nvSpPr>
          <p:spPr>
            <a:xfrm>
              <a:off x="1593850" y="2222500"/>
              <a:ext cx="330200" cy="25400"/>
            </a:xfrm>
            <a:custGeom>
              <a:avLst/>
              <a:gdLst/>
              <a:ahLst/>
              <a:cxnLst/>
              <a:rect l="l" t="t" r="r" b="b"/>
              <a:pathLst>
                <a:path w="208" h="16" extrusionOk="0">
                  <a:moveTo>
                    <a:pt x="8" y="0"/>
                  </a:moveTo>
                  <a:lnTo>
                    <a:pt x="60" y="0"/>
                  </a:lnTo>
                  <a:lnTo>
                    <a:pt x="108" y="0"/>
                  </a:lnTo>
                  <a:lnTo>
                    <a:pt x="156" y="0"/>
                  </a:lnTo>
                  <a:lnTo>
                    <a:pt x="204" y="0"/>
                  </a:lnTo>
                  <a:lnTo>
                    <a:pt x="206" y="2"/>
                  </a:lnTo>
                  <a:lnTo>
                    <a:pt x="208" y="8"/>
                  </a:lnTo>
                  <a:lnTo>
                    <a:pt x="208" y="12"/>
                  </a:lnTo>
                  <a:lnTo>
                    <a:pt x="206" y="14"/>
                  </a:lnTo>
                  <a:lnTo>
                    <a:pt x="204" y="16"/>
                  </a:lnTo>
                  <a:lnTo>
                    <a:pt x="200" y="16"/>
                  </a:lnTo>
                  <a:lnTo>
                    <a:pt x="150" y="16"/>
                  </a:lnTo>
                  <a:lnTo>
                    <a:pt x="102" y="16"/>
                  </a:lnTo>
                  <a:lnTo>
                    <a:pt x="52" y="16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36"/>
            <p:cNvSpPr/>
            <p:nvPr/>
          </p:nvSpPr>
          <p:spPr>
            <a:xfrm>
              <a:off x="2032000" y="2082800"/>
              <a:ext cx="307975" cy="142875"/>
            </a:xfrm>
            <a:custGeom>
              <a:avLst/>
              <a:gdLst/>
              <a:ahLst/>
              <a:cxnLst/>
              <a:rect l="l" t="t" r="r" b="b"/>
              <a:pathLst>
                <a:path w="194" h="90" extrusionOk="0">
                  <a:moveTo>
                    <a:pt x="124" y="0"/>
                  </a:moveTo>
                  <a:lnTo>
                    <a:pt x="124" y="0"/>
                  </a:lnTo>
                  <a:lnTo>
                    <a:pt x="134" y="6"/>
                  </a:lnTo>
                  <a:lnTo>
                    <a:pt x="146" y="12"/>
                  </a:lnTo>
                  <a:lnTo>
                    <a:pt x="158" y="22"/>
                  </a:lnTo>
                  <a:lnTo>
                    <a:pt x="170" y="36"/>
                  </a:lnTo>
                  <a:lnTo>
                    <a:pt x="184" y="50"/>
                  </a:lnTo>
                  <a:lnTo>
                    <a:pt x="188" y="60"/>
                  </a:lnTo>
                  <a:lnTo>
                    <a:pt x="192" y="70"/>
                  </a:lnTo>
                  <a:lnTo>
                    <a:pt x="194" y="80"/>
                  </a:lnTo>
                  <a:lnTo>
                    <a:pt x="194" y="90"/>
                  </a:lnTo>
                  <a:lnTo>
                    <a:pt x="146" y="90"/>
                  </a:lnTo>
                  <a:lnTo>
                    <a:pt x="98" y="90"/>
                  </a:lnTo>
                  <a:lnTo>
                    <a:pt x="52" y="90"/>
                  </a:lnTo>
                  <a:lnTo>
                    <a:pt x="4" y="90"/>
                  </a:lnTo>
                  <a:lnTo>
                    <a:pt x="2" y="84"/>
                  </a:lnTo>
                  <a:lnTo>
                    <a:pt x="0" y="74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2" y="34"/>
                  </a:lnTo>
                  <a:lnTo>
                    <a:pt x="8" y="18"/>
                  </a:lnTo>
                  <a:lnTo>
                    <a:pt x="16" y="2"/>
                  </a:lnTo>
                  <a:lnTo>
                    <a:pt x="44" y="0"/>
                  </a:lnTo>
                  <a:lnTo>
                    <a:pt x="70" y="0"/>
                  </a:lnTo>
                  <a:lnTo>
                    <a:pt x="96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36"/>
            <p:cNvSpPr/>
            <p:nvPr/>
          </p:nvSpPr>
          <p:spPr>
            <a:xfrm>
              <a:off x="2095500" y="2028825"/>
              <a:ext cx="139700" cy="66675"/>
            </a:xfrm>
            <a:custGeom>
              <a:avLst/>
              <a:gdLst/>
              <a:ahLst/>
              <a:cxnLst/>
              <a:rect l="l" t="t" r="r" b="b"/>
              <a:pathLst>
                <a:path w="88" h="42" extrusionOk="0">
                  <a:moveTo>
                    <a:pt x="86" y="38"/>
                  </a:moveTo>
                  <a:lnTo>
                    <a:pt x="86" y="38"/>
                  </a:lnTo>
                  <a:lnTo>
                    <a:pt x="88" y="32"/>
                  </a:lnTo>
                  <a:lnTo>
                    <a:pt x="86" y="20"/>
                  </a:lnTo>
                  <a:lnTo>
                    <a:pt x="84" y="12"/>
                  </a:lnTo>
                  <a:lnTo>
                    <a:pt x="80" y="6"/>
                  </a:lnTo>
                  <a:lnTo>
                    <a:pt x="74" y="2"/>
                  </a:lnTo>
                  <a:lnTo>
                    <a:pt x="62" y="0"/>
                  </a:lnTo>
                  <a:lnTo>
                    <a:pt x="54" y="0"/>
                  </a:lnTo>
                  <a:lnTo>
                    <a:pt x="44" y="0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6" y="2"/>
                  </a:lnTo>
                  <a:lnTo>
                    <a:pt x="12" y="4"/>
                  </a:lnTo>
                  <a:lnTo>
                    <a:pt x="6" y="10"/>
                  </a:lnTo>
                  <a:lnTo>
                    <a:pt x="2" y="18"/>
                  </a:lnTo>
                  <a:lnTo>
                    <a:pt x="0" y="28"/>
                  </a:lnTo>
                  <a:lnTo>
                    <a:pt x="2" y="42"/>
                  </a:lnTo>
                  <a:lnTo>
                    <a:pt x="10" y="42"/>
                  </a:lnTo>
                  <a:lnTo>
                    <a:pt x="30" y="42"/>
                  </a:lnTo>
                  <a:lnTo>
                    <a:pt x="58" y="40"/>
                  </a:lnTo>
                  <a:lnTo>
                    <a:pt x="86" y="38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36"/>
            <p:cNvSpPr/>
            <p:nvPr/>
          </p:nvSpPr>
          <p:spPr>
            <a:xfrm>
              <a:off x="2120900" y="2085975"/>
              <a:ext cx="114300" cy="25400"/>
            </a:xfrm>
            <a:custGeom>
              <a:avLst/>
              <a:gdLst/>
              <a:ahLst/>
              <a:cxnLst/>
              <a:rect l="l" t="t" r="r" b="b"/>
              <a:pathLst>
                <a:path w="72" h="16" extrusionOk="0">
                  <a:moveTo>
                    <a:pt x="72" y="2"/>
                  </a:moveTo>
                  <a:lnTo>
                    <a:pt x="72" y="4"/>
                  </a:lnTo>
                  <a:lnTo>
                    <a:pt x="70" y="4"/>
                  </a:lnTo>
                  <a:lnTo>
                    <a:pt x="70" y="6"/>
                  </a:lnTo>
                  <a:lnTo>
                    <a:pt x="64" y="6"/>
                  </a:lnTo>
                  <a:lnTo>
                    <a:pt x="48" y="4"/>
                  </a:lnTo>
                  <a:lnTo>
                    <a:pt x="38" y="6"/>
                  </a:lnTo>
                  <a:lnTo>
                    <a:pt x="26" y="8"/>
                  </a:lnTo>
                  <a:lnTo>
                    <a:pt x="14" y="10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2" y="6"/>
                  </a:lnTo>
                  <a:lnTo>
                    <a:pt x="24" y="2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36"/>
            <p:cNvSpPr/>
            <p:nvPr/>
          </p:nvSpPr>
          <p:spPr>
            <a:xfrm>
              <a:off x="2136775" y="2105025"/>
              <a:ext cx="107950" cy="25400"/>
            </a:xfrm>
            <a:custGeom>
              <a:avLst/>
              <a:gdLst/>
              <a:ahLst/>
              <a:cxnLst/>
              <a:rect l="l" t="t" r="r" b="b"/>
              <a:pathLst>
                <a:path w="68" h="16" extrusionOk="0">
                  <a:moveTo>
                    <a:pt x="68" y="4"/>
                  </a:moveTo>
                  <a:lnTo>
                    <a:pt x="68" y="6"/>
                  </a:lnTo>
                  <a:lnTo>
                    <a:pt x="68" y="8"/>
                  </a:lnTo>
                  <a:lnTo>
                    <a:pt x="66" y="10"/>
                  </a:lnTo>
                  <a:lnTo>
                    <a:pt x="62" y="8"/>
                  </a:lnTo>
                  <a:lnTo>
                    <a:pt x="46" y="6"/>
                  </a:lnTo>
                  <a:lnTo>
                    <a:pt x="38" y="6"/>
                  </a:lnTo>
                  <a:lnTo>
                    <a:pt x="26" y="8"/>
                  </a:lnTo>
                  <a:lnTo>
                    <a:pt x="14" y="10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14" y="6"/>
                  </a:lnTo>
                  <a:lnTo>
                    <a:pt x="26" y="2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62" y="4"/>
                  </a:lnTo>
                  <a:lnTo>
                    <a:pt x="68" y="4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36"/>
            <p:cNvSpPr/>
            <p:nvPr/>
          </p:nvSpPr>
          <p:spPr>
            <a:xfrm>
              <a:off x="2032000" y="2136775"/>
              <a:ext cx="311150" cy="88900"/>
            </a:xfrm>
            <a:custGeom>
              <a:avLst/>
              <a:gdLst/>
              <a:ahLst/>
              <a:cxnLst/>
              <a:rect l="l" t="t" r="r" b="b"/>
              <a:pathLst>
                <a:path w="196" h="56" extrusionOk="0">
                  <a:moveTo>
                    <a:pt x="138" y="0"/>
                  </a:moveTo>
                  <a:lnTo>
                    <a:pt x="138" y="0"/>
                  </a:lnTo>
                  <a:lnTo>
                    <a:pt x="140" y="4"/>
                  </a:lnTo>
                  <a:lnTo>
                    <a:pt x="152" y="14"/>
                  </a:lnTo>
                  <a:lnTo>
                    <a:pt x="158" y="20"/>
                  </a:lnTo>
                  <a:lnTo>
                    <a:pt x="168" y="24"/>
                  </a:lnTo>
                  <a:lnTo>
                    <a:pt x="178" y="26"/>
                  </a:lnTo>
                  <a:lnTo>
                    <a:pt x="192" y="26"/>
                  </a:lnTo>
                  <a:lnTo>
                    <a:pt x="192" y="28"/>
                  </a:lnTo>
                  <a:lnTo>
                    <a:pt x="194" y="32"/>
                  </a:lnTo>
                  <a:lnTo>
                    <a:pt x="194" y="42"/>
                  </a:lnTo>
                  <a:lnTo>
                    <a:pt x="196" y="56"/>
                  </a:lnTo>
                  <a:lnTo>
                    <a:pt x="146" y="56"/>
                  </a:lnTo>
                  <a:lnTo>
                    <a:pt x="98" y="56"/>
                  </a:lnTo>
                  <a:lnTo>
                    <a:pt x="50" y="56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20" y="30"/>
                  </a:lnTo>
                  <a:lnTo>
                    <a:pt x="42" y="30"/>
                  </a:lnTo>
                  <a:lnTo>
                    <a:pt x="66" y="28"/>
                  </a:lnTo>
                  <a:lnTo>
                    <a:pt x="90" y="26"/>
                  </a:lnTo>
                  <a:lnTo>
                    <a:pt x="108" y="20"/>
                  </a:lnTo>
                  <a:lnTo>
                    <a:pt x="116" y="16"/>
                  </a:lnTo>
                  <a:lnTo>
                    <a:pt x="120" y="12"/>
                  </a:lnTo>
                  <a:lnTo>
                    <a:pt x="122" y="6"/>
                  </a:lnTo>
                  <a:lnTo>
                    <a:pt x="120" y="0"/>
                  </a:lnTo>
                  <a:lnTo>
                    <a:pt x="124" y="0"/>
                  </a:lnTo>
                  <a:lnTo>
                    <a:pt x="128" y="0"/>
                  </a:lnTo>
                  <a:lnTo>
                    <a:pt x="132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7E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36"/>
            <p:cNvSpPr/>
            <p:nvPr/>
          </p:nvSpPr>
          <p:spPr>
            <a:xfrm>
              <a:off x="2025650" y="2222500"/>
              <a:ext cx="330200" cy="25400"/>
            </a:xfrm>
            <a:custGeom>
              <a:avLst/>
              <a:gdLst/>
              <a:ahLst/>
              <a:cxnLst/>
              <a:rect l="l" t="t" r="r" b="b"/>
              <a:pathLst>
                <a:path w="208" h="16" extrusionOk="0">
                  <a:moveTo>
                    <a:pt x="198" y="0"/>
                  </a:moveTo>
                  <a:lnTo>
                    <a:pt x="148" y="0"/>
                  </a:lnTo>
                  <a:lnTo>
                    <a:pt x="100" y="0"/>
                  </a:lnTo>
                  <a:lnTo>
                    <a:pt x="52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58" y="16"/>
                  </a:lnTo>
                  <a:lnTo>
                    <a:pt x="106" y="16"/>
                  </a:lnTo>
                  <a:lnTo>
                    <a:pt x="156" y="16"/>
                  </a:lnTo>
                  <a:lnTo>
                    <a:pt x="206" y="16"/>
                  </a:lnTo>
                  <a:lnTo>
                    <a:pt x="208" y="14"/>
                  </a:lnTo>
                  <a:lnTo>
                    <a:pt x="208" y="8"/>
                  </a:lnTo>
                  <a:lnTo>
                    <a:pt x="208" y="6"/>
                  </a:lnTo>
                  <a:lnTo>
                    <a:pt x="206" y="2"/>
                  </a:lnTo>
                  <a:lnTo>
                    <a:pt x="204" y="0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36"/>
            <p:cNvSpPr/>
            <p:nvPr/>
          </p:nvSpPr>
          <p:spPr>
            <a:xfrm>
              <a:off x="1800225" y="1216025"/>
              <a:ext cx="365125" cy="117475"/>
            </a:xfrm>
            <a:custGeom>
              <a:avLst/>
              <a:gdLst/>
              <a:ahLst/>
              <a:cxnLst/>
              <a:rect l="l" t="t" r="r" b="b"/>
              <a:pathLst>
                <a:path w="230" h="74" extrusionOk="0">
                  <a:moveTo>
                    <a:pt x="20" y="0"/>
                  </a:moveTo>
                  <a:lnTo>
                    <a:pt x="20" y="0"/>
                  </a:lnTo>
                  <a:lnTo>
                    <a:pt x="24" y="8"/>
                  </a:lnTo>
                  <a:lnTo>
                    <a:pt x="30" y="16"/>
                  </a:lnTo>
                  <a:lnTo>
                    <a:pt x="40" y="26"/>
                  </a:lnTo>
                  <a:lnTo>
                    <a:pt x="52" y="34"/>
                  </a:lnTo>
                  <a:lnTo>
                    <a:pt x="68" y="42"/>
                  </a:lnTo>
                  <a:lnTo>
                    <a:pt x="90" y="48"/>
                  </a:lnTo>
                  <a:lnTo>
                    <a:pt x="116" y="50"/>
                  </a:lnTo>
                  <a:lnTo>
                    <a:pt x="130" y="50"/>
                  </a:lnTo>
                  <a:lnTo>
                    <a:pt x="144" y="48"/>
                  </a:lnTo>
                  <a:lnTo>
                    <a:pt x="162" y="46"/>
                  </a:lnTo>
                  <a:lnTo>
                    <a:pt x="178" y="40"/>
                  </a:lnTo>
                  <a:lnTo>
                    <a:pt x="194" y="32"/>
                  </a:lnTo>
                  <a:lnTo>
                    <a:pt x="202" y="26"/>
                  </a:lnTo>
                  <a:lnTo>
                    <a:pt x="206" y="20"/>
                  </a:lnTo>
                  <a:lnTo>
                    <a:pt x="210" y="14"/>
                  </a:lnTo>
                  <a:lnTo>
                    <a:pt x="214" y="4"/>
                  </a:lnTo>
                  <a:lnTo>
                    <a:pt x="218" y="6"/>
                  </a:lnTo>
                  <a:lnTo>
                    <a:pt x="222" y="8"/>
                  </a:lnTo>
                  <a:lnTo>
                    <a:pt x="230" y="10"/>
                  </a:lnTo>
                  <a:lnTo>
                    <a:pt x="228" y="20"/>
                  </a:lnTo>
                  <a:lnTo>
                    <a:pt x="224" y="32"/>
                  </a:lnTo>
                  <a:lnTo>
                    <a:pt x="214" y="44"/>
                  </a:lnTo>
                  <a:lnTo>
                    <a:pt x="208" y="50"/>
                  </a:lnTo>
                  <a:lnTo>
                    <a:pt x="200" y="56"/>
                  </a:lnTo>
                  <a:lnTo>
                    <a:pt x="192" y="60"/>
                  </a:lnTo>
                  <a:lnTo>
                    <a:pt x="180" y="66"/>
                  </a:lnTo>
                  <a:lnTo>
                    <a:pt x="168" y="70"/>
                  </a:lnTo>
                  <a:lnTo>
                    <a:pt x="152" y="72"/>
                  </a:lnTo>
                  <a:lnTo>
                    <a:pt x="134" y="74"/>
                  </a:lnTo>
                  <a:lnTo>
                    <a:pt x="114" y="74"/>
                  </a:lnTo>
                  <a:lnTo>
                    <a:pt x="98" y="74"/>
                  </a:lnTo>
                  <a:lnTo>
                    <a:pt x="82" y="72"/>
                  </a:lnTo>
                  <a:lnTo>
                    <a:pt x="62" y="68"/>
                  </a:lnTo>
                  <a:lnTo>
                    <a:pt x="42" y="60"/>
                  </a:lnTo>
                  <a:lnTo>
                    <a:pt x="32" y="54"/>
                  </a:lnTo>
                  <a:lnTo>
                    <a:pt x="24" y="48"/>
                  </a:lnTo>
                  <a:lnTo>
                    <a:pt x="16" y="40"/>
                  </a:lnTo>
                  <a:lnTo>
                    <a:pt x="8" y="30"/>
                  </a:lnTo>
                  <a:lnTo>
                    <a:pt x="2" y="20"/>
                  </a:lnTo>
                  <a:lnTo>
                    <a:pt x="0" y="8"/>
                  </a:lnTo>
                  <a:lnTo>
                    <a:pt x="4" y="6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36"/>
            <p:cNvSpPr/>
            <p:nvPr/>
          </p:nvSpPr>
          <p:spPr>
            <a:xfrm>
              <a:off x="1647825" y="501650"/>
              <a:ext cx="654050" cy="733425"/>
            </a:xfrm>
            <a:custGeom>
              <a:avLst/>
              <a:gdLst/>
              <a:ahLst/>
              <a:cxnLst/>
              <a:rect l="l" t="t" r="r" b="b"/>
              <a:pathLst>
                <a:path w="412" h="462" extrusionOk="0">
                  <a:moveTo>
                    <a:pt x="206" y="0"/>
                  </a:moveTo>
                  <a:lnTo>
                    <a:pt x="206" y="0"/>
                  </a:lnTo>
                  <a:lnTo>
                    <a:pt x="190" y="2"/>
                  </a:lnTo>
                  <a:lnTo>
                    <a:pt x="172" y="4"/>
                  </a:lnTo>
                  <a:lnTo>
                    <a:pt x="156" y="8"/>
                  </a:lnTo>
                  <a:lnTo>
                    <a:pt x="138" y="14"/>
                  </a:lnTo>
                  <a:lnTo>
                    <a:pt x="120" y="22"/>
                  </a:lnTo>
                  <a:lnTo>
                    <a:pt x="104" y="32"/>
                  </a:lnTo>
                  <a:lnTo>
                    <a:pt x="88" y="44"/>
                  </a:lnTo>
                  <a:lnTo>
                    <a:pt x="72" y="56"/>
                  </a:lnTo>
                  <a:lnTo>
                    <a:pt x="56" y="70"/>
                  </a:lnTo>
                  <a:lnTo>
                    <a:pt x="44" y="88"/>
                  </a:lnTo>
                  <a:lnTo>
                    <a:pt x="32" y="106"/>
                  </a:lnTo>
                  <a:lnTo>
                    <a:pt x="22" y="128"/>
                  </a:lnTo>
                  <a:lnTo>
                    <a:pt x="12" y="148"/>
                  </a:lnTo>
                  <a:lnTo>
                    <a:pt x="6" y="172"/>
                  </a:lnTo>
                  <a:lnTo>
                    <a:pt x="0" y="198"/>
                  </a:lnTo>
                  <a:lnTo>
                    <a:pt x="0" y="224"/>
                  </a:lnTo>
                  <a:lnTo>
                    <a:pt x="0" y="252"/>
                  </a:lnTo>
                  <a:lnTo>
                    <a:pt x="6" y="278"/>
                  </a:lnTo>
                  <a:lnTo>
                    <a:pt x="10" y="302"/>
                  </a:lnTo>
                  <a:lnTo>
                    <a:pt x="18" y="324"/>
                  </a:lnTo>
                  <a:lnTo>
                    <a:pt x="26" y="346"/>
                  </a:lnTo>
                  <a:lnTo>
                    <a:pt x="36" y="364"/>
                  </a:lnTo>
                  <a:lnTo>
                    <a:pt x="48" y="382"/>
                  </a:lnTo>
                  <a:lnTo>
                    <a:pt x="60" y="400"/>
                  </a:lnTo>
                  <a:lnTo>
                    <a:pt x="76" y="414"/>
                  </a:lnTo>
                  <a:lnTo>
                    <a:pt x="90" y="426"/>
                  </a:lnTo>
                  <a:lnTo>
                    <a:pt x="108" y="438"/>
                  </a:lnTo>
                  <a:lnTo>
                    <a:pt x="126" y="446"/>
                  </a:lnTo>
                  <a:lnTo>
                    <a:pt x="144" y="454"/>
                  </a:lnTo>
                  <a:lnTo>
                    <a:pt x="164" y="458"/>
                  </a:lnTo>
                  <a:lnTo>
                    <a:pt x="186" y="462"/>
                  </a:lnTo>
                  <a:lnTo>
                    <a:pt x="206" y="462"/>
                  </a:lnTo>
                  <a:lnTo>
                    <a:pt x="230" y="462"/>
                  </a:lnTo>
                  <a:lnTo>
                    <a:pt x="252" y="458"/>
                  </a:lnTo>
                  <a:lnTo>
                    <a:pt x="274" y="454"/>
                  </a:lnTo>
                  <a:lnTo>
                    <a:pt x="294" y="446"/>
                  </a:lnTo>
                  <a:lnTo>
                    <a:pt x="312" y="438"/>
                  </a:lnTo>
                  <a:lnTo>
                    <a:pt x="328" y="426"/>
                  </a:lnTo>
                  <a:lnTo>
                    <a:pt x="344" y="414"/>
                  </a:lnTo>
                  <a:lnTo>
                    <a:pt x="358" y="400"/>
                  </a:lnTo>
                  <a:lnTo>
                    <a:pt x="370" y="382"/>
                  </a:lnTo>
                  <a:lnTo>
                    <a:pt x="382" y="364"/>
                  </a:lnTo>
                  <a:lnTo>
                    <a:pt x="392" y="346"/>
                  </a:lnTo>
                  <a:lnTo>
                    <a:pt x="398" y="324"/>
                  </a:lnTo>
                  <a:lnTo>
                    <a:pt x="404" y="302"/>
                  </a:lnTo>
                  <a:lnTo>
                    <a:pt x="410" y="278"/>
                  </a:lnTo>
                  <a:lnTo>
                    <a:pt x="412" y="252"/>
                  </a:lnTo>
                  <a:lnTo>
                    <a:pt x="412" y="224"/>
                  </a:lnTo>
                  <a:lnTo>
                    <a:pt x="412" y="198"/>
                  </a:lnTo>
                  <a:lnTo>
                    <a:pt x="408" y="172"/>
                  </a:lnTo>
                  <a:lnTo>
                    <a:pt x="402" y="148"/>
                  </a:lnTo>
                  <a:lnTo>
                    <a:pt x="392" y="128"/>
                  </a:lnTo>
                  <a:lnTo>
                    <a:pt x="382" y="106"/>
                  </a:lnTo>
                  <a:lnTo>
                    <a:pt x="370" y="88"/>
                  </a:lnTo>
                  <a:lnTo>
                    <a:pt x="356" y="70"/>
                  </a:lnTo>
                  <a:lnTo>
                    <a:pt x="342" y="56"/>
                  </a:lnTo>
                  <a:lnTo>
                    <a:pt x="326" y="44"/>
                  </a:lnTo>
                  <a:lnTo>
                    <a:pt x="310" y="32"/>
                  </a:lnTo>
                  <a:lnTo>
                    <a:pt x="292" y="22"/>
                  </a:lnTo>
                  <a:lnTo>
                    <a:pt x="276" y="14"/>
                  </a:lnTo>
                  <a:lnTo>
                    <a:pt x="258" y="8"/>
                  </a:lnTo>
                  <a:lnTo>
                    <a:pt x="240" y="4"/>
                  </a:lnTo>
                  <a:lnTo>
                    <a:pt x="224" y="2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36"/>
            <p:cNvSpPr/>
            <p:nvPr/>
          </p:nvSpPr>
          <p:spPr>
            <a:xfrm>
              <a:off x="1965325" y="987425"/>
              <a:ext cx="28575" cy="31750"/>
            </a:xfrm>
            <a:custGeom>
              <a:avLst/>
              <a:gdLst/>
              <a:ahLst/>
              <a:cxnLst/>
              <a:rect l="l" t="t" r="r" b="b"/>
              <a:pathLst>
                <a:path w="18" h="20" extrusionOk="0">
                  <a:moveTo>
                    <a:pt x="18" y="10"/>
                  </a:moveTo>
                  <a:lnTo>
                    <a:pt x="18" y="10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2" y="18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6" y="4"/>
                  </a:lnTo>
                  <a:lnTo>
                    <a:pt x="18" y="6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F8AA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36"/>
            <p:cNvSpPr/>
            <p:nvPr/>
          </p:nvSpPr>
          <p:spPr>
            <a:xfrm>
              <a:off x="1768475" y="889000"/>
              <a:ext cx="127000" cy="123825"/>
            </a:xfrm>
            <a:custGeom>
              <a:avLst/>
              <a:gdLst/>
              <a:ahLst/>
              <a:cxnLst/>
              <a:rect l="l" t="t" r="r" b="b"/>
              <a:pathLst>
                <a:path w="80" h="78" extrusionOk="0">
                  <a:moveTo>
                    <a:pt x="80" y="38"/>
                  </a:moveTo>
                  <a:lnTo>
                    <a:pt x="80" y="38"/>
                  </a:lnTo>
                  <a:lnTo>
                    <a:pt x="78" y="46"/>
                  </a:lnTo>
                  <a:lnTo>
                    <a:pt x="76" y="54"/>
                  </a:lnTo>
                  <a:lnTo>
                    <a:pt x="72" y="60"/>
                  </a:lnTo>
                  <a:lnTo>
                    <a:pt x="68" y="66"/>
                  </a:lnTo>
                  <a:lnTo>
                    <a:pt x="62" y="70"/>
                  </a:lnTo>
                  <a:lnTo>
                    <a:pt x="56" y="74"/>
                  </a:lnTo>
                  <a:lnTo>
                    <a:pt x="48" y="76"/>
                  </a:lnTo>
                  <a:lnTo>
                    <a:pt x="40" y="78"/>
                  </a:lnTo>
                  <a:lnTo>
                    <a:pt x="32" y="76"/>
                  </a:lnTo>
                  <a:lnTo>
                    <a:pt x="24" y="74"/>
                  </a:lnTo>
                  <a:lnTo>
                    <a:pt x="18" y="70"/>
                  </a:lnTo>
                  <a:lnTo>
                    <a:pt x="12" y="66"/>
                  </a:lnTo>
                  <a:lnTo>
                    <a:pt x="8" y="60"/>
                  </a:lnTo>
                  <a:lnTo>
                    <a:pt x="4" y="54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4" y="24"/>
                  </a:lnTo>
                  <a:lnTo>
                    <a:pt x="8" y="16"/>
                  </a:lnTo>
                  <a:lnTo>
                    <a:pt x="12" y="10"/>
                  </a:lnTo>
                  <a:lnTo>
                    <a:pt x="18" y="6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2"/>
                  </a:lnTo>
                  <a:lnTo>
                    <a:pt x="62" y="6"/>
                  </a:lnTo>
                  <a:lnTo>
                    <a:pt x="68" y="10"/>
                  </a:lnTo>
                  <a:lnTo>
                    <a:pt x="72" y="16"/>
                  </a:lnTo>
                  <a:lnTo>
                    <a:pt x="76" y="24"/>
                  </a:lnTo>
                  <a:lnTo>
                    <a:pt x="78" y="30"/>
                  </a:lnTo>
                  <a:lnTo>
                    <a:pt x="80" y="38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36"/>
            <p:cNvSpPr/>
            <p:nvPr/>
          </p:nvSpPr>
          <p:spPr>
            <a:xfrm>
              <a:off x="1809750" y="930275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28" y="14"/>
                  </a:moveTo>
                  <a:lnTo>
                    <a:pt x="28" y="14"/>
                  </a:lnTo>
                  <a:lnTo>
                    <a:pt x="28" y="18"/>
                  </a:lnTo>
                  <a:lnTo>
                    <a:pt x="24" y="24"/>
                  </a:lnTo>
                  <a:lnTo>
                    <a:pt x="20" y="26"/>
                  </a:lnTo>
                  <a:lnTo>
                    <a:pt x="14" y="28"/>
                  </a:lnTo>
                  <a:lnTo>
                    <a:pt x="10" y="26"/>
                  </a:lnTo>
                  <a:lnTo>
                    <a:pt x="4" y="24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4"/>
                  </a:lnTo>
                  <a:lnTo>
                    <a:pt x="28" y="8"/>
                  </a:lnTo>
                  <a:lnTo>
                    <a:pt x="28" y="14"/>
                  </a:lnTo>
                  <a:close/>
                </a:path>
              </a:pathLst>
            </a:custGeom>
            <a:solidFill>
              <a:srgbClr val="8D4F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36"/>
            <p:cNvSpPr/>
            <p:nvPr/>
          </p:nvSpPr>
          <p:spPr>
            <a:xfrm>
              <a:off x="2054225" y="889000"/>
              <a:ext cx="123825" cy="123825"/>
            </a:xfrm>
            <a:custGeom>
              <a:avLst/>
              <a:gdLst/>
              <a:ahLst/>
              <a:cxnLst/>
              <a:rect l="l" t="t" r="r" b="b"/>
              <a:pathLst>
                <a:path w="78" h="78" extrusionOk="0">
                  <a:moveTo>
                    <a:pt x="78" y="38"/>
                  </a:moveTo>
                  <a:lnTo>
                    <a:pt x="78" y="38"/>
                  </a:lnTo>
                  <a:lnTo>
                    <a:pt x="78" y="46"/>
                  </a:lnTo>
                  <a:lnTo>
                    <a:pt x="76" y="54"/>
                  </a:lnTo>
                  <a:lnTo>
                    <a:pt x="72" y="60"/>
                  </a:lnTo>
                  <a:lnTo>
                    <a:pt x="66" y="66"/>
                  </a:lnTo>
                  <a:lnTo>
                    <a:pt x="62" y="70"/>
                  </a:lnTo>
                  <a:lnTo>
                    <a:pt x="54" y="74"/>
                  </a:lnTo>
                  <a:lnTo>
                    <a:pt x="48" y="76"/>
                  </a:lnTo>
                  <a:lnTo>
                    <a:pt x="40" y="78"/>
                  </a:lnTo>
                  <a:lnTo>
                    <a:pt x="32" y="76"/>
                  </a:lnTo>
                  <a:lnTo>
                    <a:pt x="24" y="74"/>
                  </a:lnTo>
                  <a:lnTo>
                    <a:pt x="18" y="70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4" y="54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4" y="24"/>
                  </a:lnTo>
                  <a:lnTo>
                    <a:pt x="6" y="16"/>
                  </a:lnTo>
                  <a:lnTo>
                    <a:pt x="12" y="10"/>
                  </a:lnTo>
                  <a:lnTo>
                    <a:pt x="18" y="6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4" y="2"/>
                  </a:lnTo>
                  <a:lnTo>
                    <a:pt x="62" y="6"/>
                  </a:lnTo>
                  <a:lnTo>
                    <a:pt x="66" y="10"/>
                  </a:lnTo>
                  <a:lnTo>
                    <a:pt x="72" y="16"/>
                  </a:lnTo>
                  <a:lnTo>
                    <a:pt x="76" y="24"/>
                  </a:lnTo>
                  <a:lnTo>
                    <a:pt x="78" y="30"/>
                  </a:lnTo>
                  <a:lnTo>
                    <a:pt x="78" y="38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36"/>
            <p:cNvSpPr/>
            <p:nvPr/>
          </p:nvSpPr>
          <p:spPr>
            <a:xfrm>
              <a:off x="2095500" y="930275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28" y="14"/>
                  </a:moveTo>
                  <a:lnTo>
                    <a:pt x="28" y="14"/>
                  </a:lnTo>
                  <a:lnTo>
                    <a:pt x="26" y="18"/>
                  </a:lnTo>
                  <a:lnTo>
                    <a:pt x="24" y="24"/>
                  </a:lnTo>
                  <a:lnTo>
                    <a:pt x="20" y="26"/>
                  </a:lnTo>
                  <a:lnTo>
                    <a:pt x="14" y="28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8" y="14"/>
                  </a:lnTo>
                  <a:close/>
                </a:path>
              </a:pathLst>
            </a:custGeom>
            <a:solidFill>
              <a:srgbClr val="8D4F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36"/>
            <p:cNvSpPr/>
            <p:nvPr/>
          </p:nvSpPr>
          <p:spPr>
            <a:xfrm>
              <a:off x="1574800" y="860425"/>
              <a:ext cx="117475" cy="171450"/>
            </a:xfrm>
            <a:custGeom>
              <a:avLst/>
              <a:gdLst/>
              <a:ahLst/>
              <a:cxnLst/>
              <a:rect l="l" t="t" r="r" b="b"/>
              <a:pathLst>
                <a:path w="74" h="108" extrusionOk="0">
                  <a:moveTo>
                    <a:pt x="54" y="8"/>
                  </a:moveTo>
                  <a:lnTo>
                    <a:pt x="54" y="8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4" y="0"/>
                  </a:lnTo>
                  <a:lnTo>
                    <a:pt x="42" y="2"/>
                  </a:lnTo>
                  <a:lnTo>
                    <a:pt x="32" y="6"/>
                  </a:lnTo>
                  <a:lnTo>
                    <a:pt x="22" y="12"/>
                  </a:lnTo>
                  <a:lnTo>
                    <a:pt x="16" y="18"/>
                  </a:lnTo>
                  <a:lnTo>
                    <a:pt x="10" y="26"/>
                  </a:lnTo>
                  <a:lnTo>
                    <a:pt x="4" y="34"/>
                  </a:lnTo>
                  <a:lnTo>
                    <a:pt x="2" y="44"/>
                  </a:lnTo>
                  <a:lnTo>
                    <a:pt x="0" y="54"/>
                  </a:lnTo>
                  <a:lnTo>
                    <a:pt x="2" y="64"/>
                  </a:lnTo>
                  <a:lnTo>
                    <a:pt x="6" y="74"/>
                  </a:lnTo>
                  <a:lnTo>
                    <a:pt x="10" y="84"/>
                  </a:lnTo>
                  <a:lnTo>
                    <a:pt x="18" y="92"/>
                  </a:lnTo>
                  <a:lnTo>
                    <a:pt x="26" y="98"/>
                  </a:lnTo>
                  <a:lnTo>
                    <a:pt x="36" y="104"/>
                  </a:lnTo>
                  <a:lnTo>
                    <a:pt x="46" y="106"/>
                  </a:lnTo>
                  <a:lnTo>
                    <a:pt x="60" y="108"/>
                  </a:lnTo>
                  <a:lnTo>
                    <a:pt x="64" y="108"/>
                  </a:lnTo>
                  <a:lnTo>
                    <a:pt x="68" y="108"/>
                  </a:lnTo>
                  <a:lnTo>
                    <a:pt x="72" y="106"/>
                  </a:lnTo>
                  <a:lnTo>
                    <a:pt x="74" y="106"/>
                  </a:lnTo>
                  <a:lnTo>
                    <a:pt x="66" y="84"/>
                  </a:lnTo>
                  <a:lnTo>
                    <a:pt x="58" y="62"/>
                  </a:lnTo>
                  <a:lnTo>
                    <a:pt x="54" y="36"/>
                  </a:lnTo>
                  <a:lnTo>
                    <a:pt x="54" y="8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36"/>
            <p:cNvSpPr/>
            <p:nvPr/>
          </p:nvSpPr>
          <p:spPr>
            <a:xfrm>
              <a:off x="2263775" y="860425"/>
              <a:ext cx="117475" cy="171450"/>
            </a:xfrm>
            <a:custGeom>
              <a:avLst/>
              <a:gdLst/>
              <a:ahLst/>
              <a:cxnLst/>
              <a:rect l="l" t="t" r="r" b="b"/>
              <a:pathLst>
                <a:path w="74" h="108" extrusionOk="0">
                  <a:moveTo>
                    <a:pt x="22" y="8"/>
                  </a:moveTo>
                  <a:lnTo>
                    <a:pt x="22" y="8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32" y="2"/>
                  </a:lnTo>
                  <a:lnTo>
                    <a:pt x="42" y="6"/>
                  </a:lnTo>
                  <a:lnTo>
                    <a:pt x="52" y="12"/>
                  </a:lnTo>
                  <a:lnTo>
                    <a:pt x="58" y="18"/>
                  </a:lnTo>
                  <a:lnTo>
                    <a:pt x="66" y="26"/>
                  </a:lnTo>
                  <a:lnTo>
                    <a:pt x="70" y="34"/>
                  </a:lnTo>
                  <a:lnTo>
                    <a:pt x="72" y="44"/>
                  </a:lnTo>
                  <a:lnTo>
                    <a:pt x="74" y="54"/>
                  </a:lnTo>
                  <a:lnTo>
                    <a:pt x="72" y="64"/>
                  </a:lnTo>
                  <a:lnTo>
                    <a:pt x="70" y="74"/>
                  </a:lnTo>
                  <a:lnTo>
                    <a:pt x="64" y="84"/>
                  </a:lnTo>
                  <a:lnTo>
                    <a:pt x="56" y="92"/>
                  </a:lnTo>
                  <a:lnTo>
                    <a:pt x="48" y="98"/>
                  </a:lnTo>
                  <a:lnTo>
                    <a:pt x="38" y="104"/>
                  </a:lnTo>
                  <a:lnTo>
                    <a:pt x="26" y="106"/>
                  </a:lnTo>
                  <a:lnTo>
                    <a:pt x="14" y="108"/>
                  </a:lnTo>
                  <a:lnTo>
                    <a:pt x="10" y="108"/>
                  </a:lnTo>
                  <a:lnTo>
                    <a:pt x="6" y="108"/>
                  </a:lnTo>
                  <a:lnTo>
                    <a:pt x="4" y="106"/>
                  </a:lnTo>
                  <a:lnTo>
                    <a:pt x="0" y="106"/>
                  </a:lnTo>
                  <a:lnTo>
                    <a:pt x="8" y="84"/>
                  </a:lnTo>
                  <a:lnTo>
                    <a:pt x="16" y="62"/>
                  </a:lnTo>
                  <a:lnTo>
                    <a:pt x="20" y="36"/>
                  </a:lnTo>
                  <a:lnTo>
                    <a:pt x="22" y="8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36"/>
            <p:cNvSpPr/>
            <p:nvPr/>
          </p:nvSpPr>
          <p:spPr>
            <a:xfrm>
              <a:off x="1641475" y="495300"/>
              <a:ext cx="666750" cy="463550"/>
            </a:xfrm>
            <a:custGeom>
              <a:avLst/>
              <a:gdLst/>
              <a:ahLst/>
              <a:cxnLst/>
              <a:rect l="l" t="t" r="r" b="b"/>
              <a:pathLst>
                <a:path w="420" h="292" extrusionOk="0">
                  <a:moveTo>
                    <a:pt x="214" y="0"/>
                  </a:moveTo>
                  <a:lnTo>
                    <a:pt x="214" y="0"/>
                  </a:lnTo>
                  <a:lnTo>
                    <a:pt x="212" y="0"/>
                  </a:lnTo>
                  <a:lnTo>
                    <a:pt x="210" y="0"/>
                  </a:lnTo>
                  <a:lnTo>
                    <a:pt x="208" y="0"/>
                  </a:lnTo>
                  <a:lnTo>
                    <a:pt x="190" y="2"/>
                  </a:lnTo>
                  <a:lnTo>
                    <a:pt x="162" y="8"/>
                  </a:lnTo>
                  <a:lnTo>
                    <a:pt x="146" y="12"/>
                  </a:lnTo>
                  <a:lnTo>
                    <a:pt x="130" y="20"/>
                  </a:lnTo>
                  <a:lnTo>
                    <a:pt x="112" y="28"/>
                  </a:lnTo>
                  <a:lnTo>
                    <a:pt x="94" y="38"/>
                  </a:lnTo>
                  <a:lnTo>
                    <a:pt x="76" y="52"/>
                  </a:lnTo>
                  <a:lnTo>
                    <a:pt x="60" y="66"/>
                  </a:lnTo>
                  <a:lnTo>
                    <a:pt x="44" y="86"/>
                  </a:lnTo>
                  <a:lnTo>
                    <a:pt x="32" y="108"/>
                  </a:lnTo>
                  <a:lnTo>
                    <a:pt x="20" y="134"/>
                  </a:lnTo>
                  <a:lnTo>
                    <a:pt x="10" y="164"/>
                  </a:lnTo>
                  <a:lnTo>
                    <a:pt x="4" y="196"/>
                  </a:lnTo>
                  <a:lnTo>
                    <a:pt x="0" y="232"/>
                  </a:lnTo>
                  <a:lnTo>
                    <a:pt x="4" y="236"/>
                  </a:lnTo>
                  <a:lnTo>
                    <a:pt x="10" y="244"/>
                  </a:lnTo>
                  <a:lnTo>
                    <a:pt x="16" y="262"/>
                  </a:lnTo>
                  <a:lnTo>
                    <a:pt x="18" y="276"/>
                  </a:lnTo>
                  <a:lnTo>
                    <a:pt x="18" y="292"/>
                  </a:lnTo>
                  <a:lnTo>
                    <a:pt x="18" y="286"/>
                  </a:lnTo>
                  <a:lnTo>
                    <a:pt x="20" y="274"/>
                  </a:lnTo>
                  <a:lnTo>
                    <a:pt x="28" y="258"/>
                  </a:lnTo>
                  <a:lnTo>
                    <a:pt x="32" y="248"/>
                  </a:lnTo>
                  <a:lnTo>
                    <a:pt x="38" y="240"/>
                  </a:lnTo>
                  <a:lnTo>
                    <a:pt x="46" y="232"/>
                  </a:lnTo>
                  <a:lnTo>
                    <a:pt x="56" y="224"/>
                  </a:lnTo>
                  <a:lnTo>
                    <a:pt x="68" y="218"/>
                  </a:lnTo>
                  <a:lnTo>
                    <a:pt x="82" y="212"/>
                  </a:lnTo>
                  <a:lnTo>
                    <a:pt x="98" y="210"/>
                  </a:lnTo>
                  <a:lnTo>
                    <a:pt x="116" y="210"/>
                  </a:lnTo>
                  <a:lnTo>
                    <a:pt x="138" y="212"/>
                  </a:lnTo>
                  <a:lnTo>
                    <a:pt x="162" y="218"/>
                  </a:lnTo>
                  <a:lnTo>
                    <a:pt x="166" y="220"/>
                  </a:lnTo>
                  <a:lnTo>
                    <a:pt x="176" y="224"/>
                  </a:lnTo>
                  <a:lnTo>
                    <a:pt x="192" y="228"/>
                  </a:lnTo>
                  <a:lnTo>
                    <a:pt x="208" y="230"/>
                  </a:lnTo>
                  <a:lnTo>
                    <a:pt x="208" y="232"/>
                  </a:lnTo>
                  <a:lnTo>
                    <a:pt x="210" y="232"/>
                  </a:lnTo>
                  <a:lnTo>
                    <a:pt x="210" y="230"/>
                  </a:lnTo>
                  <a:lnTo>
                    <a:pt x="212" y="230"/>
                  </a:lnTo>
                  <a:lnTo>
                    <a:pt x="212" y="232"/>
                  </a:lnTo>
                  <a:lnTo>
                    <a:pt x="214" y="232"/>
                  </a:lnTo>
                  <a:lnTo>
                    <a:pt x="214" y="230"/>
                  </a:lnTo>
                  <a:lnTo>
                    <a:pt x="232" y="228"/>
                  </a:lnTo>
                  <a:lnTo>
                    <a:pt x="246" y="224"/>
                  </a:lnTo>
                  <a:lnTo>
                    <a:pt x="256" y="220"/>
                  </a:lnTo>
                  <a:lnTo>
                    <a:pt x="260" y="218"/>
                  </a:lnTo>
                  <a:lnTo>
                    <a:pt x="286" y="212"/>
                  </a:lnTo>
                  <a:lnTo>
                    <a:pt x="306" y="210"/>
                  </a:lnTo>
                  <a:lnTo>
                    <a:pt x="326" y="210"/>
                  </a:lnTo>
                  <a:lnTo>
                    <a:pt x="342" y="212"/>
                  </a:lnTo>
                  <a:lnTo>
                    <a:pt x="356" y="218"/>
                  </a:lnTo>
                  <a:lnTo>
                    <a:pt x="368" y="224"/>
                  </a:lnTo>
                  <a:lnTo>
                    <a:pt x="376" y="232"/>
                  </a:lnTo>
                  <a:lnTo>
                    <a:pt x="384" y="240"/>
                  </a:lnTo>
                  <a:lnTo>
                    <a:pt x="392" y="248"/>
                  </a:lnTo>
                  <a:lnTo>
                    <a:pt x="396" y="258"/>
                  </a:lnTo>
                  <a:lnTo>
                    <a:pt x="402" y="274"/>
                  </a:lnTo>
                  <a:lnTo>
                    <a:pt x="404" y="286"/>
                  </a:lnTo>
                  <a:lnTo>
                    <a:pt x="404" y="292"/>
                  </a:lnTo>
                  <a:lnTo>
                    <a:pt x="406" y="276"/>
                  </a:lnTo>
                  <a:lnTo>
                    <a:pt x="408" y="262"/>
                  </a:lnTo>
                  <a:lnTo>
                    <a:pt x="412" y="244"/>
                  </a:lnTo>
                  <a:lnTo>
                    <a:pt x="418" y="236"/>
                  </a:lnTo>
                  <a:lnTo>
                    <a:pt x="420" y="232"/>
                  </a:lnTo>
                  <a:lnTo>
                    <a:pt x="418" y="196"/>
                  </a:lnTo>
                  <a:lnTo>
                    <a:pt x="412" y="162"/>
                  </a:lnTo>
                  <a:lnTo>
                    <a:pt x="404" y="134"/>
                  </a:lnTo>
                  <a:lnTo>
                    <a:pt x="394" y="106"/>
                  </a:lnTo>
                  <a:lnTo>
                    <a:pt x="380" y="84"/>
                  </a:lnTo>
                  <a:lnTo>
                    <a:pt x="366" y="66"/>
                  </a:lnTo>
                  <a:lnTo>
                    <a:pt x="350" y="50"/>
                  </a:lnTo>
                  <a:lnTo>
                    <a:pt x="332" y="36"/>
                  </a:lnTo>
                  <a:lnTo>
                    <a:pt x="314" y="26"/>
                  </a:lnTo>
                  <a:lnTo>
                    <a:pt x="298" y="18"/>
                  </a:lnTo>
                  <a:lnTo>
                    <a:pt x="280" y="10"/>
                  </a:lnTo>
                  <a:lnTo>
                    <a:pt x="264" y="6"/>
                  </a:lnTo>
                  <a:lnTo>
                    <a:pt x="236" y="0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DEC7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36"/>
            <p:cNvSpPr/>
            <p:nvPr/>
          </p:nvSpPr>
          <p:spPr>
            <a:xfrm>
              <a:off x="1901825" y="1035050"/>
              <a:ext cx="155575" cy="50800"/>
            </a:xfrm>
            <a:custGeom>
              <a:avLst/>
              <a:gdLst/>
              <a:ahLst/>
              <a:cxnLst/>
              <a:rect l="l" t="t" r="r" b="b"/>
              <a:pathLst>
                <a:path w="98" h="32" extrusionOk="0">
                  <a:moveTo>
                    <a:pt x="48" y="28"/>
                  </a:moveTo>
                  <a:lnTo>
                    <a:pt x="48" y="28"/>
                  </a:lnTo>
                  <a:lnTo>
                    <a:pt x="36" y="26"/>
                  </a:lnTo>
                  <a:lnTo>
                    <a:pt x="22" y="20"/>
                  </a:lnTo>
                  <a:lnTo>
                    <a:pt x="12" y="12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8" y="16"/>
                  </a:lnTo>
                  <a:lnTo>
                    <a:pt x="20" y="24"/>
                  </a:lnTo>
                  <a:lnTo>
                    <a:pt x="34" y="30"/>
                  </a:lnTo>
                  <a:lnTo>
                    <a:pt x="48" y="32"/>
                  </a:lnTo>
                  <a:lnTo>
                    <a:pt x="64" y="30"/>
                  </a:lnTo>
                  <a:lnTo>
                    <a:pt x="78" y="24"/>
                  </a:lnTo>
                  <a:lnTo>
                    <a:pt x="90" y="16"/>
                  </a:lnTo>
                  <a:lnTo>
                    <a:pt x="98" y="2"/>
                  </a:lnTo>
                  <a:lnTo>
                    <a:pt x="96" y="2"/>
                  </a:lnTo>
                  <a:lnTo>
                    <a:pt x="94" y="0"/>
                  </a:lnTo>
                  <a:lnTo>
                    <a:pt x="86" y="12"/>
                  </a:lnTo>
                  <a:lnTo>
                    <a:pt x="76" y="20"/>
                  </a:lnTo>
                  <a:lnTo>
                    <a:pt x="62" y="26"/>
                  </a:lnTo>
                  <a:lnTo>
                    <a:pt x="48" y="28"/>
                  </a:lnTo>
                  <a:close/>
                </a:path>
              </a:pathLst>
            </a:custGeom>
            <a:solidFill>
              <a:srgbClr val="F8AA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36"/>
            <p:cNvSpPr/>
            <p:nvPr/>
          </p:nvSpPr>
          <p:spPr>
            <a:xfrm>
              <a:off x="2079625" y="1387475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6" y="18"/>
                  </a:moveTo>
                  <a:lnTo>
                    <a:pt x="36" y="18"/>
                  </a:lnTo>
                  <a:lnTo>
                    <a:pt x="34" y="26"/>
                  </a:lnTo>
                  <a:lnTo>
                    <a:pt x="30" y="32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0" y="36"/>
                  </a:lnTo>
                  <a:lnTo>
                    <a:pt x="6" y="32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FF7C6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6" name="Google Shape;1266;p36"/>
          <p:cNvGrpSpPr/>
          <p:nvPr/>
        </p:nvGrpSpPr>
        <p:grpSpPr>
          <a:xfrm>
            <a:off x="6324600" y="228600"/>
            <a:ext cx="1387475" cy="1727200"/>
            <a:chOff x="0" y="0"/>
            <a:chExt cx="2147483647" cy="2147483647"/>
          </a:xfrm>
        </p:grpSpPr>
        <p:sp>
          <p:nvSpPr>
            <p:cNvPr id="1267" name="Google Shape;1267;p36"/>
            <p:cNvSpPr/>
            <p:nvPr/>
          </p:nvSpPr>
          <p:spPr>
            <a:xfrm>
              <a:off x="201480184" y="86846784"/>
              <a:ext cx="1700296295" cy="1330334539"/>
            </a:xfrm>
            <a:custGeom>
              <a:avLst/>
              <a:gdLst/>
              <a:ahLst/>
              <a:cxnLst/>
              <a:rect l="l" t="t" r="r" b="b"/>
              <a:pathLst>
                <a:path w="692" h="674" extrusionOk="0">
                  <a:moveTo>
                    <a:pt x="692" y="336"/>
                  </a:moveTo>
                  <a:lnTo>
                    <a:pt x="692" y="336"/>
                  </a:lnTo>
                  <a:lnTo>
                    <a:pt x="690" y="372"/>
                  </a:lnTo>
                  <a:lnTo>
                    <a:pt x="684" y="404"/>
                  </a:lnTo>
                  <a:lnTo>
                    <a:pt x="676" y="436"/>
                  </a:lnTo>
                  <a:lnTo>
                    <a:pt x="664" y="468"/>
                  </a:lnTo>
                  <a:lnTo>
                    <a:pt x="650" y="498"/>
                  </a:lnTo>
                  <a:lnTo>
                    <a:pt x="632" y="524"/>
                  </a:lnTo>
                  <a:lnTo>
                    <a:pt x="612" y="550"/>
                  </a:lnTo>
                  <a:lnTo>
                    <a:pt x="590" y="574"/>
                  </a:lnTo>
                  <a:lnTo>
                    <a:pt x="566" y="596"/>
                  </a:lnTo>
                  <a:lnTo>
                    <a:pt x="538" y="616"/>
                  </a:lnTo>
                  <a:lnTo>
                    <a:pt x="510" y="632"/>
                  </a:lnTo>
                  <a:lnTo>
                    <a:pt x="480" y="646"/>
                  </a:lnTo>
                  <a:lnTo>
                    <a:pt x="448" y="658"/>
                  </a:lnTo>
                  <a:lnTo>
                    <a:pt x="416" y="666"/>
                  </a:lnTo>
                  <a:lnTo>
                    <a:pt x="380" y="672"/>
                  </a:lnTo>
                  <a:lnTo>
                    <a:pt x="346" y="674"/>
                  </a:lnTo>
                  <a:lnTo>
                    <a:pt x="310" y="672"/>
                  </a:lnTo>
                  <a:lnTo>
                    <a:pt x="276" y="666"/>
                  </a:lnTo>
                  <a:lnTo>
                    <a:pt x="242" y="658"/>
                  </a:lnTo>
                  <a:lnTo>
                    <a:pt x="210" y="646"/>
                  </a:lnTo>
                  <a:lnTo>
                    <a:pt x="180" y="632"/>
                  </a:lnTo>
                  <a:lnTo>
                    <a:pt x="152" y="616"/>
                  </a:lnTo>
                  <a:lnTo>
                    <a:pt x="126" y="596"/>
                  </a:lnTo>
                  <a:lnTo>
                    <a:pt x="100" y="574"/>
                  </a:lnTo>
                  <a:lnTo>
                    <a:pt x="78" y="550"/>
                  </a:lnTo>
                  <a:lnTo>
                    <a:pt x="58" y="524"/>
                  </a:lnTo>
                  <a:lnTo>
                    <a:pt x="42" y="498"/>
                  </a:lnTo>
                  <a:lnTo>
                    <a:pt x="26" y="468"/>
                  </a:lnTo>
                  <a:lnTo>
                    <a:pt x="14" y="436"/>
                  </a:lnTo>
                  <a:lnTo>
                    <a:pt x="6" y="404"/>
                  </a:lnTo>
                  <a:lnTo>
                    <a:pt x="2" y="372"/>
                  </a:lnTo>
                  <a:lnTo>
                    <a:pt x="0" y="336"/>
                  </a:lnTo>
                  <a:lnTo>
                    <a:pt x="2" y="302"/>
                  </a:lnTo>
                  <a:lnTo>
                    <a:pt x="6" y="268"/>
                  </a:lnTo>
                  <a:lnTo>
                    <a:pt x="14" y="236"/>
                  </a:lnTo>
                  <a:lnTo>
                    <a:pt x="26" y="206"/>
                  </a:lnTo>
                  <a:lnTo>
                    <a:pt x="42" y="176"/>
                  </a:lnTo>
                  <a:lnTo>
                    <a:pt x="58" y="148"/>
                  </a:lnTo>
                  <a:lnTo>
                    <a:pt x="78" y="122"/>
                  </a:lnTo>
                  <a:lnTo>
                    <a:pt x="100" y="98"/>
                  </a:lnTo>
                  <a:lnTo>
                    <a:pt x="126" y="76"/>
                  </a:lnTo>
                  <a:lnTo>
                    <a:pt x="152" y="58"/>
                  </a:lnTo>
                  <a:lnTo>
                    <a:pt x="180" y="40"/>
                  </a:lnTo>
                  <a:lnTo>
                    <a:pt x="210" y="26"/>
                  </a:lnTo>
                  <a:lnTo>
                    <a:pt x="242" y="16"/>
                  </a:lnTo>
                  <a:lnTo>
                    <a:pt x="276" y="6"/>
                  </a:lnTo>
                  <a:lnTo>
                    <a:pt x="310" y="2"/>
                  </a:lnTo>
                  <a:lnTo>
                    <a:pt x="346" y="0"/>
                  </a:lnTo>
                  <a:lnTo>
                    <a:pt x="380" y="2"/>
                  </a:lnTo>
                  <a:lnTo>
                    <a:pt x="416" y="6"/>
                  </a:lnTo>
                  <a:lnTo>
                    <a:pt x="448" y="16"/>
                  </a:lnTo>
                  <a:lnTo>
                    <a:pt x="480" y="26"/>
                  </a:lnTo>
                  <a:lnTo>
                    <a:pt x="510" y="40"/>
                  </a:lnTo>
                  <a:lnTo>
                    <a:pt x="538" y="58"/>
                  </a:lnTo>
                  <a:lnTo>
                    <a:pt x="566" y="76"/>
                  </a:lnTo>
                  <a:lnTo>
                    <a:pt x="590" y="98"/>
                  </a:lnTo>
                  <a:lnTo>
                    <a:pt x="612" y="122"/>
                  </a:lnTo>
                  <a:lnTo>
                    <a:pt x="632" y="148"/>
                  </a:lnTo>
                  <a:lnTo>
                    <a:pt x="650" y="176"/>
                  </a:lnTo>
                  <a:lnTo>
                    <a:pt x="664" y="206"/>
                  </a:lnTo>
                  <a:lnTo>
                    <a:pt x="676" y="236"/>
                  </a:lnTo>
                  <a:lnTo>
                    <a:pt x="684" y="268"/>
                  </a:lnTo>
                  <a:lnTo>
                    <a:pt x="690" y="302"/>
                  </a:lnTo>
                  <a:lnTo>
                    <a:pt x="692" y="336"/>
                  </a:lnTo>
                  <a:close/>
                </a:path>
              </a:pathLst>
            </a:custGeom>
            <a:solidFill>
              <a:srgbClr val="C2962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36"/>
            <p:cNvSpPr/>
            <p:nvPr/>
          </p:nvSpPr>
          <p:spPr>
            <a:xfrm>
              <a:off x="309591046" y="173693569"/>
              <a:ext cx="1513558551" cy="1350072439"/>
            </a:xfrm>
            <a:custGeom>
              <a:avLst/>
              <a:gdLst/>
              <a:ahLst/>
              <a:cxnLst/>
              <a:rect l="l" t="t" r="r" b="b"/>
              <a:pathLst>
                <a:path w="616" h="684" extrusionOk="0">
                  <a:moveTo>
                    <a:pt x="616" y="462"/>
                  </a:moveTo>
                  <a:lnTo>
                    <a:pt x="616" y="462"/>
                  </a:lnTo>
                  <a:lnTo>
                    <a:pt x="614" y="484"/>
                  </a:lnTo>
                  <a:lnTo>
                    <a:pt x="610" y="506"/>
                  </a:lnTo>
                  <a:lnTo>
                    <a:pt x="602" y="528"/>
                  </a:lnTo>
                  <a:lnTo>
                    <a:pt x="592" y="548"/>
                  </a:lnTo>
                  <a:lnTo>
                    <a:pt x="580" y="568"/>
                  </a:lnTo>
                  <a:lnTo>
                    <a:pt x="564" y="586"/>
                  </a:lnTo>
                  <a:lnTo>
                    <a:pt x="548" y="602"/>
                  </a:lnTo>
                  <a:lnTo>
                    <a:pt x="528" y="618"/>
                  </a:lnTo>
                  <a:lnTo>
                    <a:pt x="506" y="632"/>
                  </a:lnTo>
                  <a:lnTo>
                    <a:pt x="484" y="646"/>
                  </a:lnTo>
                  <a:lnTo>
                    <a:pt x="458" y="656"/>
                  </a:lnTo>
                  <a:lnTo>
                    <a:pt x="432" y="666"/>
                  </a:lnTo>
                  <a:lnTo>
                    <a:pt x="406" y="674"/>
                  </a:lnTo>
                  <a:lnTo>
                    <a:pt x="376" y="678"/>
                  </a:lnTo>
                  <a:lnTo>
                    <a:pt x="346" y="682"/>
                  </a:lnTo>
                  <a:lnTo>
                    <a:pt x="316" y="684"/>
                  </a:lnTo>
                  <a:lnTo>
                    <a:pt x="300" y="684"/>
                  </a:lnTo>
                  <a:lnTo>
                    <a:pt x="270" y="682"/>
                  </a:lnTo>
                  <a:lnTo>
                    <a:pt x="240" y="678"/>
                  </a:lnTo>
                  <a:lnTo>
                    <a:pt x="210" y="674"/>
                  </a:lnTo>
                  <a:lnTo>
                    <a:pt x="184" y="666"/>
                  </a:lnTo>
                  <a:lnTo>
                    <a:pt x="158" y="656"/>
                  </a:lnTo>
                  <a:lnTo>
                    <a:pt x="132" y="646"/>
                  </a:lnTo>
                  <a:lnTo>
                    <a:pt x="110" y="632"/>
                  </a:lnTo>
                  <a:lnTo>
                    <a:pt x="88" y="618"/>
                  </a:lnTo>
                  <a:lnTo>
                    <a:pt x="70" y="602"/>
                  </a:lnTo>
                  <a:lnTo>
                    <a:pt x="52" y="586"/>
                  </a:lnTo>
                  <a:lnTo>
                    <a:pt x="36" y="568"/>
                  </a:lnTo>
                  <a:lnTo>
                    <a:pt x="24" y="548"/>
                  </a:lnTo>
                  <a:lnTo>
                    <a:pt x="14" y="528"/>
                  </a:lnTo>
                  <a:lnTo>
                    <a:pt x="6" y="506"/>
                  </a:lnTo>
                  <a:lnTo>
                    <a:pt x="2" y="484"/>
                  </a:lnTo>
                  <a:lnTo>
                    <a:pt x="0" y="462"/>
                  </a:lnTo>
                  <a:lnTo>
                    <a:pt x="0" y="224"/>
                  </a:lnTo>
                  <a:lnTo>
                    <a:pt x="2" y="200"/>
                  </a:lnTo>
                  <a:lnTo>
                    <a:pt x="6" y="178"/>
                  </a:lnTo>
                  <a:lnTo>
                    <a:pt x="14" y="158"/>
                  </a:lnTo>
                  <a:lnTo>
                    <a:pt x="24" y="136"/>
                  </a:lnTo>
                  <a:lnTo>
                    <a:pt x="36" y="118"/>
                  </a:lnTo>
                  <a:lnTo>
                    <a:pt x="52" y="98"/>
                  </a:lnTo>
                  <a:lnTo>
                    <a:pt x="70" y="82"/>
                  </a:lnTo>
                  <a:lnTo>
                    <a:pt x="88" y="66"/>
                  </a:lnTo>
                  <a:lnTo>
                    <a:pt x="110" y="52"/>
                  </a:lnTo>
                  <a:lnTo>
                    <a:pt x="132" y="38"/>
                  </a:lnTo>
                  <a:lnTo>
                    <a:pt x="158" y="28"/>
                  </a:lnTo>
                  <a:lnTo>
                    <a:pt x="184" y="18"/>
                  </a:lnTo>
                  <a:lnTo>
                    <a:pt x="210" y="10"/>
                  </a:lnTo>
                  <a:lnTo>
                    <a:pt x="240" y="6"/>
                  </a:lnTo>
                  <a:lnTo>
                    <a:pt x="270" y="2"/>
                  </a:lnTo>
                  <a:lnTo>
                    <a:pt x="300" y="0"/>
                  </a:lnTo>
                  <a:lnTo>
                    <a:pt x="316" y="0"/>
                  </a:lnTo>
                  <a:lnTo>
                    <a:pt x="346" y="2"/>
                  </a:lnTo>
                  <a:lnTo>
                    <a:pt x="376" y="6"/>
                  </a:lnTo>
                  <a:lnTo>
                    <a:pt x="406" y="10"/>
                  </a:lnTo>
                  <a:lnTo>
                    <a:pt x="432" y="18"/>
                  </a:lnTo>
                  <a:lnTo>
                    <a:pt x="458" y="28"/>
                  </a:lnTo>
                  <a:lnTo>
                    <a:pt x="484" y="38"/>
                  </a:lnTo>
                  <a:lnTo>
                    <a:pt x="506" y="52"/>
                  </a:lnTo>
                  <a:lnTo>
                    <a:pt x="528" y="66"/>
                  </a:lnTo>
                  <a:lnTo>
                    <a:pt x="548" y="82"/>
                  </a:lnTo>
                  <a:lnTo>
                    <a:pt x="564" y="98"/>
                  </a:lnTo>
                  <a:lnTo>
                    <a:pt x="580" y="118"/>
                  </a:lnTo>
                  <a:lnTo>
                    <a:pt x="592" y="136"/>
                  </a:lnTo>
                  <a:lnTo>
                    <a:pt x="602" y="158"/>
                  </a:lnTo>
                  <a:lnTo>
                    <a:pt x="610" y="178"/>
                  </a:lnTo>
                  <a:lnTo>
                    <a:pt x="614" y="200"/>
                  </a:lnTo>
                  <a:lnTo>
                    <a:pt x="616" y="224"/>
                  </a:lnTo>
                  <a:lnTo>
                    <a:pt x="616" y="462"/>
                  </a:lnTo>
                  <a:close/>
                </a:path>
              </a:pathLst>
            </a:custGeom>
            <a:solidFill>
              <a:srgbClr val="ECC8A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36"/>
            <p:cNvSpPr/>
            <p:nvPr/>
          </p:nvSpPr>
          <p:spPr>
            <a:xfrm>
              <a:off x="1326820442" y="868467690"/>
              <a:ext cx="442273602" cy="130270148"/>
            </a:xfrm>
            <a:custGeom>
              <a:avLst/>
              <a:gdLst/>
              <a:ahLst/>
              <a:cxnLst/>
              <a:rect l="l" t="t" r="r" b="b"/>
              <a:pathLst>
                <a:path w="180" h="66" extrusionOk="0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6" y="2"/>
                  </a:lnTo>
                  <a:lnTo>
                    <a:pt x="24" y="12"/>
                  </a:lnTo>
                  <a:lnTo>
                    <a:pt x="50" y="30"/>
                  </a:lnTo>
                  <a:lnTo>
                    <a:pt x="74" y="44"/>
                  </a:lnTo>
                  <a:lnTo>
                    <a:pt x="94" y="52"/>
                  </a:lnTo>
                  <a:lnTo>
                    <a:pt x="112" y="56"/>
                  </a:lnTo>
                  <a:lnTo>
                    <a:pt x="130" y="58"/>
                  </a:lnTo>
                  <a:lnTo>
                    <a:pt x="146" y="56"/>
                  </a:lnTo>
                  <a:lnTo>
                    <a:pt x="180" y="50"/>
                  </a:lnTo>
                  <a:lnTo>
                    <a:pt x="168" y="58"/>
                  </a:lnTo>
                  <a:lnTo>
                    <a:pt x="154" y="62"/>
                  </a:lnTo>
                  <a:lnTo>
                    <a:pt x="136" y="66"/>
                  </a:lnTo>
                  <a:lnTo>
                    <a:pt x="124" y="66"/>
                  </a:lnTo>
                  <a:lnTo>
                    <a:pt x="112" y="66"/>
                  </a:lnTo>
                  <a:lnTo>
                    <a:pt x="98" y="64"/>
                  </a:lnTo>
                  <a:lnTo>
                    <a:pt x="84" y="60"/>
                  </a:lnTo>
                  <a:lnTo>
                    <a:pt x="68" y="54"/>
                  </a:lnTo>
                  <a:lnTo>
                    <a:pt x="50" y="46"/>
                  </a:lnTo>
                  <a:lnTo>
                    <a:pt x="32" y="36"/>
                  </a:lnTo>
                  <a:lnTo>
                    <a:pt x="12" y="24"/>
                  </a:lnTo>
                  <a:lnTo>
                    <a:pt x="6" y="16"/>
                  </a:lnTo>
                  <a:lnTo>
                    <a:pt x="2" y="8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17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36"/>
            <p:cNvSpPr/>
            <p:nvPr/>
          </p:nvSpPr>
          <p:spPr>
            <a:xfrm>
              <a:off x="402960369" y="892153113"/>
              <a:ext cx="452101905" cy="94741925"/>
            </a:xfrm>
            <a:custGeom>
              <a:avLst/>
              <a:gdLst/>
              <a:ahLst/>
              <a:cxnLst/>
              <a:rect l="l" t="t" r="r" b="b"/>
              <a:pathLst>
                <a:path w="184" h="48" extrusionOk="0">
                  <a:moveTo>
                    <a:pt x="184" y="6"/>
                  </a:moveTo>
                  <a:lnTo>
                    <a:pt x="184" y="6"/>
                  </a:lnTo>
                  <a:lnTo>
                    <a:pt x="184" y="4"/>
                  </a:lnTo>
                  <a:lnTo>
                    <a:pt x="184" y="2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176" y="2"/>
                  </a:lnTo>
                  <a:lnTo>
                    <a:pt x="160" y="14"/>
                  </a:lnTo>
                  <a:lnTo>
                    <a:pt x="148" y="22"/>
                  </a:lnTo>
                  <a:lnTo>
                    <a:pt x="130" y="28"/>
                  </a:lnTo>
                  <a:lnTo>
                    <a:pt x="110" y="34"/>
                  </a:lnTo>
                  <a:lnTo>
                    <a:pt x="88" y="38"/>
                  </a:lnTo>
                  <a:lnTo>
                    <a:pt x="64" y="40"/>
                  </a:lnTo>
                  <a:lnTo>
                    <a:pt x="42" y="40"/>
                  </a:lnTo>
                  <a:lnTo>
                    <a:pt x="20" y="36"/>
                  </a:lnTo>
                  <a:lnTo>
                    <a:pt x="0" y="30"/>
                  </a:lnTo>
                  <a:lnTo>
                    <a:pt x="12" y="36"/>
                  </a:lnTo>
                  <a:lnTo>
                    <a:pt x="28" y="42"/>
                  </a:lnTo>
                  <a:lnTo>
                    <a:pt x="48" y="46"/>
                  </a:lnTo>
                  <a:lnTo>
                    <a:pt x="74" y="48"/>
                  </a:lnTo>
                  <a:lnTo>
                    <a:pt x="88" y="48"/>
                  </a:lnTo>
                  <a:lnTo>
                    <a:pt x="102" y="46"/>
                  </a:lnTo>
                  <a:lnTo>
                    <a:pt x="118" y="44"/>
                  </a:lnTo>
                  <a:lnTo>
                    <a:pt x="134" y="40"/>
                  </a:lnTo>
                  <a:lnTo>
                    <a:pt x="152" y="34"/>
                  </a:lnTo>
                  <a:lnTo>
                    <a:pt x="170" y="26"/>
                  </a:lnTo>
                  <a:lnTo>
                    <a:pt x="176" y="18"/>
                  </a:lnTo>
                  <a:lnTo>
                    <a:pt x="182" y="12"/>
                  </a:lnTo>
                  <a:lnTo>
                    <a:pt x="184" y="6"/>
                  </a:lnTo>
                  <a:close/>
                </a:path>
              </a:pathLst>
            </a:custGeom>
            <a:solidFill>
              <a:srgbClr val="917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36"/>
            <p:cNvSpPr/>
            <p:nvPr/>
          </p:nvSpPr>
          <p:spPr>
            <a:xfrm>
              <a:off x="973001658" y="1200064390"/>
              <a:ext cx="142510383" cy="59213703"/>
            </a:xfrm>
            <a:custGeom>
              <a:avLst/>
              <a:gdLst/>
              <a:ahLst/>
              <a:cxnLst/>
              <a:rect l="l" t="t" r="r" b="b"/>
              <a:pathLst>
                <a:path w="58" h="30" extrusionOk="0">
                  <a:moveTo>
                    <a:pt x="28" y="0"/>
                  </a:moveTo>
                  <a:lnTo>
                    <a:pt x="28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4" y="16"/>
                  </a:lnTo>
                  <a:lnTo>
                    <a:pt x="10" y="20"/>
                  </a:lnTo>
                  <a:lnTo>
                    <a:pt x="22" y="26"/>
                  </a:lnTo>
                  <a:lnTo>
                    <a:pt x="30" y="30"/>
                  </a:lnTo>
                  <a:lnTo>
                    <a:pt x="38" y="28"/>
                  </a:lnTo>
                  <a:lnTo>
                    <a:pt x="46" y="22"/>
                  </a:lnTo>
                  <a:lnTo>
                    <a:pt x="54" y="16"/>
                  </a:lnTo>
                  <a:lnTo>
                    <a:pt x="58" y="8"/>
                  </a:lnTo>
                  <a:lnTo>
                    <a:pt x="58" y="4"/>
                  </a:lnTo>
                  <a:lnTo>
                    <a:pt x="54" y="2"/>
                  </a:lnTo>
                  <a:lnTo>
                    <a:pt x="46" y="0"/>
                  </a:lnTo>
                  <a:lnTo>
                    <a:pt x="36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2A07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36"/>
            <p:cNvSpPr/>
            <p:nvPr/>
          </p:nvSpPr>
          <p:spPr>
            <a:xfrm>
              <a:off x="240793296" y="150008068"/>
              <a:ext cx="1616755726" cy="809253948"/>
            </a:xfrm>
            <a:custGeom>
              <a:avLst/>
              <a:gdLst/>
              <a:ahLst/>
              <a:cxnLst/>
              <a:rect l="l" t="t" r="r" b="b"/>
              <a:pathLst>
                <a:path w="658" h="410" extrusionOk="0">
                  <a:moveTo>
                    <a:pt x="48" y="186"/>
                  </a:moveTo>
                  <a:lnTo>
                    <a:pt x="48" y="186"/>
                  </a:lnTo>
                  <a:lnTo>
                    <a:pt x="52" y="194"/>
                  </a:lnTo>
                  <a:lnTo>
                    <a:pt x="64" y="214"/>
                  </a:lnTo>
                  <a:lnTo>
                    <a:pt x="74" y="228"/>
                  </a:lnTo>
                  <a:lnTo>
                    <a:pt x="86" y="242"/>
                  </a:lnTo>
                  <a:lnTo>
                    <a:pt x="102" y="256"/>
                  </a:lnTo>
                  <a:lnTo>
                    <a:pt x="122" y="272"/>
                  </a:lnTo>
                  <a:lnTo>
                    <a:pt x="146" y="288"/>
                  </a:lnTo>
                  <a:lnTo>
                    <a:pt x="176" y="302"/>
                  </a:lnTo>
                  <a:lnTo>
                    <a:pt x="210" y="314"/>
                  </a:lnTo>
                  <a:lnTo>
                    <a:pt x="248" y="324"/>
                  </a:lnTo>
                  <a:lnTo>
                    <a:pt x="292" y="332"/>
                  </a:lnTo>
                  <a:lnTo>
                    <a:pt x="342" y="336"/>
                  </a:lnTo>
                  <a:lnTo>
                    <a:pt x="400" y="336"/>
                  </a:lnTo>
                  <a:lnTo>
                    <a:pt x="462" y="332"/>
                  </a:lnTo>
                  <a:lnTo>
                    <a:pt x="460" y="332"/>
                  </a:lnTo>
                  <a:lnTo>
                    <a:pt x="452" y="330"/>
                  </a:lnTo>
                  <a:lnTo>
                    <a:pt x="450" y="326"/>
                  </a:lnTo>
                  <a:lnTo>
                    <a:pt x="446" y="322"/>
                  </a:lnTo>
                  <a:lnTo>
                    <a:pt x="442" y="316"/>
                  </a:lnTo>
                  <a:lnTo>
                    <a:pt x="440" y="306"/>
                  </a:lnTo>
                  <a:lnTo>
                    <a:pt x="528" y="316"/>
                  </a:lnTo>
                  <a:lnTo>
                    <a:pt x="600" y="322"/>
                  </a:lnTo>
                  <a:lnTo>
                    <a:pt x="630" y="324"/>
                  </a:lnTo>
                  <a:lnTo>
                    <a:pt x="654" y="324"/>
                  </a:lnTo>
                  <a:lnTo>
                    <a:pt x="658" y="304"/>
                  </a:lnTo>
                  <a:lnTo>
                    <a:pt x="658" y="280"/>
                  </a:lnTo>
                  <a:lnTo>
                    <a:pt x="656" y="252"/>
                  </a:lnTo>
                  <a:lnTo>
                    <a:pt x="652" y="216"/>
                  </a:lnTo>
                  <a:lnTo>
                    <a:pt x="646" y="198"/>
                  </a:lnTo>
                  <a:lnTo>
                    <a:pt x="640" y="178"/>
                  </a:lnTo>
                  <a:lnTo>
                    <a:pt x="632" y="158"/>
                  </a:lnTo>
                  <a:lnTo>
                    <a:pt x="620" y="138"/>
                  </a:lnTo>
                  <a:lnTo>
                    <a:pt x="608" y="116"/>
                  </a:lnTo>
                  <a:lnTo>
                    <a:pt x="592" y="96"/>
                  </a:lnTo>
                  <a:lnTo>
                    <a:pt x="580" y="84"/>
                  </a:lnTo>
                  <a:lnTo>
                    <a:pt x="568" y="72"/>
                  </a:lnTo>
                  <a:lnTo>
                    <a:pt x="554" y="62"/>
                  </a:lnTo>
                  <a:lnTo>
                    <a:pt x="540" y="50"/>
                  </a:lnTo>
                  <a:lnTo>
                    <a:pt x="524" y="42"/>
                  </a:lnTo>
                  <a:lnTo>
                    <a:pt x="506" y="32"/>
                  </a:lnTo>
                  <a:lnTo>
                    <a:pt x="486" y="24"/>
                  </a:lnTo>
                  <a:lnTo>
                    <a:pt x="464" y="18"/>
                  </a:lnTo>
                  <a:lnTo>
                    <a:pt x="442" y="12"/>
                  </a:lnTo>
                  <a:lnTo>
                    <a:pt x="418" y="8"/>
                  </a:lnTo>
                  <a:lnTo>
                    <a:pt x="392" y="4"/>
                  </a:lnTo>
                  <a:lnTo>
                    <a:pt x="364" y="2"/>
                  </a:lnTo>
                  <a:lnTo>
                    <a:pt x="336" y="0"/>
                  </a:lnTo>
                  <a:lnTo>
                    <a:pt x="306" y="2"/>
                  </a:lnTo>
                  <a:lnTo>
                    <a:pt x="274" y="4"/>
                  </a:lnTo>
                  <a:lnTo>
                    <a:pt x="240" y="8"/>
                  </a:lnTo>
                  <a:lnTo>
                    <a:pt x="226" y="10"/>
                  </a:lnTo>
                  <a:lnTo>
                    <a:pt x="210" y="14"/>
                  </a:lnTo>
                  <a:lnTo>
                    <a:pt x="190" y="20"/>
                  </a:lnTo>
                  <a:lnTo>
                    <a:pt x="166" y="28"/>
                  </a:lnTo>
                  <a:lnTo>
                    <a:pt x="140" y="38"/>
                  </a:lnTo>
                  <a:lnTo>
                    <a:pt x="114" y="54"/>
                  </a:lnTo>
                  <a:lnTo>
                    <a:pt x="88" y="72"/>
                  </a:lnTo>
                  <a:lnTo>
                    <a:pt x="74" y="84"/>
                  </a:lnTo>
                  <a:lnTo>
                    <a:pt x="62" y="96"/>
                  </a:lnTo>
                  <a:lnTo>
                    <a:pt x="52" y="108"/>
                  </a:lnTo>
                  <a:lnTo>
                    <a:pt x="40" y="122"/>
                  </a:lnTo>
                  <a:lnTo>
                    <a:pt x="30" y="138"/>
                  </a:lnTo>
                  <a:lnTo>
                    <a:pt x="22" y="156"/>
                  </a:lnTo>
                  <a:lnTo>
                    <a:pt x="14" y="174"/>
                  </a:lnTo>
                  <a:lnTo>
                    <a:pt x="8" y="194"/>
                  </a:lnTo>
                  <a:lnTo>
                    <a:pt x="4" y="216"/>
                  </a:lnTo>
                  <a:lnTo>
                    <a:pt x="2" y="238"/>
                  </a:lnTo>
                  <a:lnTo>
                    <a:pt x="0" y="262"/>
                  </a:lnTo>
                  <a:lnTo>
                    <a:pt x="0" y="288"/>
                  </a:lnTo>
                  <a:lnTo>
                    <a:pt x="4" y="316"/>
                  </a:lnTo>
                  <a:lnTo>
                    <a:pt x="10" y="346"/>
                  </a:lnTo>
                  <a:lnTo>
                    <a:pt x="16" y="376"/>
                  </a:lnTo>
                  <a:lnTo>
                    <a:pt x="26" y="410"/>
                  </a:lnTo>
                  <a:lnTo>
                    <a:pt x="28" y="388"/>
                  </a:lnTo>
                  <a:lnTo>
                    <a:pt x="30" y="336"/>
                  </a:lnTo>
                  <a:lnTo>
                    <a:pt x="36" y="264"/>
                  </a:lnTo>
                  <a:lnTo>
                    <a:pt x="42" y="224"/>
                  </a:lnTo>
                  <a:lnTo>
                    <a:pt x="48" y="186"/>
                  </a:lnTo>
                  <a:close/>
                </a:path>
              </a:pathLst>
            </a:custGeom>
            <a:solidFill>
              <a:srgbClr val="C2962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36"/>
            <p:cNvSpPr/>
            <p:nvPr/>
          </p:nvSpPr>
          <p:spPr>
            <a:xfrm>
              <a:off x="825576904" y="1460604666"/>
              <a:ext cx="452101905" cy="686878960"/>
            </a:xfrm>
            <a:custGeom>
              <a:avLst/>
              <a:gdLst/>
              <a:ahLst/>
              <a:cxnLst/>
              <a:rect l="l" t="t" r="r" b="b"/>
              <a:pathLst>
                <a:path w="184" h="348" extrusionOk="0">
                  <a:moveTo>
                    <a:pt x="112" y="0"/>
                  </a:moveTo>
                  <a:lnTo>
                    <a:pt x="68" y="10"/>
                  </a:lnTo>
                  <a:lnTo>
                    <a:pt x="0" y="348"/>
                  </a:lnTo>
                  <a:lnTo>
                    <a:pt x="184" y="348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ECC8A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36"/>
            <p:cNvSpPr/>
            <p:nvPr/>
          </p:nvSpPr>
          <p:spPr>
            <a:xfrm>
              <a:off x="825576904" y="1705354660"/>
              <a:ext cx="452101905" cy="442128986"/>
            </a:xfrm>
            <a:custGeom>
              <a:avLst/>
              <a:gdLst/>
              <a:ahLst/>
              <a:cxnLst/>
              <a:rect l="l" t="t" r="r" b="b"/>
              <a:pathLst>
                <a:path w="184" h="224" extrusionOk="0">
                  <a:moveTo>
                    <a:pt x="44" y="0"/>
                  </a:moveTo>
                  <a:lnTo>
                    <a:pt x="0" y="224"/>
                  </a:lnTo>
                  <a:lnTo>
                    <a:pt x="184" y="224"/>
                  </a:lnTo>
                  <a:lnTo>
                    <a:pt x="138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77C9B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36"/>
            <p:cNvSpPr/>
            <p:nvPr/>
          </p:nvSpPr>
          <p:spPr>
            <a:xfrm>
              <a:off x="437359634" y="1164536178"/>
              <a:ext cx="216222650" cy="173693530"/>
            </a:xfrm>
            <a:custGeom>
              <a:avLst/>
              <a:gdLst/>
              <a:ahLst/>
              <a:cxnLst/>
              <a:rect l="l" t="t" r="r" b="b"/>
              <a:pathLst>
                <a:path w="88" h="88" extrusionOk="0">
                  <a:moveTo>
                    <a:pt x="88" y="44"/>
                  </a:moveTo>
                  <a:lnTo>
                    <a:pt x="88" y="44"/>
                  </a:lnTo>
                  <a:lnTo>
                    <a:pt x="88" y="52"/>
                  </a:lnTo>
                  <a:lnTo>
                    <a:pt x="84" y="62"/>
                  </a:lnTo>
                  <a:lnTo>
                    <a:pt x="80" y="68"/>
                  </a:lnTo>
                  <a:lnTo>
                    <a:pt x="76" y="74"/>
                  </a:lnTo>
                  <a:lnTo>
                    <a:pt x="68" y="80"/>
                  </a:lnTo>
                  <a:lnTo>
                    <a:pt x="62" y="84"/>
                  </a:lnTo>
                  <a:lnTo>
                    <a:pt x="54" y="86"/>
                  </a:lnTo>
                  <a:lnTo>
                    <a:pt x="44" y="88"/>
                  </a:lnTo>
                  <a:lnTo>
                    <a:pt x="36" y="86"/>
                  </a:lnTo>
                  <a:lnTo>
                    <a:pt x="28" y="84"/>
                  </a:lnTo>
                  <a:lnTo>
                    <a:pt x="20" y="80"/>
                  </a:lnTo>
                  <a:lnTo>
                    <a:pt x="14" y="74"/>
                  </a:lnTo>
                  <a:lnTo>
                    <a:pt x="8" y="68"/>
                  </a:lnTo>
                  <a:lnTo>
                    <a:pt x="4" y="62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2" y="36"/>
                  </a:lnTo>
                  <a:lnTo>
                    <a:pt x="4" y="26"/>
                  </a:lnTo>
                  <a:lnTo>
                    <a:pt x="8" y="20"/>
                  </a:lnTo>
                  <a:lnTo>
                    <a:pt x="14" y="12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2" y="4"/>
                  </a:lnTo>
                  <a:lnTo>
                    <a:pt x="68" y="8"/>
                  </a:lnTo>
                  <a:lnTo>
                    <a:pt x="76" y="12"/>
                  </a:lnTo>
                  <a:lnTo>
                    <a:pt x="80" y="20"/>
                  </a:lnTo>
                  <a:lnTo>
                    <a:pt x="84" y="26"/>
                  </a:lnTo>
                  <a:lnTo>
                    <a:pt x="88" y="36"/>
                  </a:lnTo>
                  <a:lnTo>
                    <a:pt x="88" y="44"/>
                  </a:lnTo>
                  <a:close/>
                </a:path>
              </a:pathLst>
            </a:custGeom>
            <a:solidFill>
              <a:srgbClr val="ECC8A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36"/>
            <p:cNvSpPr/>
            <p:nvPr/>
          </p:nvSpPr>
          <p:spPr>
            <a:xfrm>
              <a:off x="442273480" y="1168483827"/>
              <a:ext cx="211308499" cy="165798369"/>
            </a:xfrm>
            <a:custGeom>
              <a:avLst/>
              <a:gdLst/>
              <a:ahLst/>
              <a:cxnLst/>
              <a:rect l="l" t="t" r="r" b="b"/>
              <a:pathLst>
                <a:path w="86" h="84" extrusionOk="0">
                  <a:moveTo>
                    <a:pt x="42" y="0"/>
                  </a:moveTo>
                  <a:lnTo>
                    <a:pt x="42" y="0"/>
                  </a:lnTo>
                  <a:lnTo>
                    <a:pt x="50" y="0"/>
                  </a:lnTo>
                  <a:lnTo>
                    <a:pt x="60" y="2"/>
                  </a:lnTo>
                  <a:lnTo>
                    <a:pt x="66" y="6"/>
                  </a:lnTo>
                  <a:lnTo>
                    <a:pt x="72" y="12"/>
                  </a:lnTo>
                  <a:lnTo>
                    <a:pt x="78" y="18"/>
                  </a:lnTo>
                  <a:lnTo>
                    <a:pt x="82" y="26"/>
                  </a:lnTo>
                  <a:lnTo>
                    <a:pt x="84" y="34"/>
                  </a:lnTo>
                  <a:lnTo>
                    <a:pt x="86" y="42"/>
                  </a:lnTo>
                  <a:lnTo>
                    <a:pt x="84" y="50"/>
                  </a:lnTo>
                  <a:lnTo>
                    <a:pt x="82" y="58"/>
                  </a:lnTo>
                  <a:lnTo>
                    <a:pt x="78" y="66"/>
                  </a:lnTo>
                  <a:lnTo>
                    <a:pt x="72" y="72"/>
                  </a:lnTo>
                  <a:lnTo>
                    <a:pt x="66" y="78"/>
                  </a:lnTo>
                  <a:lnTo>
                    <a:pt x="60" y="82"/>
                  </a:lnTo>
                  <a:lnTo>
                    <a:pt x="50" y="84"/>
                  </a:lnTo>
                  <a:lnTo>
                    <a:pt x="42" y="84"/>
                  </a:lnTo>
                  <a:lnTo>
                    <a:pt x="34" y="84"/>
                  </a:lnTo>
                  <a:lnTo>
                    <a:pt x="26" y="82"/>
                  </a:lnTo>
                  <a:lnTo>
                    <a:pt x="18" y="78"/>
                  </a:lnTo>
                  <a:lnTo>
                    <a:pt x="12" y="72"/>
                  </a:lnTo>
                  <a:lnTo>
                    <a:pt x="6" y="66"/>
                  </a:lnTo>
                  <a:lnTo>
                    <a:pt x="2" y="58"/>
                  </a:lnTo>
                  <a:lnTo>
                    <a:pt x="0" y="50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6" y="2"/>
                  </a:lnTo>
                  <a:lnTo>
                    <a:pt x="34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ECC7A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6"/>
            <p:cNvSpPr/>
            <p:nvPr/>
          </p:nvSpPr>
          <p:spPr>
            <a:xfrm>
              <a:off x="442273480" y="1168483827"/>
              <a:ext cx="206394347" cy="165798369"/>
            </a:xfrm>
            <a:custGeom>
              <a:avLst/>
              <a:gdLst/>
              <a:ahLst/>
              <a:cxnLst/>
              <a:rect l="l" t="t" r="r" b="b"/>
              <a:pathLst>
                <a:path w="84" h="84" extrusionOk="0">
                  <a:moveTo>
                    <a:pt x="42" y="0"/>
                  </a:moveTo>
                  <a:lnTo>
                    <a:pt x="42" y="0"/>
                  </a:lnTo>
                  <a:lnTo>
                    <a:pt x="50" y="0"/>
                  </a:lnTo>
                  <a:lnTo>
                    <a:pt x="58" y="4"/>
                  </a:lnTo>
                  <a:lnTo>
                    <a:pt x="66" y="8"/>
                  </a:lnTo>
                  <a:lnTo>
                    <a:pt x="72" y="12"/>
                  </a:lnTo>
                  <a:lnTo>
                    <a:pt x="78" y="18"/>
                  </a:lnTo>
                  <a:lnTo>
                    <a:pt x="80" y="26"/>
                  </a:lnTo>
                  <a:lnTo>
                    <a:pt x="84" y="34"/>
                  </a:lnTo>
                  <a:lnTo>
                    <a:pt x="84" y="42"/>
                  </a:lnTo>
                  <a:lnTo>
                    <a:pt x="84" y="50"/>
                  </a:lnTo>
                  <a:lnTo>
                    <a:pt x="80" y="58"/>
                  </a:lnTo>
                  <a:lnTo>
                    <a:pt x="78" y="66"/>
                  </a:lnTo>
                  <a:lnTo>
                    <a:pt x="72" y="72"/>
                  </a:lnTo>
                  <a:lnTo>
                    <a:pt x="66" y="76"/>
                  </a:lnTo>
                  <a:lnTo>
                    <a:pt x="58" y="80"/>
                  </a:lnTo>
                  <a:lnTo>
                    <a:pt x="50" y="84"/>
                  </a:lnTo>
                  <a:lnTo>
                    <a:pt x="42" y="84"/>
                  </a:lnTo>
                  <a:lnTo>
                    <a:pt x="34" y="84"/>
                  </a:lnTo>
                  <a:lnTo>
                    <a:pt x="26" y="80"/>
                  </a:lnTo>
                  <a:lnTo>
                    <a:pt x="18" y="76"/>
                  </a:lnTo>
                  <a:lnTo>
                    <a:pt x="12" y="72"/>
                  </a:lnTo>
                  <a:lnTo>
                    <a:pt x="8" y="66"/>
                  </a:lnTo>
                  <a:lnTo>
                    <a:pt x="4" y="58"/>
                  </a:lnTo>
                  <a:lnTo>
                    <a:pt x="2" y="50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26"/>
                  </a:lnTo>
                  <a:lnTo>
                    <a:pt x="8" y="18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4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ECC5A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6"/>
            <p:cNvSpPr/>
            <p:nvPr/>
          </p:nvSpPr>
          <p:spPr>
            <a:xfrm>
              <a:off x="447187327" y="1172431319"/>
              <a:ext cx="201480197" cy="157903209"/>
            </a:xfrm>
            <a:custGeom>
              <a:avLst/>
              <a:gdLst/>
              <a:ahLst/>
              <a:cxnLst/>
              <a:rect l="l" t="t" r="r" b="b"/>
              <a:pathLst>
                <a:path w="82" h="80" extrusionOk="0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6" y="2"/>
                  </a:lnTo>
                  <a:lnTo>
                    <a:pt x="64" y="6"/>
                  </a:lnTo>
                  <a:lnTo>
                    <a:pt x="70" y="12"/>
                  </a:lnTo>
                  <a:lnTo>
                    <a:pt x="74" y="18"/>
                  </a:lnTo>
                  <a:lnTo>
                    <a:pt x="78" y="24"/>
                  </a:lnTo>
                  <a:lnTo>
                    <a:pt x="80" y="32"/>
                  </a:lnTo>
                  <a:lnTo>
                    <a:pt x="82" y="40"/>
                  </a:lnTo>
                  <a:lnTo>
                    <a:pt x="80" y="48"/>
                  </a:lnTo>
                  <a:lnTo>
                    <a:pt x="78" y="56"/>
                  </a:lnTo>
                  <a:lnTo>
                    <a:pt x="74" y="62"/>
                  </a:lnTo>
                  <a:lnTo>
                    <a:pt x="70" y="68"/>
                  </a:lnTo>
                  <a:lnTo>
                    <a:pt x="64" y="74"/>
                  </a:lnTo>
                  <a:lnTo>
                    <a:pt x="56" y="78"/>
                  </a:lnTo>
                  <a:lnTo>
                    <a:pt x="48" y="80"/>
                  </a:lnTo>
                  <a:lnTo>
                    <a:pt x="40" y="80"/>
                  </a:lnTo>
                  <a:lnTo>
                    <a:pt x="32" y="80"/>
                  </a:lnTo>
                  <a:lnTo>
                    <a:pt x="24" y="78"/>
                  </a:lnTo>
                  <a:lnTo>
                    <a:pt x="18" y="74"/>
                  </a:lnTo>
                  <a:lnTo>
                    <a:pt x="12" y="68"/>
                  </a:lnTo>
                  <a:lnTo>
                    <a:pt x="6" y="62"/>
                  </a:lnTo>
                  <a:lnTo>
                    <a:pt x="2" y="56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2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ECC5A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6"/>
            <p:cNvSpPr/>
            <p:nvPr/>
          </p:nvSpPr>
          <p:spPr>
            <a:xfrm>
              <a:off x="447187327" y="1172431319"/>
              <a:ext cx="196566045" cy="157903209"/>
            </a:xfrm>
            <a:custGeom>
              <a:avLst/>
              <a:gdLst/>
              <a:ahLst/>
              <a:cxnLst/>
              <a:rect l="l" t="t" r="r" b="b"/>
              <a:pathLst>
                <a:path w="80" h="80" extrusionOk="0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6" y="4"/>
                  </a:lnTo>
                  <a:lnTo>
                    <a:pt x="62" y="6"/>
                  </a:lnTo>
                  <a:lnTo>
                    <a:pt x="68" y="12"/>
                  </a:lnTo>
                  <a:lnTo>
                    <a:pt x="74" y="18"/>
                  </a:lnTo>
                  <a:lnTo>
                    <a:pt x="78" y="24"/>
                  </a:lnTo>
                  <a:lnTo>
                    <a:pt x="80" y="32"/>
                  </a:lnTo>
                  <a:lnTo>
                    <a:pt x="80" y="40"/>
                  </a:lnTo>
                  <a:lnTo>
                    <a:pt x="80" y="48"/>
                  </a:lnTo>
                  <a:lnTo>
                    <a:pt x="78" y="56"/>
                  </a:lnTo>
                  <a:lnTo>
                    <a:pt x="74" y="62"/>
                  </a:lnTo>
                  <a:lnTo>
                    <a:pt x="68" y="68"/>
                  </a:lnTo>
                  <a:lnTo>
                    <a:pt x="62" y="74"/>
                  </a:lnTo>
                  <a:lnTo>
                    <a:pt x="56" y="76"/>
                  </a:lnTo>
                  <a:lnTo>
                    <a:pt x="48" y="80"/>
                  </a:lnTo>
                  <a:lnTo>
                    <a:pt x="40" y="80"/>
                  </a:lnTo>
                  <a:lnTo>
                    <a:pt x="32" y="80"/>
                  </a:lnTo>
                  <a:lnTo>
                    <a:pt x="24" y="76"/>
                  </a:lnTo>
                  <a:lnTo>
                    <a:pt x="18" y="74"/>
                  </a:lnTo>
                  <a:lnTo>
                    <a:pt x="12" y="68"/>
                  </a:lnTo>
                  <a:lnTo>
                    <a:pt x="8" y="62"/>
                  </a:lnTo>
                  <a:lnTo>
                    <a:pt x="4" y="56"/>
                  </a:lnTo>
                  <a:lnTo>
                    <a:pt x="2" y="48"/>
                  </a:lnTo>
                  <a:lnTo>
                    <a:pt x="0" y="40"/>
                  </a:lnTo>
                  <a:lnTo>
                    <a:pt x="2" y="32"/>
                  </a:lnTo>
                  <a:lnTo>
                    <a:pt x="4" y="24"/>
                  </a:lnTo>
                  <a:lnTo>
                    <a:pt x="8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4"/>
                  </a:lnTo>
                  <a:lnTo>
                    <a:pt x="32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ECC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36"/>
            <p:cNvSpPr/>
            <p:nvPr/>
          </p:nvSpPr>
          <p:spPr>
            <a:xfrm>
              <a:off x="452101953" y="1176378968"/>
              <a:ext cx="191651895" cy="150008048"/>
            </a:xfrm>
            <a:custGeom>
              <a:avLst/>
              <a:gdLst/>
              <a:ahLst/>
              <a:cxnLst/>
              <a:rect l="l" t="t" r="r" b="b"/>
              <a:pathLst>
                <a:path w="78" h="76" extrusionOk="0">
                  <a:moveTo>
                    <a:pt x="38" y="0"/>
                  </a:moveTo>
                  <a:lnTo>
                    <a:pt x="38" y="0"/>
                  </a:lnTo>
                  <a:lnTo>
                    <a:pt x="46" y="0"/>
                  </a:lnTo>
                  <a:lnTo>
                    <a:pt x="54" y="2"/>
                  </a:lnTo>
                  <a:lnTo>
                    <a:pt x="60" y="6"/>
                  </a:lnTo>
                  <a:lnTo>
                    <a:pt x="66" y="10"/>
                  </a:lnTo>
                  <a:lnTo>
                    <a:pt x="70" y="16"/>
                  </a:lnTo>
                  <a:lnTo>
                    <a:pt x="74" y="22"/>
                  </a:lnTo>
                  <a:lnTo>
                    <a:pt x="76" y="30"/>
                  </a:lnTo>
                  <a:lnTo>
                    <a:pt x="78" y="38"/>
                  </a:lnTo>
                  <a:lnTo>
                    <a:pt x="76" y="46"/>
                  </a:lnTo>
                  <a:lnTo>
                    <a:pt x="74" y="54"/>
                  </a:lnTo>
                  <a:lnTo>
                    <a:pt x="70" y="60"/>
                  </a:lnTo>
                  <a:lnTo>
                    <a:pt x="66" y="66"/>
                  </a:lnTo>
                  <a:lnTo>
                    <a:pt x="60" y="70"/>
                  </a:lnTo>
                  <a:lnTo>
                    <a:pt x="54" y="74"/>
                  </a:lnTo>
                  <a:lnTo>
                    <a:pt x="46" y="76"/>
                  </a:lnTo>
                  <a:lnTo>
                    <a:pt x="38" y="76"/>
                  </a:lnTo>
                  <a:lnTo>
                    <a:pt x="30" y="76"/>
                  </a:lnTo>
                  <a:lnTo>
                    <a:pt x="24" y="74"/>
                  </a:lnTo>
                  <a:lnTo>
                    <a:pt x="16" y="70"/>
                  </a:lnTo>
                  <a:lnTo>
                    <a:pt x="10" y="66"/>
                  </a:lnTo>
                  <a:lnTo>
                    <a:pt x="6" y="60"/>
                  </a:lnTo>
                  <a:lnTo>
                    <a:pt x="2" y="54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CC2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36"/>
            <p:cNvSpPr/>
            <p:nvPr/>
          </p:nvSpPr>
          <p:spPr>
            <a:xfrm>
              <a:off x="452101953" y="1176378968"/>
              <a:ext cx="186737743" cy="150008048"/>
            </a:xfrm>
            <a:custGeom>
              <a:avLst/>
              <a:gdLst/>
              <a:ahLst/>
              <a:cxnLst/>
              <a:rect l="l" t="t" r="r" b="b"/>
              <a:pathLst>
                <a:path w="76" h="76" extrusionOk="0">
                  <a:moveTo>
                    <a:pt x="38" y="0"/>
                  </a:moveTo>
                  <a:lnTo>
                    <a:pt x="38" y="0"/>
                  </a:lnTo>
                  <a:lnTo>
                    <a:pt x="46" y="0"/>
                  </a:lnTo>
                  <a:lnTo>
                    <a:pt x="54" y="4"/>
                  </a:lnTo>
                  <a:lnTo>
                    <a:pt x="60" y="6"/>
                  </a:lnTo>
                  <a:lnTo>
                    <a:pt x="66" y="12"/>
                  </a:lnTo>
                  <a:lnTo>
                    <a:pt x="70" y="16"/>
                  </a:lnTo>
                  <a:lnTo>
                    <a:pt x="74" y="24"/>
                  </a:lnTo>
                  <a:lnTo>
                    <a:pt x="76" y="30"/>
                  </a:lnTo>
                  <a:lnTo>
                    <a:pt x="76" y="38"/>
                  </a:lnTo>
                  <a:lnTo>
                    <a:pt x="76" y="46"/>
                  </a:lnTo>
                  <a:lnTo>
                    <a:pt x="74" y="52"/>
                  </a:lnTo>
                  <a:lnTo>
                    <a:pt x="70" y="60"/>
                  </a:lnTo>
                  <a:lnTo>
                    <a:pt x="66" y="64"/>
                  </a:lnTo>
                  <a:lnTo>
                    <a:pt x="60" y="70"/>
                  </a:lnTo>
                  <a:lnTo>
                    <a:pt x="54" y="72"/>
                  </a:lnTo>
                  <a:lnTo>
                    <a:pt x="46" y="76"/>
                  </a:lnTo>
                  <a:lnTo>
                    <a:pt x="38" y="76"/>
                  </a:lnTo>
                  <a:lnTo>
                    <a:pt x="30" y="76"/>
                  </a:lnTo>
                  <a:lnTo>
                    <a:pt x="24" y="72"/>
                  </a:lnTo>
                  <a:lnTo>
                    <a:pt x="18" y="70"/>
                  </a:lnTo>
                  <a:lnTo>
                    <a:pt x="12" y="64"/>
                  </a:lnTo>
                  <a:lnTo>
                    <a:pt x="6" y="60"/>
                  </a:lnTo>
                  <a:lnTo>
                    <a:pt x="4" y="52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4" y="24"/>
                  </a:lnTo>
                  <a:lnTo>
                    <a:pt x="6" y="16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4"/>
                  </a:lnTo>
                  <a:lnTo>
                    <a:pt x="30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BC1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6"/>
            <p:cNvSpPr/>
            <p:nvPr/>
          </p:nvSpPr>
          <p:spPr>
            <a:xfrm>
              <a:off x="457015800" y="1180326460"/>
              <a:ext cx="181823592" cy="142112888"/>
            </a:xfrm>
            <a:custGeom>
              <a:avLst/>
              <a:gdLst/>
              <a:ahLst/>
              <a:cxnLst/>
              <a:rect l="l" t="t" r="r" b="b"/>
              <a:pathLst>
                <a:path w="74" h="72" extrusionOk="0">
                  <a:moveTo>
                    <a:pt x="36" y="0"/>
                  </a:moveTo>
                  <a:lnTo>
                    <a:pt x="36" y="0"/>
                  </a:lnTo>
                  <a:lnTo>
                    <a:pt x="44" y="0"/>
                  </a:lnTo>
                  <a:lnTo>
                    <a:pt x="50" y="2"/>
                  </a:lnTo>
                  <a:lnTo>
                    <a:pt x="56" y="6"/>
                  </a:lnTo>
                  <a:lnTo>
                    <a:pt x="62" y="10"/>
                  </a:lnTo>
                  <a:lnTo>
                    <a:pt x="66" y="16"/>
                  </a:lnTo>
                  <a:lnTo>
                    <a:pt x="70" y="22"/>
                  </a:lnTo>
                  <a:lnTo>
                    <a:pt x="72" y="28"/>
                  </a:lnTo>
                  <a:lnTo>
                    <a:pt x="74" y="36"/>
                  </a:lnTo>
                  <a:lnTo>
                    <a:pt x="72" y="44"/>
                  </a:lnTo>
                  <a:lnTo>
                    <a:pt x="70" y="50"/>
                  </a:lnTo>
                  <a:lnTo>
                    <a:pt x="66" y="56"/>
                  </a:lnTo>
                  <a:lnTo>
                    <a:pt x="62" y="62"/>
                  </a:lnTo>
                  <a:lnTo>
                    <a:pt x="56" y="66"/>
                  </a:lnTo>
                  <a:lnTo>
                    <a:pt x="50" y="70"/>
                  </a:lnTo>
                  <a:lnTo>
                    <a:pt x="44" y="72"/>
                  </a:lnTo>
                  <a:lnTo>
                    <a:pt x="36" y="72"/>
                  </a:lnTo>
                  <a:lnTo>
                    <a:pt x="28" y="72"/>
                  </a:lnTo>
                  <a:lnTo>
                    <a:pt x="22" y="70"/>
                  </a:lnTo>
                  <a:lnTo>
                    <a:pt x="16" y="66"/>
                  </a:lnTo>
                  <a:lnTo>
                    <a:pt x="10" y="62"/>
                  </a:lnTo>
                  <a:lnTo>
                    <a:pt x="6" y="56"/>
                  </a:lnTo>
                  <a:lnTo>
                    <a:pt x="2" y="50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C0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6"/>
            <p:cNvSpPr/>
            <p:nvPr/>
          </p:nvSpPr>
          <p:spPr>
            <a:xfrm>
              <a:off x="457015800" y="1180326460"/>
              <a:ext cx="176909441" cy="142112888"/>
            </a:xfrm>
            <a:custGeom>
              <a:avLst/>
              <a:gdLst/>
              <a:ahLst/>
              <a:cxnLst/>
              <a:rect l="l" t="t" r="r" b="b"/>
              <a:pathLst>
                <a:path w="72" h="72" extrusionOk="0">
                  <a:moveTo>
                    <a:pt x="36" y="0"/>
                  </a:moveTo>
                  <a:lnTo>
                    <a:pt x="36" y="0"/>
                  </a:lnTo>
                  <a:lnTo>
                    <a:pt x="44" y="0"/>
                  </a:lnTo>
                  <a:lnTo>
                    <a:pt x="50" y="2"/>
                  </a:lnTo>
                  <a:lnTo>
                    <a:pt x="56" y="6"/>
                  </a:lnTo>
                  <a:lnTo>
                    <a:pt x="62" y="10"/>
                  </a:lnTo>
                  <a:lnTo>
                    <a:pt x="66" y="16"/>
                  </a:lnTo>
                  <a:lnTo>
                    <a:pt x="70" y="22"/>
                  </a:lnTo>
                  <a:lnTo>
                    <a:pt x="72" y="28"/>
                  </a:lnTo>
                  <a:lnTo>
                    <a:pt x="72" y="36"/>
                  </a:lnTo>
                  <a:lnTo>
                    <a:pt x="72" y="44"/>
                  </a:lnTo>
                  <a:lnTo>
                    <a:pt x="70" y="50"/>
                  </a:lnTo>
                  <a:lnTo>
                    <a:pt x="66" y="56"/>
                  </a:lnTo>
                  <a:lnTo>
                    <a:pt x="62" y="62"/>
                  </a:lnTo>
                  <a:lnTo>
                    <a:pt x="56" y="66"/>
                  </a:lnTo>
                  <a:lnTo>
                    <a:pt x="50" y="70"/>
                  </a:lnTo>
                  <a:lnTo>
                    <a:pt x="44" y="72"/>
                  </a:lnTo>
                  <a:lnTo>
                    <a:pt x="36" y="72"/>
                  </a:lnTo>
                  <a:lnTo>
                    <a:pt x="30" y="72"/>
                  </a:lnTo>
                  <a:lnTo>
                    <a:pt x="22" y="70"/>
                  </a:lnTo>
                  <a:lnTo>
                    <a:pt x="16" y="66"/>
                  </a:lnTo>
                  <a:lnTo>
                    <a:pt x="10" y="62"/>
                  </a:lnTo>
                  <a:lnTo>
                    <a:pt x="6" y="56"/>
                  </a:lnTo>
                  <a:lnTo>
                    <a:pt x="4" y="50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4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BE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6"/>
            <p:cNvSpPr/>
            <p:nvPr/>
          </p:nvSpPr>
          <p:spPr>
            <a:xfrm>
              <a:off x="461929646" y="1184274109"/>
              <a:ext cx="171995290" cy="134217727"/>
            </a:xfrm>
            <a:custGeom>
              <a:avLst/>
              <a:gdLst/>
              <a:ahLst/>
              <a:cxnLst/>
              <a:rect l="l" t="t" r="r" b="b"/>
              <a:pathLst>
                <a:path w="70" h="68" extrusionOk="0">
                  <a:moveTo>
                    <a:pt x="34" y="0"/>
                  </a:moveTo>
                  <a:lnTo>
                    <a:pt x="34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4" y="6"/>
                  </a:lnTo>
                  <a:lnTo>
                    <a:pt x="60" y="10"/>
                  </a:lnTo>
                  <a:lnTo>
                    <a:pt x="64" y="14"/>
                  </a:lnTo>
                  <a:lnTo>
                    <a:pt x="66" y="20"/>
                  </a:lnTo>
                  <a:lnTo>
                    <a:pt x="68" y="26"/>
                  </a:lnTo>
                  <a:lnTo>
                    <a:pt x="70" y="34"/>
                  </a:lnTo>
                  <a:lnTo>
                    <a:pt x="68" y="40"/>
                  </a:lnTo>
                  <a:lnTo>
                    <a:pt x="66" y="48"/>
                  </a:lnTo>
                  <a:lnTo>
                    <a:pt x="64" y="54"/>
                  </a:lnTo>
                  <a:lnTo>
                    <a:pt x="60" y="58"/>
                  </a:lnTo>
                  <a:lnTo>
                    <a:pt x="54" y="62"/>
                  </a:lnTo>
                  <a:lnTo>
                    <a:pt x="48" y="66"/>
                  </a:lnTo>
                  <a:lnTo>
                    <a:pt x="42" y="68"/>
                  </a:lnTo>
                  <a:lnTo>
                    <a:pt x="34" y="68"/>
                  </a:lnTo>
                  <a:lnTo>
                    <a:pt x="28" y="68"/>
                  </a:lnTo>
                  <a:lnTo>
                    <a:pt x="20" y="66"/>
                  </a:lnTo>
                  <a:lnTo>
                    <a:pt x="14" y="62"/>
                  </a:lnTo>
                  <a:lnTo>
                    <a:pt x="10" y="58"/>
                  </a:lnTo>
                  <a:lnTo>
                    <a:pt x="6" y="54"/>
                  </a:lnTo>
                  <a:lnTo>
                    <a:pt x="2" y="48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8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BD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6"/>
            <p:cNvSpPr/>
            <p:nvPr/>
          </p:nvSpPr>
          <p:spPr>
            <a:xfrm>
              <a:off x="461929646" y="1184274109"/>
              <a:ext cx="167081138" cy="134217727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34" y="0"/>
                  </a:moveTo>
                  <a:lnTo>
                    <a:pt x="34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4" y="6"/>
                  </a:lnTo>
                  <a:lnTo>
                    <a:pt x="58" y="10"/>
                  </a:lnTo>
                  <a:lnTo>
                    <a:pt x="62" y="14"/>
                  </a:lnTo>
                  <a:lnTo>
                    <a:pt x="66" y="20"/>
                  </a:lnTo>
                  <a:lnTo>
                    <a:pt x="68" y="28"/>
                  </a:lnTo>
                  <a:lnTo>
                    <a:pt x="68" y="34"/>
                  </a:lnTo>
                  <a:lnTo>
                    <a:pt x="68" y="40"/>
                  </a:lnTo>
                  <a:lnTo>
                    <a:pt x="66" y="48"/>
                  </a:lnTo>
                  <a:lnTo>
                    <a:pt x="62" y="52"/>
                  </a:lnTo>
                  <a:lnTo>
                    <a:pt x="58" y="58"/>
                  </a:lnTo>
                  <a:lnTo>
                    <a:pt x="54" y="62"/>
                  </a:lnTo>
                  <a:lnTo>
                    <a:pt x="48" y="66"/>
                  </a:lnTo>
                  <a:lnTo>
                    <a:pt x="42" y="68"/>
                  </a:lnTo>
                  <a:lnTo>
                    <a:pt x="34" y="68"/>
                  </a:lnTo>
                  <a:lnTo>
                    <a:pt x="28" y="68"/>
                  </a:lnTo>
                  <a:lnTo>
                    <a:pt x="22" y="66"/>
                  </a:lnTo>
                  <a:lnTo>
                    <a:pt x="16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4" y="48"/>
                  </a:lnTo>
                  <a:lnTo>
                    <a:pt x="2" y="40"/>
                  </a:lnTo>
                  <a:lnTo>
                    <a:pt x="0" y="34"/>
                  </a:lnTo>
                  <a:lnTo>
                    <a:pt x="2" y="28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BC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36"/>
            <p:cNvSpPr/>
            <p:nvPr/>
          </p:nvSpPr>
          <p:spPr>
            <a:xfrm>
              <a:off x="466844273" y="1188221601"/>
              <a:ext cx="162166988" cy="126322567"/>
            </a:xfrm>
            <a:custGeom>
              <a:avLst/>
              <a:gdLst/>
              <a:ahLst/>
              <a:cxnLst/>
              <a:rect l="l" t="t" r="r" b="b"/>
              <a:pathLst>
                <a:path w="66" h="64" extrusionOk="0">
                  <a:moveTo>
                    <a:pt x="32" y="0"/>
                  </a:moveTo>
                  <a:lnTo>
                    <a:pt x="32" y="0"/>
                  </a:lnTo>
                  <a:lnTo>
                    <a:pt x="38" y="0"/>
                  </a:lnTo>
                  <a:lnTo>
                    <a:pt x="46" y="2"/>
                  </a:lnTo>
                  <a:lnTo>
                    <a:pt x="50" y="4"/>
                  </a:lnTo>
                  <a:lnTo>
                    <a:pt x="56" y="8"/>
                  </a:lnTo>
                  <a:lnTo>
                    <a:pt x="60" y="14"/>
                  </a:lnTo>
                  <a:lnTo>
                    <a:pt x="62" y="20"/>
                  </a:lnTo>
                  <a:lnTo>
                    <a:pt x="64" y="26"/>
                  </a:lnTo>
                  <a:lnTo>
                    <a:pt x="66" y="32"/>
                  </a:lnTo>
                  <a:lnTo>
                    <a:pt x="64" y="38"/>
                  </a:lnTo>
                  <a:lnTo>
                    <a:pt x="62" y="44"/>
                  </a:lnTo>
                  <a:lnTo>
                    <a:pt x="60" y="50"/>
                  </a:lnTo>
                  <a:lnTo>
                    <a:pt x="56" y="56"/>
                  </a:lnTo>
                  <a:lnTo>
                    <a:pt x="50" y="60"/>
                  </a:lnTo>
                  <a:lnTo>
                    <a:pt x="46" y="62"/>
                  </a:lnTo>
                  <a:lnTo>
                    <a:pt x="38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20" y="62"/>
                  </a:lnTo>
                  <a:lnTo>
                    <a:pt x="14" y="60"/>
                  </a:lnTo>
                  <a:lnTo>
                    <a:pt x="10" y="56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4" y="4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BBA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36"/>
            <p:cNvSpPr/>
            <p:nvPr/>
          </p:nvSpPr>
          <p:spPr>
            <a:xfrm>
              <a:off x="466844273" y="1188221601"/>
              <a:ext cx="157252836" cy="126322567"/>
            </a:xfrm>
            <a:custGeom>
              <a:avLst/>
              <a:gdLst/>
              <a:ahLst/>
              <a:cxnLst/>
              <a:rect l="l" t="t" r="r" b="b"/>
              <a:pathLst>
                <a:path w="64" h="64" extrusionOk="0">
                  <a:moveTo>
                    <a:pt x="32" y="0"/>
                  </a:moveTo>
                  <a:lnTo>
                    <a:pt x="32" y="0"/>
                  </a:lnTo>
                  <a:lnTo>
                    <a:pt x="38" y="0"/>
                  </a:lnTo>
                  <a:lnTo>
                    <a:pt x="44" y="2"/>
                  </a:lnTo>
                  <a:lnTo>
                    <a:pt x="54" y="10"/>
                  </a:lnTo>
                  <a:lnTo>
                    <a:pt x="62" y="20"/>
                  </a:lnTo>
                  <a:lnTo>
                    <a:pt x="64" y="26"/>
                  </a:lnTo>
                  <a:lnTo>
                    <a:pt x="64" y="32"/>
                  </a:lnTo>
                  <a:lnTo>
                    <a:pt x="64" y="38"/>
                  </a:lnTo>
                  <a:lnTo>
                    <a:pt x="62" y="44"/>
                  </a:lnTo>
                  <a:lnTo>
                    <a:pt x="54" y="54"/>
                  </a:lnTo>
                  <a:lnTo>
                    <a:pt x="44" y="62"/>
                  </a:lnTo>
                  <a:lnTo>
                    <a:pt x="38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20" y="62"/>
                  </a:lnTo>
                  <a:lnTo>
                    <a:pt x="10" y="54"/>
                  </a:lnTo>
                  <a:lnTo>
                    <a:pt x="2" y="44"/>
                  </a:lnTo>
                  <a:lnTo>
                    <a:pt x="2" y="38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2" y="20"/>
                  </a:lnTo>
                  <a:lnTo>
                    <a:pt x="10" y="10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BB9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36"/>
            <p:cNvSpPr/>
            <p:nvPr/>
          </p:nvSpPr>
          <p:spPr>
            <a:xfrm>
              <a:off x="471758119" y="1192169250"/>
              <a:ext cx="152338685" cy="118427407"/>
            </a:xfrm>
            <a:custGeom>
              <a:avLst/>
              <a:gdLst/>
              <a:ahLst/>
              <a:cxnLst/>
              <a:rect l="l" t="t" r="r" b="b"/>
              <a:pathLst>
                <a:path w="62" h="60" extrusionOk="0">
                  <a:moveTo>
                    <a:pt x="30" y="0"/>
                  </a:moveTo>
                  <a:lnTo>
                    <a:pt x="30" y="0"/>
                  </a:lnTo>
                  <a:lnTo>
                    <a:pt x="36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0" y="24"/>
                  </a:lnTo>
                  <a:lnTo>
                    <a:pt x="62" y="30"/>
                  </a:lnTo>
                  <a:lnTo>
                    <a:pt x="60" y="36"/>
                  </a:lnTo>
                  <a:lnTo>
                    <a:pt x="58" y="42"/>
                  </a:lnTo>
                  <a:lnTo>
                    <a:pt x="52" y="52"/>
                  </a:lnTo>
                  <a:lnTo>
                    <a:pt x="42" y="58"/>
                  </a:lnTo>
                  <a:lnTo>
                    <a:pt x="36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8" y="58"/>
                  </a:lnTo>
                  <a:lnTo>
                    <a:pt x="8" y="52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EBB89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6"/>
            <p:cNvSpPr/>
            <p:nvPr/>
          </p:nvSpPr>
          <p:spPr>
            <a:xfrm>
              <a:off x="471758119" y="1192169250"/>
              <a:ext cx="147424534" cy="118427407"/>
            </a:xfrm>
            <a:custGeom>
              <a:avLst/>
              <a:gdLst/>
              <a:ahLst/>
              <a:cxnLst/>
              <a:rect l="l" t="t" r="r" b="b"/>
              <a:pathLst>
                <a:path w="60" h="60" extrusionOk="0">
                  <a:moveTo>
                    <a:pt x="30" y="0"/>
                  </a:moveTo>
                  <a:lnTo>
                    <a:pt x="30" y="0"/>
                  </a:lnTo>
                  <a:lnTo>
                    <a:pt x="36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60" y="36"/>
                  </a:lnTo>
                  <a:lnTo>
                    <a:pt x="58" y="42"/>
                  </a:lnTo>
                  <a:lnTo>
                    <a:pt x="52" y="52"/>
                  </a:lnTo>
                  <a:lnTo>
                    <a:pt x="42" y="58"/>
                  </a:lnTo>
                  <a:lnTo>
                    <a:pt x="36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8" y="58"/>
                  </a:lnTo>
                  <a:lnTo>
                    <a:pt x="10" y="52"/>
                  </a:lnTo>
                  <a:lnTo>
                    <a:pt x="2" y="42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2" y="18"/>
                  </a:lnTo>
                  <a:lnTo>
                    <a:pt x="10" y="8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EAB79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36"/>
            <p:cNvSpPr/>
            <p:nvPr/>
          </p:nvSpPr>
          <p:spPr>
            <a:xfrm>
              <a:off x="476672746" y="1196116742"/>
              <a:ext cx="142510383" cy="110532246"/>
            </a:xfrm>
            <a:custGeom>
              <a:avLst/>
              <a:gdLst/>
              <a:ahLst/>
              <a:cxnLst/>
              <a:rect l="l" t="t" r="r" b="b"/>
              <a:pathLst>
                <a:path w="58" h="56" extrusionOk="0">
                  <a:moveTo>
                    <a:pt x="28" y="0"/>
                  </a:moveTo>
                  <a:lnTo>
                    <a:pt x="28" y="0"/>
                  </a:lnTo>
                  <a:lnTo>
                    <a:pt x="40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8" y="28"/>
                  </a:lnTo>
                  <a:lnTo>
                    <a:pt x="54" y="40"/>
                  </a:lnTo>
                  <a:lnTo>
                    <a:pt x="48" y="48"/>
                  </a:lnTo>
                  <a:lnTo>
                    <a:pt x="40" y="54"/>
                  </a:lnTo>
                  <a:lnTo>
                    <a:pt x="28" y="56"/>
                  </a:lnTo>
                  <a:lnTo>
                    <a:pt x="18" y="54"/>
                  </a:lnTo>
                  <a:lnTo>
                    <a:pt x="8" y="48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EAB59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36"/>
            <p:cNvSpPr/>
            <p:nvPr/>
          </p:nvSpPr>
          <p:spPr>
            <a:xfrm>
              <a:off x="476672746" y="1196116742"/>
              <a:ext cx="137596231" cy="110532246"/>
            </a:xfrm>
            <a:custGeom>
              <a:avLst/>
              <a:gdLst/>
              <a:ahLst/>
              <a:cxnLst/>
              <a:rect l="l" t="t" r="r" b="b"/>
              <a:pathLst>
                <a:path w="56" h="56" extrusionOk="0">
                  <a:moveTo>
                    <a:pt x="28" y="0"/>
                  </a:moveTo>
                  <a:lnTo>
                    <a:pt x="28" y="0"/>
                  </a:lnTo>
                  <a:lnTo>
                    <a:pt x="40" y="2"/>
                  </a:lnTo>
                  <a:lnTo>
                    <a:pt x="48" y="8"/>
                  </a:lnTo>
                  <a:lnTo>
                    <a:pt x="54" y="18"/>
                  </a:lnTo>
                  <a:lnTo>
                    <a:pt x="56" y="28"/>
                  </a:lnTo>
                  <a:lnTo>
                    <a:pt x="54" y="38"/>
                  </a:lnTo>
                  <a:lnTo>
                    <a:pt x="48" y="48"/>
                  </a:lnTo>
                  <a:lnTo>
                    <a:pt x="40" y="54"/>
                  </a:lnTo>
                  <a:lnTo>
                    <a:pt x="28" y="56"/>
                  </a:lnTo>
                  <a:lnTo>
                    <a:pt x="18" y="54"/>
                  </a:lnTo>
                  <a:lnTo>
                    <a:pt x="8" y="48"/>
                  </a:lnTo>
                  <a:lnTo>
                    <a:pt x="2" y="38"/>
                  </a:lnTo>
                  <a:lnTo>
                    <a:pt x="0" y="28"/>
                  </a:lnTo>
                  <a:lnTo>
                    <a:pt x="2" y="18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EAB59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36"/>
            <p:cNvSpPr/>
            <p:nvPr/>
          </p:nvSpPr>
          <p:spPr>
            <a:xfrm>
              <a:off x="481586592" y="1200064390"/>
              <a:ext cx="132682081" cy="102637086"/>
            </a:xfrm>
            <a:custGeom>
              <a:avLst/>
              <a:gdLst/>
              <a:ahLst/>
              <a:cxnLst/>
              <a:rect l="l" t="t" r="r" b="b"/>
              <a:pathLst>
                <a:path w="54" h="52" extrusionOk="0">
                  <a:moveTo>
                    <a:pt x="26" y="0"/>
                  </a:moveTo>
                  <a:lnTo>
                    <a:pt x="26" y="0"/>
                  </a:lnTo>
                  <a:lnTo>
                    <a:pt x="36" y="2"/>
                  </a:lnTo>
                  <a:lnTo>
                    <a:pt x="46" y="6"/>
                  </a:lnTo>
                  <a:lnTo>
                    <a:pt x="52" y="16"/>
                  </a:lnTo>
                  <a:lnTo>
                    <a:pt x="54" y="26"/>
                  </a:lnTo>
                  <a:lnTo>
                    <a:pt x="52" y="36"/>
                  </a:lnTo>
                  <a:lnTo>
                    <a:pt x="46" y="44"/>
                  </a:lnTo>
                  <a:lnTo>
                    <a:pt x="36" y="50"/>
                  </a:lnTo>
                  <a:lnTo>
                    <a:pt x="26" y="52"/>
                  </a:lnTo>
                  <a:lnTo>
                    <a:pt x="16" y="50"/>
                  </a:lnTo>
                  <a:lnTo>
                    <a:pt x="8" y="44"/>
                  </a:lnTo>
                  <a:lnTo>
                    <a:pt x="2" y="36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6"/>
                  </a:lnTo>
                  <a:lnTo>
                    <a:pt x="16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AB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36"/>
            <p:cNvSpPr/>
            <p:nvPr/>
          </p:nvSpPr>
          <p:spPr>
            <a:xfrm>
              <a:off x="481586592" y="1200064390"/>
              <a:ext cx="127767929" cy="102637086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26" y="0"/>
                  </a:move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50" y="16"/>
                  </a:lnTo>
                  <a:lnTo>
                    <a:pt x="52" y="26"/>
                  </a:lnTo>
                  <a:lnTo>
                    <a:pt x="50" y="36"/>
                  </a:lnTo>
                  <a:lnTo>
                    <a:pt x="44" y="44"/>
                  </a:lnTo>
                  <a:lnTo>
                    <a:pt x="36" y="50"/>
                  </a:lnTo>
                  <a:lnTo>
                    <a:pt x="26" y="52"/>
                  </a:lnTo>
                  <a:lnTo>
                    <a:pt x="16" y="50"/>
                  </a:lnTo>
                  <a:lnTo>
                    <a:pt x="8" y="44"/>
                  </a:lnTo>
                  <a:lnTo>
                    <a:pt x="2" y="36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AB29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6"/>
            <p:cNvSpPr/>
            <p:nvPr/>
          </p:nvSpPr>
          <p:spPr>
            <a:xfrm>
              <a:off x="486500439" y="1204012039"/>
              <a:ext cx="122853779" cy="94741925"/>
            </a:xfrm>
            <a:custGeom>
              <a:avLst/>
              <a:gdLst/>
              <a:ahLst/>
              <a:cxnLst/>
              <a:rect l="l" t="t" r="r" b="b"/>
              <a:pathLst>
                <a:path w="50" h="48" extrusionOk="0">
                  <a:moveTo>
                    <a:pt x="24" y="0"/>
                  </a:moveTo>
                  <a:lnTo>
                    <a:pt x="24" y="0"/>
                  </a:lnTo>
                  <a:lnTo>
                    <a:pt x="34" y="2"/>
                  </a:lnTo>
                  <a:lnTo>
                    <a:pt x="42" y="6"/>
                  </a:lnTo>
                  <a:lnTo>
                    <a:pt x="48" y="14"/>
                  </a:lnTo>
                  <a:lnTo>
                    <a:pt x="50" y="24"/>
                  </a:lnTo>
                  <a:lnTo>
                    <a:pt x="48" y="34"/>
                  </a:lnTo>
                  <a:lnTo>
                    <a:pt x="42" y="42"/>
                  </a:lnTo>
                  <a:lnTo>
                    <a:pt x="34" y="46"/>
                  </a:lnTo>
                  <a:lnTo>
                    <a:pt x="24" y="48"/>
                  </a:lnTo>
                  <a:lnTo>
                    <a:pt x="14" y="46"/>
                  </a:lnTo>
                  <a:lnTo>
                    <a:pt x="6" y="42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AB09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36"/>
            <p:cNvSpPr/>
            <p:nvPr/>
          </p:nvSpPr>
          <p:spPr>
            <a:xfrm>
              <a:off x="486500439" y="1204012039"/>
              <a:ext cx="117939627" cy="94741925"/>
            </a:xfrm>
            <a:custGeom>
              <a:avLst/>
              <a:gdLst/>
              <a:ahLst/>
              <a:cxnLst/>
              <a:rect l="l" t="t" r="r" b="b"/>
              <a:pathLst>
                <a:path w="48" h="48" extrusionOk="0">
                  <a:moveTo>
                    <a:pt x="24" y="0"/>
                  </a:moveTo>
                  <a:lnTo>
                    <a:pt x="24" y="0"/>
                  </a:lnTo>
                  <a:lnTo>
                    <a:pt x="34" y="2"/>
                  </a:lnTo>
                  <a:lnTo>
                    <a:pt x="42" y="8"/>
                  </a:lnTo>
                  <a:lnTo>
                    <a:pt x="46" y="14"/>
                  </a:lnTo>
                  <a:lnTo>
                    <a:pt x="48" y="24"/>
                  </a:lnTo>
                  <a:lnTo>
                    <a:pt x="46" y="34"/>
                  </a:lnTo>
                  <a:lnTo>
                    <a:pt x="42" y="40"/>
                  </a:lnTo>
                  <a:lnTo>
                    <a:pt x="34" y="46"/>
                  </a:lnTo>
                  <a:lnTo>
                    <a:pt x="24" y="48"/>
                  </a:lnTo>
                  <a:lnTo>
                    <a:pt x="16" y="46"/>
                  </a:lnTo>
                  <a:lnTo>
                    <a:pt x="8" y="40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AAF9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6"/>
            <p:cNvSpPr/>
            <p:nvPr/>
          </p:nvSpPr>
          <p:spPr>
            <a:xfrm>
              <a:off x="491415065" y="1207959531"/>
              <a:ext cx="113025476" cy="86846765"/>
            </a:xfrm>
            <a:custGeom>
              <a:avLst/>
              <a:gdLst/>
              <a:ahLst/>
              <a:cxnLst/>
              <a:rect l="l" t="t" r="r" b="b"/>
              <a:pathLst>
                <a:path w="46" h="44" extrusionOk="0">
                  <a:moveTo>
                    <a:pt x="22" y="0"/>
                  </a:moveTo>
                  <a:lnTo>
                    <a:pt x="22" y="0"/>
                  </a:lnTo>
                  <a:lnTo>
                    <a:pt x="32" y="0"/>
                  </a:lnTo>
                  <a:lnTo>
                    <a:pt x="38" y="6"/>
                  </a:lnTo>
                  <a:lnTo>
                    <a:pt x="44" y="14"/>
                  </a:lnTo>
                  <a:lnTo>
                    <a:pt x="46" y="22"/>
                  </a:lnTo>
                  <a:lnTo>
                    <a:pt x="44" y="30"/>
                  </a:lnTo>
                  <a:lnTo>
                    <a:pt x="38" y="38"/>
                  </a:lnTo>
                  <a:lnTo>
                    <a:pt x="32" y="44"/>
                  </a:lnTo>
                  <a:lnTo>
                    <a:pt x="22" y="44"/>
                  </a:lnTo>
                  <a:lnTo>
                    <a:pt x="14" y="44"/>
                  </a:lnTo>
                  <a:lnTo>
                    <a:pt x="6" y="38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4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9AE9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6"/>
            <p:cNvSpPr/>
            <p:nvPr/>
          </p:nvSpPr>
          <p:spPr>
            <a:xfrm>
              <a:off x="491415065" y="1207959531"/>
              <a:ext cx="108111325" cy="86846765"/>
            </a:xfrm>
            <a:custGeom>
              <a:avLst/>
              <a:gdLst/>
              <a:ahLst/>
              <a:cxnLst/>
              <a:rect l="l" t="t" r="r" b="b"/>
              <a:pathLst>
                <a:path w="44" h="44" extrusionOk="0">
                  <a:moveTo>
                    <a:pt x="22" y="0"/>
                  </a:moveTo>
                  <a:lnTo>
                    <a:pt x="22" y="0"/>
                  </a:lnTo>
                  <a:lnTo>
                    <a:pt x="30" y="2"/>
                  </a:lnTo>
                  <a:lnTo>
                    <a:pt x="38" y="6"/>
                  </a:lnTo>
                  <a:lnTo>
                    <a:pt x="42" y="14"/>
                  </a:lnTo>
                  <a:lnTo>
                    <a:pt x="44" y="22"/>
                  </a:lnTo>
                  <a:lnTo>
                    <a:pt x="42" y="30"/>
                  </a:lnTo>
                  <a:lnTo>
                    <a:pt x="38" y="38"/>
                  </a:lnTo>
                  <a:lnTo>
                    <a:pt x="30" y="42"/>
                  </a:lnTo>
                  <a:lnTo>
                    <a:pt x="22" y="44"/>
                  </a:lnTo>
                  <a:lnTo>
                    <a:pt x="14" y="42"/>
                  </a:lnTo>
                  <a:lnTo>
                    <a:pt x="6" y="38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9AC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6"/>
            <p:cNvSpPr/>
            <p:nvPr/>
          </p:nvSpPr>
          <p:spPr>
            <a:xfrm>
              <a:off x="496328911" y="1211907180"/>
              <a:ext cx="103197174" cy="78951604"/>
            </a:xfrm>
            <a:custGeom>
              <a:avLst/>
              <a:gdLst/>
              <a:ahLst/>
              <a:cxnLst/>
              <a:rect l="l" t="t" r="r" b="b"/>
              <a:pathLst>
                <a:path w="42" h="40" extrusionOk="0">
                  <a:moveTo>
                    <a:pt x="20" y="0"/>
                  </a:moveTo>
                  <a:lnTo>
                    <a:pt x="20" y="0"/>
                  </a:lnTo>
                  <a:lnTo>
                    <a:pt x="28" y="0"/>
                  </a:lnTo>
                  <a:lnTo>
                    <a:pt x="36" y="6"/>
                  </a:lnTo>
                  <a:lnTo>
                    <a:pt x="40" y="12"/>
                  </a:lnTo>
                  <a:lnTo>
                    <a:pt x="42" y="20"/>
                  </a:lnTo>
                  <a:lnTo>
                    <a:pt x="40" y="28"/>
                  </a:lnTo>
                  <a:lnTo>
                    <a:pt x="36" y="34"/>
                  </a:lnTo>
                  <a:lnTo>
                    <a:pt x="28" y="40"/>
                  </a:lnTo>
                  <a:lnTo>
                    <a:pt x="20" y="40"/>
                  </a:lnTo>
                  <a:lnTo>
                    <a:pt x="12" y="40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9AC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6"/>
            <p:cNvSpPr/>
            <p:nvPr/>
          </p:nvSpPr>
          <p:spPr>
            <a:xfrm>
              <a:off x="496328911" y="1211907180"/>
              <a:ext cx="98283022" cy="78951604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0"/>
                  </a:moveTo>
                  <a:lnTo>
                    <a:pt x="20" y="0"/>
                  </a:lnTo>
                  <a:lnTo>
                    <a:pt x="28" y="2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40" y="20"/>
                  </a:lnTo>
                  <a:lnTo>
                    <a:pt x="38" y="28"/>
                  </a:lnTo>
                  <a:lnTo>
                    <a:pt x="34" y="34"/>
                  </a:lnTo>
                  <a:lnTo>
                    <a:pt x="28" y="38"/>
                  </a:lnTo>
                  <a:lnTo>
                    <a:pt x="20" y="40"/>
                  </a:lnTo>
                  <a:lnTo>
                    <a:pt x="12" y="38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9AA9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6"/>
            <p:cNvSpPr/>
            <p:nvPr/>
          </p:nvSpPr>
          <p:spPr>
            <a:xfrm>
              <a:off x="501243538" y="1215854672"/>
              <a:ext cx="93368872" cy="71056444"/>
            </a:xfrm>
            <a:custGeom>
              <a:avLst/>
              <a:gdLst/>
              <a:ahLst/>
              <a:cxnLst/>
              <a:rect l="l" t="t" r="r" b="b"/>
              <a:pathLst>
                <a:path w="38" h="36" extrusionOk="0">
                  <a:moveTo>
                    <a:pt x="18" y="0"/>
                  </a:moveTo>
                  <a:lnTo>
                    <a:pt x="18" y="0"/>
                  </a:lnTo>
                  <a:lnTo>
                    <a:pt x="26" y="0"/>
                  </a:lnTo>
                  <a:lnTo>
                    <a:pt x="32" y="4"/>
                  </a:lnTo>
                  <a:lnTo>
                    <a:pt x="36" y="10"/>
                  </a:lnTo>
                  <a:lnTo>
                    <a:pt x="38" y="18"/>
                  </a:lnTo>
                  <a:lnTo>
                    <a:pt x="36" y="26"/>
                  </a:lnTo>
                  <a:lnTo>
                    <a:pt x="32" y="32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0" y="10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E9A99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36"/>
            <p:cNvSpPr/>
            <p:nvPr/>
          </p:nvSpPr>
          <p:spPr>
            <a:xfrm>
              <a:off x="501243538" y="1215854672"/>
              <a:ext cx="88454720" cy="71056444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6" y="18"/>
                  </a:moveTo>
                  <a:lnTo>
                    <a:pt x="36" y="18"/>
                  </a:lnTo>
                  <a:lnTo>
                    <a:pt x="34" y="24"/>
                  </a:lnTo>
                  <a:lnTo>
                    <a:pt x="30" y="30"/>
                  </a:lnTo>
                  <a:lnTo>
                    <a:pt x="26" y="34"/>
                  </a:lnTo>
                  <a:lnTo>
                    <a:pt x="18" y="36"/>
                  </a:lnTo>
                  <a:lnTo>
                    <a:pt x="12" y="34"/>
                  </a:lnTo>
                  <a:lnTo>
                    <a:pt x="6" y="30"/>
                  </a:lnTo>
                  <a:lnTo>
                    <a:pt x="2" y="24"/>
                  </a:lnTo>
                  <a:lnTo>
                    <a:pt x="0" y="18"/>
                  </a:lnTo>
                  <a:lnTo>
                    <a:pt x="2" y="10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4" y="10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E9A89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6"/>
            <p:cNvSpPr/>
            <p:nvPr/>
          </p:nvSpPr>
          <p:spPr>
            <a:xfrm>
              <a:off x="1508644461" y="1164536178"/>
              <a:ext cx="216222650" cy="173693530"/>
            </a:xfrm>
            <a:custGeom>
              <a:avLst/>
              <a:gdLst/>
              <a:ahLst/>
              <a:cxnLst/>
              <a:rect l="l" t="t" r="r" b="b"/>
              <a:pathLst>
                <a:path w="88" h="88" extrusionOk="0">
                  <a:moveTo>
                    <a:pt x="88" y="44"/>
                  </a:moveTo>
                  <a:lnTo>
                    <a:pt x="88" y="44"/>
                  </a:lnTo>
                  <a:lnTo>
                    <a:pt x="88" y="52"/>
                  </a:lnTo>
                  <a:lnTo>
                    <a:pt x="84" y="62"/>
                  </a:lnTo>
                  <a:lnTo>
                    <a:pt x="80" y="68"/>
                  </a:lnTo>
                  <a:lnTo>
                    <a:pt x="76" y="74"/>
                  </a:lnTo>
                  <a:lnTo>
                    <a:pt x="70" y="80"/>
                  </a:lnTo>
                  <a:lnTo>
                    <a:pt x="62" y="84"/>
                  </a:lnTo>
                  <a:lnTo>
                    <a:pt x="54" y="86"/>
                  </a:lnTo>
                  <a:lnTo>
                    <a:pt x="44" y="88"/>
                  </a:lnTo>
                  <a:lnTo>
                    <a:pt x="36" y="86"/>
                  </a:lnTo>
                  <a:lnTo>
                    <a:pt x="28" y="84"/>
                  </a:lnTo>
                  <a:lnTo>
                    <a:pt x="20" y="80"/>
                  </a:lnTo>
                  <a:lnTo>
                    <a:pt x="14" y="74"/>
                  </a:lnTo>
                  <a:lnTo>
                    <a:pt x="8" y="68"/>
                  </a:lnTo>
                  <a:lnTo>
                    <a:pt x="4" y="62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2" y="36"/>
                  </a:lnTo>
                  <a:lnTo>
                    <a:pt x="4" y="26"/>
                  </a:lnTo>
                  <a:lnTo>
                    <a:pt x="8" y="20"/>
                  </a:lnTo>
                  <a:lnTo>
                    <a:pt x="14" y="12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2" y="4"/>
                  </a:lnTo>
                  <a:lnTo>
                    <a:pt x="70" y="8"/>
                  </a:lnTo>
                  <a:lnTo>
                    <a:pt x="76" y="12"/>
                  </a:lnTo>
                  <a:lnTo>
                    <a:pt x="80" y="20"/>
                  </a:lnTo>
                  <a:lnTo>
                    <a:pt x="84" y="26"/>
                  </a:lnTo>
                  <a:lnTo>
                    <a:pt x="88" y="36"/>
                  </a:lnTo>
                  <a:lnTo>
                    <a:pt x="88" y="44"/>
                  </a:lnTo>
                  <a:close/>
                </a:path>
              </a:pathLst>
            </a:custGeom>
            <a:solidFill>
              <a:srgbClr val="ECC8A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6"/>
            <p:cNvSpPr/>
            <p:nvPr/>
          </p:nvSpPr>
          <p:spPr>
            <a:xfrm>
              <a:off x="1513558308" y="1168483827"/>
              <a:ext cx="211308499" cy="165798369"/>
            </a:xfrm>
            <a:custGeom>
              <a:avLst/>
              <a:gdLst/>
              <a:ahLst/>
              <a:cxnLst/>
              <a:rect l="l" t="t" r="r" b="b"/>
              <a:pathLst>
                <a:path w="86" h="84" extrusionOk="0">
                  <a:moveTo>
                    <a:pt x="42" y="0"/>
                  </a:moveTo>
                  <a:lnTo>
                    <a:pt x="42" y="0"/>
                  </a:lnTo>
                  <a:lnTo>
                    <a:pt x="52" y="0"/>
                  </a:lnTo>
                  <a:lnTo>
                    <a:pt x="60" y="2"/>
                  </a:lnTo>
                  <a:lnTo>
                    <a:pt x="66" y="6"/>
                  </a:lnTo>
                  <a:lnTo>
                    <a:pt x="72" y="12"/>
                  </a:lnTo>
                  <a:lnTo>
                    <a:pt x="78" y="18"/>
                  </a:lnTo>
                  <a:lnTo>
                    <a:pt x="82" y="26"/>
                  </a:lnTo>
                  <a:lnTo>
                    <a:pt x="84" y="34"/>
                  </a:lnTo>
                  <a:lnTo>
                    <a:pt x="86" y="42"/>
                  </a:lnTo>
                  <a:lnTo>
                    <a:pt x="84" y="50"/>
                  </a:lnTo>
                  <a:lnTo>
                    <a:pt x="82" y="58"/>
                  </a:lnTo>
                  <a:lnTo>
                    <a:pt x="78" y="66"/>
                  </a:lnTo>
                  <a:lnTo>
                    <a:pt x="72" y="72"/>
                  </a:lnTo>
                  <a:lnTo>
                    <a:pt x="66" y="78"/>
                  </a:lnTo>
                  <a:lnTo>
                    <a:pt x="60" y="82"/>
                  </a:lnTo>
                  <a:lnTo>
                    <a:pt x="52" y="84"/>
                  </a:lnTo>
                  <a:lnTo>
                    <a:pt x="42" y="84"/>
                  </a:lnTo>
                  <a:lnTo>
                    <a:pt x="34" y="84"/>
                  </a:lnTo>
                  <a:lnTo>
                    <a:pt x="26" y="82"/>
                  </a:lnTo>
                  <a:lnTo>
                    <a:pt x="18" y="78"/>
                  </a:lnTo>
                  <a:lnTo>
                    <a:pt x="12" y="72"/>
                  </a:lnTo>
                  <a:lnTo>
                    <a:pt x="6" y="66"/>
                  </a:lnTo>
                  <a:lnTo>
                    <a:pt x="2" y="58"/>
                  </a:lnTo>
                  <a:lnTo>
                    <a:pt x="0" y="50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6" y="2"/>
                  </a:lnTo>
                  <a:lnTo>
                    <a:pt x="34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ECC7A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6"/>
            <p:cNvSpPr/>
            <p:nvPr/>
          </p:nvSpPr>
          <p:spPr>
            <a:xfrm>
              <a:off x="1513558308" y="1168483827"/>
              <a:ext cx="206394347" cy="165798369"/>
            </a:xfrm>
            <a:custGeom>
              <a:avLst/>
              <a:gdLst/>
              <a:ahLst/>
              <a:cxnLst/>
              <a:rect l="l" t="t" r="r" b="b"/>
              <a:pathLst>
                <a:path w="84" h="84" extrusionOk="0">
                  <a:moveTo>
                    <a:pt x="42" y="0"/>
                  </a:moveTo>
                  <a:lnTo>
                    <a:pt x="42" y="0"/>
                  </a:lnTo>
                  <a:lnTo>
                    <a:pt x="50" y="0"/>
                  </a:lnTo>
                  <a:lnTo>
                    <a:pt x="58" y="4"/>
                  </a:lnTo>
                  <a:lnTo>
                    <a:pt x="66" y="8"/>
                  </a:lnTo>
                  <a:lnTo>
                    <a:pt x="72" y="12"/>
                  </a:lnTo>
                  <a:lnTo>
                    <a:pt x="78" y="18"/>
                  </a:lnTo>
                  <a:lnTo>
                    <a:pt x="82" y="26"/>
                  </a:lnTo>
                  <a:lnTo>
                    <a:pt x="84" y="34"/>
                  </a:lnTo>
                  <a:lnTo>
                    <a:pt x="84" y="42"/>
                  </a:lnTo>
                  <a:lnTo>
                    <a:pt x="84" y="50"/>
                  </a:lnTo>
                  <a:lnTo>
                    <a:pt x="82" y="58"/>
                  </a:lnTo>
                  <a:lnTo>
                    <a:pt x="78" y="66"/>
                  </a:lnTo>
                  <a:lnTo>
                    <a:pt x="72" y="72"/>
                  </a:lnTo>
                  <a:lnTo>
                    <a:pt x="66" y="76"/>
                  </a:lnTo>
                  <a:lnTo>
                    <a:pt x="58" y="80"/>
                  </a:lnTo>
                  <a:lnTo>
                    <a:pt x="50" y="84"/>
                  </a:lnTo>
                  <a:lnTo>
                    <a:pt x="42" y="84"/>
                  </a:lnTo>
                  <a:lnTo>
                    <a:pt x="34" y="84"/>
                  </a:lnTo>
                  <a:lnTo>
                    <a:pt x="26" y="80"/>
                  </a:lnTo>
                  <a:lnTo>
                    <a:pt x="20" y="76"/>
                  </a:lnTo>
                  <a:lnTo>
                    <a:pt x="12" y="72"/>
                  </a:lnTo>
                  <a:lnTo>
                    <a:pt x="8" y="66"/>
                  </a:lnTo>
                  <a:lnTo>
                    <a:pt x="4" y="58"/>
                  </a:lnTo>
                  <a:lnTo>
                    <a:pt x="2" y="50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26"/>
                  </a:lnTo>
                  <a:lnTo>
                    <a:pt x="8" y="18"/>
                  </a:lnTo>
                  <a:lnTo>
                    <a:pt x="12" y="12"/>
                  </a:lnTo>
                  <a:lnTo>
                    <a:pt x="20" y="8"/>
                  </a:lnTo>
                  <a:lnTo>
                    <a:pt x="26" y="4"/>
                  </a:lnTo>
                  <a:lnTo>
                    <a:pt x="34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ECC5A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6"/>
            <p:cNvSpPr/>
            <p:nvPr/>
          </p:nvSpPr>
          <p:spPr>
            <a:xfrm>
              <a:off x="1518472154" y="1172431319"/>
              <a:ext cx="201480197" cy="157903209"/>
            </a:xfrm>
            <a:custGeom>
              <a:avLst/>
              <a:gdLst/>
              <a:ahLst/>
              <a:cxnLst/>
              <a:rect l="l" t="t" r="r" b="b"/>
              <a:pathLst>
                <a:path w="82" h="80" extrusionOk="0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6" y="2"/>
                  </a:lnTo>
                  <a:lnTo>
                    <a:pt x="64" y="6"/>
                  </a:lnTo>
                  <a:lnTo>
                    <a:pt x="70" y="12"/>
                  </a:lnTo>
                  <a:lnTo>
                    <a:pt x="74" y="18"/>
                  </a:lnTo>
                  <a:lnTo>
                    <a:pt x="78" y="24"/>
                  </a:lnTo>
                  <a:lnTo>
                    <a:pt x="80" y="32"/>
                  </a:lnTo>
                  <a:lnTo>
                    <a:pt x="82" y="40"/>
                  </a:lnTo>
                  <a:lnTo>
                    <a:pt x="80" y="48"/>
                  </a:lnTo>
                  <a:lnTo>
                    <a:pt x="78" y="56"/>
                  </a:lnTo>
                  <a:lnTo>
                    <a:pt x="74" y="62"/>
                  </a:lnTo>
                  <a:lnTo>
                    <a:pt x="70" y="68"/>
                  </a:lnTo>
                  <a:lnTo>
                    <a:pt x="64" y="74"/>
                  </a:lnTo>
                  <a:lnTo>
                    <a:pt x="56" y="78"/>
                  </a:lnTo>
                  <a:lnTo>
                    <a:pt x="48" y="80"/>
                  </a:lnTo>
                  <a:lnTo>
                    <a:pt x="40" y="80"/>
                  </a:lnTo>
                  <a:lnTo>
                    <a:pt x="32" y="80"/>
                  </a:lnTo>
                  <a:lnTo>
                    <a:pt x="24" y="78"/>
                  </a:lnTo>
                  <a:lnTo>
                    <a:pt x="18" y="74"/>
                  </a:lnTo>
                  <a:lnTo>
                    <a:pt x="12" y="68"/>
                  </a:lnTo>
                  <a:lnTo>
                    <a:pt x="6" y="62"/>
                  </a:lnTo>
                  <a:lnTo>
                    <a:pt x="2" y="56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2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ECC5A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6"/>
            <p:cNvSpPr/>
            <p:nvPr/>
          </p:nvSpPr>
          <p:spPr>
            <a:xfrm>
              <a:off x="1518472154" y="1172431319"/>
              <a:ext cx="196566045" cy="157903209"/>
            </a:xfrm>
            <a:custGeom>
              <a:avLst/>
              <a:gdLst/>
              <a:ahLst/>
              <a:cxnLst/>
              <a:rect l="l" t="t" r="r" b="b"/>
              <a:pathLst>
                <a:path w="80" h="80" extrusionOk="0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6" y="4"/>
                  </a:lnTo>
                  <a:lnTo>
                    <a:pt x="62" y="6"/>
                  </a:lnTo>
                  <a:lnTo>
                    <a:pt x="68" y="12"/>
                  </a:lnTo>
                  <a:lnTo>
                    <a:pt x="74" y="18"/>
                  </a:lnTo>
                  <a:lnTo>
                    <a:pt x="78" y="24"/>
                  </a:lnTo>
                  <a:lnTo>
                    <a:pt x="80" y="32"/>
                  </a:lnTo>
                  <a:lnTo>
                    <a:pt x="80" y="40"/>
                  </a:lnTo>
                  <a:lnTo>
                    <a:pt x="80" y="48"/>
                  </a:lnTo>
                  <a:lnTo>
                    <a:pt x="78" y="56"/>
                  </a:lnTo>
                  <a:lnTo>
                    <a:pt x="74" y="62"/>
                  </a:lnTo>
                  <a:lnTo>
                    <a:pt x="68" y="68"/>
                  </a:lnTo>
                  <a:lnTo>
                    <a:pt x="62" y="74"/>
                  </a:lnTo>
                  <a:lnTo>
                    <a:pt x="56" y="76"/>
                  </a:lnTo>
                  <a:lnTo>
                    <a:pt x="48" y="80"/>
                  </a:lnTo>
                  <a:lnTo>
                    <a:pt x="40" y="80"/>
                  </a:lnTo>
                  <a:lnTo>
                    <a:pt x="32" y="80"/>
                  </a:lnTo>
                  <a:lnTo>
                    <a:pt x="24" y="76"/>
                  </a:lnTo>
                  <a:lnTo>
                    <a:pt x="18" y="74"/>
                  </a:lnTo>
                  <a:lnTo>
                    <a:pt x="12" y="68"/>
                  </a:lnTo>
                  <a:lnTo>
                    <a:pt x="8" y="62"/>
                  </a:lnTo>
                  <a:lnTo>
                    <a:pt x="4" y="56"/>
                  </a:lnTo>
                  <a:lnTo>
                    <a:pt x="2" y="48"/>
                  </a:lnTo>
                  <a:lnTo>
                    <a:pt x="0" y="40"/>
                  </a:lnTo>
                  <a:lnTo>
                    <a:pt x="2" y="32"/>
                  </a:lnTo>
                  <a:lnTo>
                    <a:pt x="4" y="24"/>
                  </a:lnTo>
                  <a:lnTo>
                    <a:pt x="8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4"/>
                  </a:lnTo>
                  <a:lnTo>
                    <a:pt x="32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ECC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6"/>
            <p:cNvSpPr/>
            <p:nvPr/>
          </p:nvSpPr>
          <p:spPr>
            <a:xfrm>
              <a:off x="1523386780" y="1176378968"/>
              <a:ext cx="191651895" cy="150008048"/>
            </a:xfrm>
            <a:custGeom>
              <a:avLst/>
              <a:gdLst/>
              <a:ahLst/>
              <a:cxnLst/>
              <a:rect l="l" t="t" r="r" b="b"/>
              <a:pathLst>
                <a:path w="78" h="76" extrusionOk="0">
                  <a:moveTo>
                    <a:pt x="38" y="0"/>
                  </a:moveTo>
                  <a:lnTo>
                    <a:pt x="38" y="0"/>
                  </a:lnTo>
                  <a:lnTo>
                    <a:pt x="46" y="0"/>
                  </a:lnTo>
                  <a:lnTo>
                    <a:pt x="54" y="2"/>
                  </a:lnTo>
                  <a:lnTo>
                    <a:pt x="60" y="6"/>
                  </a:lnTo>
                  <a:lnTo>
                    <a:pt x="66" y="10"/>
                  </a:lnTo>
                  <a:lnTo>
                    <a:pt x="70" y="16"/>
                  </a:lnTo>
                  <a:lnTo>
                    <a:pt x="74" y="22"/>
                  </a:lnTo>
                  <a:lnTo>
                    <a:pt x="76" y="30"/>
                  </a:lnTo>
                  <a:lnTo>
                    <a:pt x="78" y="38"/>
                  </a:lnTo>
                  <a:lnTo>
                    <a:pt x="76" y="46"/>
                  </a:lnTo>
                  <a:lnTo>
                    <a:pt x="74" y="54"/>
                  </a:lnTo>
                  <a:lnTo>
                    <a:pt x="70" y="60"/>
                  </a:lnTo>
                  <a:lnTo>
                    <a:pt x="66" y="66"/>
                  </a:lnTo>
                  <a:lnTo>
                    <a:pt x="60" y="70"/>
                  </a:lnTo>
                  <a:lnTo>
                    <a:pt x="54" y="74"/>
                  </a:lnTo>
                  <a:lnTo>
                    <a:pt x="46" y="76"/>
                  </a:lnTo>
                  <a:lnTo>
                    <a:pt x="38" y="76"/>
                  </a:lnTo>
                  <a:lnTo>
                    <a:pt x="30" y="76"/>
                  </a:lnTo>
                  <a:lnTo>
                    <a:pt x="24" y="74"/>
                  </a:lnTo>
                  <a:lnTo>
                    <a:pt x="16" y="70"/>
                  </a:lnTo>
                  <a:lnTo>
                    <a:pt x="10" y="66"/>
                  </a:lnTo>
                  <a:lnTo>
                    <a:pt x="6" y="60"/>
                  </a:lnTo>
                  <a:lnTo>
                    <a:pt x="2" y="54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CC2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6"/>
            <p:cNvSpPr/>
            <p:nvPr/>
          </p:nvSpPr>
          <p:spPr>
            <a:xfrm>
              <a:off x="1523386780" y="1176378968"/>
              <a:ext cx="186737743" cy="150008048"/>
            </a:xfrm>
            <a:custGeom>
              <a:avLst/>
              <a:gdLst/>
              <a:ahLst/>
              <a:cxnLst/>
              <a:rect l="l" t="t" r="r" b="b"/>
              <a:pathLst>
                <a:path w="76" h="76" extrusionOk="0">
                  <a:moveTo>
                    <a:pt x="38" y="0"/>
                  </a:moveTo>
                  <a:lnTo>
                    <a:pt x="38" y="0"/>
                  </a:lnTo>
                  <a:lnTo>
                    <a:pt x="46" y="0"/>
                  </a:lnTo>
                  <a:lnTo>
                    <a:pt x="54" y="4"/>
                  </a:lnTo>
                  <a:lnTo>
                    <a:pt x="60" y="6"/>
                  </a:lnTo>
                  <a:lnTo>
                    <a:pt x="66" y="12"/>
                  </a:lnTo>
                  <a:lnTo>
                    <a:pt x="70" y="16"/>
                  </a:lnTo>
                  <a:lnTo>
                    <a:pt x="74" y="24"/>
                  </a:lnTo>
                  <a:lnTo>
                    <a:pt x="76" y="30"/>
                  </a:lnTo>
                  <a:lnTo>
                    <a:pt x="76" y="38"/>
                  </a:lnTo>
                  <a:lnTo>
                    <a:pt x="76" y="46"/>
                  </a:lnTo>
                  <a:lnTo>
                    <a:pt x="74" y="52"/>
                  </a:lnTo>
                  <a:lnTo>
                    <a:pt x="70" y="60"/>
                  </a:lnTo>
                  <a:lnTo>
                    <a:pt x="66" y="64"/>
                  </a:lnTo>
                  <a:lnTo>
                    <a:pt x="60" y="70"/>
                  </a:lnTo>
                  <a:lnTo>
                    <a:pt x="54" y="72"/>
                  </a:lnTo>
                  <a:lnTo>
                    <a:pt x="46" y="76"/>
                  </a:lnTo>
                  <a:lnTo>
                    <a:pt x="38" y="76"/>
                  </a:lnTo>
                  <a:lnTo>
                    <a:pt x="30" y="76"/>
                  </a:lnTo>
                  <a:lnTo>
                    <a:pt x="24" y="72"/>
                  </a:lnTo>
                  <a:lnTo>
                    <a:pt x="18" y="70"/>
                  </a:lnTo>
                  <a:lnTo>
                    <a:pt x="12" y="64"/>
                  </a:lnTo>
                  <a:lnTo>
                    <a:pt x="8" y="60"/>
                  </a:lnTo>
                  <a:lnTo>
                    <a:pt x="4" y="52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4" y="24"/>
                  </a:lnTo>
                  <a:lnTo>
                    <a:pt x="8" y="16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4"/>
                  </a:lnTo>
                  <a:lnTo>
                    <a:pt x="30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BC1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6"/>
            <p:cNvSpPr/>
            <p:nvPr/>
          </p:nvSpPr>
          <p:spPr>
            <a:xfrm>
              <a:off x="1528300627" y="1180326460"/>
              <a:ext cx="181823592" cy="142112888"/>
            </a:xfrm>
            <a:custGeom>
              <a:avLst/>
              <a:gdLst/>
              <a:ahLst/>
              <a:cxnLst/>
              <a:rect l="l" t="t" r="r" b="b"/>
              <a:pathLst>
                <a:path w="74" h="72" extrusionOk="0">
                  <a:moveTo>
                    <a:pt x="36" y="0"/>
                  </a:moveTo>
                  <a:lnTo>
                    <a:pt x="36" y="0"/>
                  </a:lnTo>
                  <a:lnTo>
                    <a:pt x="44" y="0"/>
                  </a:lnTo>
                  <a:lnTo>
                    <a:pt x="50" y="2"/>
                  </a:lnTo>
                  <a:lnTo>
                    <a:pt x="58" y="6"/>
                  </a:lnTo>
                  <a:lnTo>
                    <a:pt x="62" y="10"/>
                  </a:lnTo>
                  <a:lnTo>
                    <a:pt x="68" y="16"/>
                  </a:lnTo>
                  <a:lnTo>
                    <a:pt x="70" y="22"/>
                  </a:lnTo>
                  <a:lnTo>
                    <a:pt x="72" y="28"/>
                  </a:lnTo>
                  <a:lnTo>
                    <a:pt x="74" y="36"/>
                  </a:lnTo>
                  <a:lnTo>
                    <a:pt x="72" y="44"/>
                  </a:lnTo>
                  <a:lnTo>
                    <a:pt x="70" y="50"/>
                  </a:lnTo>
                  <a:lnTo>
                    <a:pt x="68" y="56"/>
                  </a:lnTo>
                  <a:lnTo>
                    <a:pt x="62" y="62"/>
                  </a:lnTo>
                  <a:lnTo>
                    <a:pt x="58" y="66"/>
                  </a:lnTo>
                  <a:lnTo>
                    <a:pt x="50" y="70"/>
                  </a:lnTo>
                  <a:lnTo>
                    <a:pt x="44" y="72"/>
                  </a:lnTo>
                  <a:lnTo>
                    <a:pt x="36" y="72"/>
                  </a:lnTo>
                  <a:lnTo>
                    <a:pt x="30" y="72"/>
                  </a:lnTo>
                  <a:lnTo>
                    <a:pt x="22" y="70"/>
                  </a:lnTo>
                  <a:lnTo>
                    <a:pt x="16" y="66"/>
                  </a:lnTo>
                  <a:lnTo>
                    <a:pt x="10" y="62"/>
                  </a:lnTo>
                  <a:lnTo>
                    <a:pt x="6" y="56"/>
                  </a:lnTo>
                  <a:lnTo>
                    <a:pt x="2" y="50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C0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6"/>
            <p:cNvSpPr/>
            <p:nvPr/>
          </p:nvSpPr>
          <p:spPr>
            <a:xfrm>
              <a:off x="1528300627" y="1180326460"/>
              <a:ext cx="176909441" cy="142112888"/>
            </a:xfrm>
            <a:custGeom>
              <a:avLst/>
              <a:gdLst/>
              <a:ahLst/>
              <a:cxnLst/>
              <a:rect l="l" t="t" r="r" b="b"/>
              <a:pathLst>
                <a:path w="72" h="72" extrusionOk="0">
                  <a:moveTo>
                    <a:pt x="36" y="0"/>
                  </a:moveTo>
                  <a:lnTo>
                    <a:pt x="36" y="0"/>
                  </a:lnTo>
                  <a:lnTo>
                    <a:pt x="44" y="0"/>
                  </a:lnTo>
                  <a:lnTo>
                    <a:pt x="50" y="2"/>
                  </a:lnTo>
                  <a:lnTo>
                    <a:pt x="56" y="6"/>
                  </a:lnTo>
                  <a:lnTo>
                    <a:pt x="62" y="10"/>
                  </a:lnTo>
                  <a:lnTo>
                    <a:pt x="66" y="16"/>
                  </a:lnTo>
                  <a:lnTo>
                    <a:pt x="70" y="22"/>
                  </a:lnTo>
                  <a:lnTo>
                    <a:pt x="72" y="28"/>
                  </a:lnTo>
                  <a:lnTo>
                    <a:pt x="72" y="36"/>
                  </a:lnTo>
                  <a:lnTo>
                    <a:pt x="72" y="44"/>
                  </a:lnTo>
                  <a:lnTo>
                    <a:pt x="70" y="50"/>
                  </a:lnTo>
                  <a:lnTo>
                    <a:pt x="66" y="56"/>
                  </a:lnTo>
                  <a:lnTo>
                    <a:pt x="62" y="62"/>
                  </a:lnTo>
                  <a:lnTo>
                    <a:pt x="56" y="66"/>
                  </a:lnTo>
                  <a:lnTo>
                    <a:pt x="50" y="70"/>
                  </a:lnTo>
                  <a:lnTo>
                    <a:pt x="44" y="72"/>
                  </a:lnTo>
                  <a:lnTo>
                    <a:pt x="36" y="72"/>
                  </a:lnTo>
                  <a:lnTo>
                    <a:pt x="30" y="72"/>
                  </a:lnTo>
                  <a:lnTo>
                    <a:pt x="22" y="70"/>
                  </a:lnTo>
                  <a:lnTo>
                    <a:pt x="16" y="66"/>
                  </a:lnTo>
                  <a:lnTo>
                    <a:pt x="12" y="62"/>
                  </a:lnTo>
                  <a:lnTo>
                    <a:pt x="6" y="56"/>
                  </a:lnTo>
                  <a:lnTo>
                    <a:pt x="4" y="50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4" y="22"/>
                  </a:lnTo>
                  <a:lnTo>
                    <a:pt x="6" y="16"/>
                  </a:lnTo>
                  <a:lnTo>
                    <a:pt x="12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BE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6"/>
            <p:cNvSpPr/>
            <p:nvPr/>
          </p:nvSpPr>
          <p:spPr>
            <a:xfrm>
              <a:off x="1533215253" y="1184274109"/>
              <a:ext cx="171995290" cy="134217727"/>
            </a:xfrm>
            <a:custGeom>
              <a:avLst/>
              <a:gdLst/>
              <a:ahLst/>
              <a:cxnLst/>
              <a:rect l="l" t="t" r="r" b="b"/>
              <a:pathLst>
                <a:path w="70" h="68" extrusionOk="0">
                  <a:moveTo>
                    <a:pt x="34" y="0"/>
                  </a:moveTo>
                  <a:lnTo>
                    <a:pt x="34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4" y="6"/>
                  </a:lnTo>
                  <a:lnTo>
                    <a:pt x="60" y="10"/>
                  </a:lnTo>
                  <a:lnTo>
                    <a:pt x="64" y="14"/>
                  </a:lnTo>
                  <a:lnTo>
                    <a:pt x="66" y="20"/>
                  </a:lnTo>
                  <a:lnTo>
                    <a:pt x="68" y="26"/>
                  </a:lnTo>
                  <a:lnTo>
                    <a:pt x="70" y="34"/>
                  </a:lnTo>
                  <a:lnTo>
                    <a:pt x="68" y="40"/>
                  </a:lnTo>
                  <a:lnTo>
                    <a:pt x="66" y="48"/>
                  </a:lnTo>
                  <a:lnTo>
                    <a:pt x="64" y="54"/>
                  </a:lnTo>
                  <a:lnTo>
                    <a:pt x="60" y="58"/>
                  </a:lnTo>
                  <a:lnTo>
                    <a:pt x="54" y="62"/>
                  </a:lnTo>
                  <a:lnTo>
                    <a:pt x="48" y="66"/>
                  </a:lnTo>
                  <a:lnTo>
                    <a:pt x="42" y="68"/>
                  </a:lnTo>
                  <a:lnTo>
                    <a:pt x="34" y="68"/>
                  </a:lnTo>
                  <a:lnTo>
                    <a:pt x="28" y="68"/>
                  </a:lnTo>
                  <a:lnTo>
                    <a:pt x="20" y="66"/>
                  </a:lnTo>
                  <a:lnTo>
                    <a:pt x="14" y="62"/>
                  </a:lnTo>
                  <a:lnTo>
                    <a:pt x="10" y="58"/>
                  </a:lnTo>
                  <a:lnTo>
                    <a:pt x="6" y="54"/>
                  </a:lnTo>
                  <a:lnTo>
                    <a:pt x="2" y="48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8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BD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6"/>
            <p:cNvSpPr/>
            <p:nvPr/>
          </p:nvSpPr>
          <p:spPr>
            <a:xfrm>
              <a:off x="1533215253" y="1184274109"/>
              <a:ext cx="167081138" cy="134217727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34" y="0"/>
                  </a:moveTo>
                  <a:lnTo>
                    <a:pt x="34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4" y="6"/>
                  </a:lnTo>
                  <a:lnTo>
                    <a:pt x="58" y="10"/>
                  </a:lnTo>
                  <a:lnTo>
                    <a:pt x="62" y="14"/>
                  </a:lnTo>
                  <a:lnTo>
                    <a:pt x="66" y="20"/>
                  </a:lnTo>
                  <a:lnTo>
                    <a:pt x="68" y="28"/>
                  </a:lnTo>
                  <a:lnTo>
                    <a:pt x="68" y="34"/>
                  </a:lnTo>
                  <a:lnTo>
                    <a:pt x="68" y="40"/>
                  </a:lnTo>
                  <a:lnTo>
                    <a:pt x="66" y="48"/>
                  </a:lnTo>
                  <a:lnTo>
                    <a:pt x="62" y="52"/>
                  </a:lnTo>
                  <a:lnTo>
                    <a:pt x="58" y="58"/>
                  </a:lnTo>
                  <a:lnTo>
                    <a:pt x="54" y="62"/>
                  </a:lnTo>
                  <a:lnTo>
                    <a:pt x="48" y="66"/>
                  </a:lnTo>
                  <a:lnTo>
                    <a:pt x="42" y="68"/>
                  </a:lnTo>
                  <a:lnTo>
                    <a:pt x="34" y="68"/>
                  </a:lnTo>
                  <a:lnTo>
                    <a:pt x="28" y="68"/>
                  </a:lnTo>
                  <a:lnTo>
                    <a:pt x="22" y="66"/>
                  </a:lnTo>
                  <a:lnTo>
                    <a:pt x="16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4" y="48"/>
                  </a:lnTo>
                  <a:lnTo>
                    <a:pt x="2" y="40"/>
                  </a:lnTo>
                  <a:lnTo>
                    <a:pt x="0" y="34"/>
                  </a:lnTo>
                  <a:lnTo>
                    <a:pt x="2" y="28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BC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6"/>
            <p:cNvSpPr/>
            <p:nvPr/>
          </p:nvSpPr>
          <p:spPr>
            <a:xfrm>
              <a:off x="1538129100" y="1188221601"/>
              <a:ext cx="162166988" cy="126322567"/>
            </a:xfrm>
            <a:custGeom>
              <a:avLst/>
              <a:gdLst/>
              <a:ahLst/>
              <a:cxnLst/>
              <a:rect l="l" t="t" r="r" b="b"/>
              <a:pathLst>
                <a:path w="66" h="64" extrusionOk="0">
                  <a:moveTo>
                    <a:pt x="32" y="0"/>
                  </a:moveTo>
                  <a:lnTo>
                    <a:pt x="32" y="0"/>
                  </a:lnTo>
                  <a:lnTo>
                    <a:pt x="40" y="0"/>
                  </a:lnTo>
                  <a:lnTo>
                    <a:pt x="46" y="2"/>
                  </a:lnTo>
                  <a:lnTo>
                    <a:pt x="50" y="4"/>
                  </a:lnTo>
                  <a:lnTo>
                    <a:pt x="56" y="8"/>
                  </a:lnTo>
                  <a:lnTo>
                    <a:pt x="60" y="14"/>
                  </a:lnTo>
                  <a:lnTo>
                    <a:pt x="62" y="20"/>
                  </a:lnTo>
                  <a:lnTo>
                    <a:pt x="64" y="26"/>
                  </a:lnTo>
                  <a:lnTo>
                    <a:pt x="66" y="32"/>
                  </a:lnTo>
                  <a:lnTo>
                    <a:pt x="64" y="38"/>
                  </a:lnTo>
                  <a:lnTo>
                    <a:pt x="62" y="44"/>
                  </a:lnTo>
                  <a:lnTo>
                    <a:pt x="60" y="50"/>
                  </a:lnTo>
                  <a:lnTo>
                    <a:pt x="56" y="56"/>
                  </a:lnTo>
                  <a:lnTo>
                    <a:pt x="50" y="60"/>
                  </a:lnTo>
                  <a:lnTo>
                    <a:pt x="46" y="62"/>
                  </a:lnTo>
                  <a:lnTo>
                    <a:pt x="40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20" y="62"/>
                  </a:lnTo>
                  <a:lnTo>
                    <a:pt x="14" y="60"/>
                  </a:lnTo>
                  <a:lnTo>
                    <a:pt x="10" y="56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4" y="4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BBA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6"/>
            <p:cNvSpPr/>
            <p:nvPr/>
          </p:nvSpPr>
          <p:spPr>
            <a:xfrm>
              <a:off x="1538129100" y="1188221601"/>
              <a:ext cx="157252836" cy="126322567"/>
            </a:xfrm>
            <a:custGeom>
              <a:avLst/>
              <a:gdLst/>
              <a:ahLst/>
              <a:cxnLst/>
              <a:rect l="l" t="t" r="r" b="b"/>
              <a:pathLst>
                <a:path w="64" h="64" extrusionOk="0">
                  <a:moveTo>
                    <a:pt x="32" y="0"/>
                  </a:moveTo>
                  <a:lnTo>
                    <a:pt x="32" y="0"/>
                  </a:lnTo>
                  <a:lnTo>
                    <a:pt x="38" y="0"/>
                  </a:lnTo>
                  <a:lnTo>
                    <a:pt x="44" y="2"/>
                  </a:lnTo>
                  <a:lnTo>
                    <a:pt x="56" y="10"/>
                  </a:lnTo>
                  <a:lnTo>
                    <a:pt x="62" y="20"/>
                  </a:lnTo>
                  <a:lnTo>
                    <a:pt x="64" y="26"/>
                  </a:lnTo>
                  <a:lnTo>
                    <a:pt x="64" y="32"/>
                  </a:lnTo>
                  <a:lnTo>
                    <a:pt x="64" y="38"/>
                  </a:lnTo>
                  <a:lnTo>
                    <a:pt x="62" y="44"/>
                  </a:lnTo>
                  <a:lnTo>
                    <a:pt x="56" y="54"/>
                  </a:lnTo>
                  <a:lnTo>
                    <a:pt x="44" y="62"/>
                  </a:lnTo>
                  <a:lnTo>
                    <a:pt x="38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20" y="62"/>
                  </a:lnTo>
                  <a:lnTo>
                    <a:pt x="10" y="54"/>
                  </a:lnTo>
                  <a:lnTo>
                    <a:pt x="4" y="44"/>
                  </a:lnTo>
                  <a:lnTo>
                    <a:pt x="2" y="38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4" y="20"/>
                  </a:lnTo>
                  <a:lnTo>
                    <a:pt x="10" y="10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BB9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6"/>
            <p:cNvSpPr/>
            <p:nvPr/>
          </p:nvSpPr>
          <p:spPr>
            <a:xfrm>
              <a:off x="1543042946" y="1192169250"/>
              <a:ext cx="152338685" cy="118427407"/>
            </a:xfrm>
            <a:custGeom>
              <a:avLst/>
              <a:gdLst/>
              <a:ahLst/>
              <a:cxnLst/>
              <a:rect l="l" t="t" r="r" b="b"/>
              <a:pathLst>
                <a:path w="62" h="60" extrusionOk="0">
                  <a:moveTo>
                    <a:pt x="30" y="0"/>
                  </a:moveTo>
                  <a:lnTo>
                    <a:pt x="30" y="0"/>
                  </a:lnTo>
                  <a:lnTo>
                    <a:pt x="36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0" y="24"/>
                  </a:lnTo>
                  <a:lnTo>
                    <a:pt x="62" y="30"/>
                  </a:lnTo>
                  <a:lnTo>
                    <a:pt x="60" y="36"/>
                  </a:lnTo>
                  <a:lnTo>
                    <a:pt x="58" y="42"/>
                  </a:lnTo>
                  <a:lnTo>
                    <a:pt x="52" y="52"/>
                  </a:lnTo>
                  <a:lnTo>
                    <a:pt x="42" y="58"/>
                  </a:lnTo>
                  <a:lnTo>
                    <a:pt x="36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8" y="58"/>
                  </a:lnTo>
                  <a:lnTo>
                    <a:pt x="8" y="52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EBB89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36"/>
            <p:cNvSpPr/>
            <p:nvPr/>
          </p:nvSpPr>
          <p:spPr>
            <a:xfrm>
              <a:off x="1543042946" y="1192169250"/>
              <a:ext cx="147424534" cy="118427407"/>
            </a:xfrm>
            <a:custGeom>
              <a:avLst/>
              <a:gdLst/>
              <a:ahLst/>
              <a:cxnLst/>
              <a:rect l="l" t="t" r="r" b="b"/>
              <a:pathLst>
                <a:path w="60" h="60" extrusionOk="0">
                  <a:moveTo>
                    <a:pt x="30" y="0"/>
                  </a:moveTo>
                  <a:lnTo>
                    <a:pt x="30" y="0"/>
                  </a:lnTo>
                  <a:lnTo>
                    <a:pt x="36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60" y="36"/>
                  </a:lnTo>
                  <a:lnTo>
                    <a:pt x="58" y="42"/>
                  </a:lnTo>
                  <a:lnTo>
                    <a:pt x="52" y="52"/>
                  </a:lnTo>
                  <a:lnTo>
                    <a:pt x="42" y="58"/>
                  </a:lnTo>
                  <a:lnTo>
                    <a:pt x="36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8" y="58"/>
                  </a:lnTo>
                  <a:lnTo>
                    <a:pt x="10" y="52"/>
                  </a:lnTo>
                  <a:lnTo>
                    <a:pt x="2" y="42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2" y="18"/>
                  </a:lnTo>
                  <a:lnTo>
                    <a:pt x="10" y="8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EAB79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36"/>
            <p:cNvSpPr/>
            <p:nvPr/>
          </p:nvSpPr>
          <p:spPr>
            <a:xfrm>
              <a:off x="1547957573" y="1196116742"/>
              <a:ext cx="142510383" cy="110532246"/>
            </a:xfrm>
            <a:custGeom>
              <a:avLst/>
              <a:gdLst/>
              <a:ahLst/>
              <a:cxnLst/>
              <a:rect l="l" t="t" r="r" b="b"/>
              <a:pathLst>
                <a:path w="58" h="56" extrusionOk="0">
                  <a:moveTo>
                    <a:pt x="28" y="0"/>
                  </a:moveTo>
                  <a:lnTo>
                    <a:pt x="28" y="0"/>
                  </a:lnTo>
                  <a:lnTo>
                    <a:pt x="40" y="2"/>
                  </a:lnTo>
                  <a:lnTo>
                    <a:pt x="48" y="8"/>
                  </a:lnTo>
                  <a:lnTo>
                    <a:pt x="56" y="16"/>
                  </a:lnTo>
                  <a:lnTo>
                    <a:pt x="58" y="28"/>
                  </a:lnTo>
                  <a:lnTo>
                    <a:pt x="56" y="40"/>
                  </a:lnTo>
                  <a:lnTo>
                    <a:pt x="48" y="48"/>
                  </a:lnTo>
                  <a:lnTo>
                    <a:pt x="40" y="54"/>
                  </a:lnTo>
                  <a:lnTo>
                    <a:pt x="28" y="56"/>
                  </a:lnTo>
                  <a:lnTo>
                    <a:pt x="18" y="54"/>
                  </a:lnTo>
                  <a:lnTo>
                    <a:pt x="8" y="48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EAB59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36"/>
            <p:cNvSpPr/>
            <p:nvPr/>
          </p:nvSpPr>
          <p:spPr>
            <a:xfrm>
              <a:off x="1547957573" y="1196116742"/>
              <a:ext cx="137596231" cy="110532246"/>
            </a:xfrm>
            <a:custGeom>
              <a:avLst/>
              <a:gdLst/>
              <a:ahLst/>
              <a:cxnLst/>
              <a:rect l="l" t="t" r="r" b="b"/>
              <a:pathLst>
                <a:path w="56" h="56" extrusionOk="0">
                  <a:moveTo>
                    <a:pt x="28" y="0"/>
                  </a:moveTo>
                  <a:lnTo>
                    <a:pt x="28" y="0"/>
                  </a:lnTo>
                  <a:lnTo>
                    <a:pt x="40" y="2"/>
                  </a:lnTo>
                  <a:lnTo>
                    <a:pt x="48" y="8"/>
                  </a:lnTo>
                  <a:lnTo>
                    <a:pt x="54" y="18"/>
                  </a:lnTo>
                  <a:lnTo>
                    <a:pt x="56" y="28"/>
                  </a:lnTo>
                  <a:lnTo>
                    <a:pt x="54" y="38"/>
                  </a:lnTo>
                  <a:lnTo>
                    <a:pt x="48" y="48"/>
                  </a:lnTo>
                  <a:lnTo>
                    <a:pt x="40" y="54"/>
                  </a:lnTo>
                  <a:lnTo>
                    <a:pt x="28" y="56"/>
                  </a:lnTo>
                  <a:lnTo>
                    <a:pt x="18" y="54"/>
                  </a:lnTo>
                  <a:lnTo>
                    <a:pt x="8" y="48"/>
                  </a:lnTo>
                  <a:lnTo>
                    <a:pt x="2" y="38"/>
                  </a:lnTo>
                  <a:lnTo>
                    <a:pt x="0" y="28"/>
                  </a:lnTo>
                  <a:lnTo>
                    <a:pt x="2" y="18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EAB59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36"/>
            <p:cNvSpPr/>
            <p:nvPr/>
          </p:nvSpPr>
          <p:spPr>
            <a:xfrm>
              <a:off x="1552871419" y="1200064390"/>
              <a:ext cx="132682081" cy="102637086"/>
            </a:xfrm>
            <a:custGeom>
              <a:avLst/>
              <a:gdLst/>
              <a:ahLst/>
              <a:cxnLst/>
              <a:rect l="l" t="t" r="r" b="b"/>
              <a:pathLst>
                <a:path w="54" h="52" extrusionOk="0">
                  <a:moveTo>
                    <a:pt x="26" y="0"/>
                  </a:moveTo>
                  <a:lnTo>
                    <a:pt x="26" y="0"/>
                  </a:lnTo>
                  <a:lnTo>
                    <a:pt x="36" y="2"/>
                  </a:lnTo>
                  <a:lnTo>
                    <a:pt x="46" y="6"/>
                  </a:lnTo>
                  <a:lnTo>
                    <a:pt x="52" y="16"/>
                  </a:lnTo>
                  <a:lnTo>
                    <a:pt x="54" y="26"/>
                  </a:lnTo>
                  <a:lnTo>
                    <a:pt x="52" y="36"/>
                  </a:lnTo>
                  <a:lnTo>
                    <a:pt x="46" y="44"/>
                  </a:lnTo>
                  <a:lnTo>
                    <a:pt x="36" y="50"/>
                  </a:lnTo>
                  <a:lnTo>
                    <a:pt x="26" y="52"/>
                  </a:lnTo>
                  <a:lnTo>
                    <a:pt x="16" y="50"/>
                  </a:lnTo>
                  <a:lnTo>
                    <a:pt x="8" y="44"/>
                  </a:lnTo>
                  <a:lnTo>
                    <a:pt x="2" y="36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6"/>
                  </a:lnTo>
                  <a:lnTo>
                    <a:pt x="16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AB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36"/>
            <p:cNvSpPr/>
            <p:nvPr/>
          </p:nvSpPr>
          <p:spPr>
            <a:xfrm>
              <a:off x="1552871419" y="1200064390"/>
              <a:ext cx="127767929" cy="102637086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26" y="0"/>
                  </a:move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50" y="16"/>
                  </a:lnTo>
                  <a:lnTo>
                    <a:pt x="52" y="26"/>
                  </a:lnTo>
                  <a:lnTo>
                    <a:pt x="50" y="36"/>
                  </a:lnTo>
                  <a:lnTo>
                    <a:pt x="44" y="44"/>
                  </a:lnTo>
                  <a:lnTo>
                    <a:pt x="36" y="50"/>
                  </a:lnTo>
                  <a:lnTo>
                    <a:pt x="26" y="52"/>
                  </a:lnTo>
                  <a:lnTo>
                    <a:pt x="16" y="50"/>
                  </a:lnTo>
                  <a:lnTo>
                    <a:pt x="8" y="44"/>
                  </a:lnTo>
                  <a:lnTo>
                    <a:pt x="2" y="36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AB29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36"/>
            <p:cNvSpPr/>
            <p:nvPr/>
          </p:nvSpPr>
          <p:spPr>
            <a:xfrm>
              <a:off x="1557786046" y="1204012039"/>
              <a:ext cx="122853779" cy="94741925"/>
            </a:xfrm>
            <a:custGeom>
              <a:avLst/>
              <a:gdLst/>
              <a:ahLst/>
              <a:cxnLst/>
              <a:rect l="l" t="t" r="r" b="b"/>
              <a:pathLst>
                <a:path w="50" h="48" extrusionOk="0">
                  <a:moveTo>
                    <a:pt x="24" y="0"/>
                  </a:moveTo>
                  <a:lnTo>
                    <a:pt x="24" y="0"/>
                  </a:lnTo>
                  <a:lnTo>
                    <a:pt x="34" y="2"/>
                  </a:lnTo>
                  <a:lnTo>
                    <a:pt x="42" y="6"/>
                  </a:lnTo>
                  <a:lnTo>
                    <a:pt x="48" y="14"/>
                  </a:lnTo>
                  <a:lnTo>
                    <a:pt x="50" y="24"/>
                  </a:lnTo>
                  <a:lnTo>
                    <a:pt x="48" y="34"/>
                  </a:lnTo>
                  <a:lnTo>
                    <a:pt x="42" y="42"/>
                  </a:lnTo>
                  <a:lnTo>
                    <a:pt x="34" y="46"/>
                  </a:lnTo>
                  <a:lnTo>
                    <a:pt x="24" y="48"/>
                  </a:lnTo>
                  <a:lnTo>
                    <a:pt x="14" y="46"/>
                  </a:lnTo>
                  <a:lnTo>
                    <a:pt x="6" y="42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AB09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36"/>
            <p:cNvSpPr/>
            <p:nvPr/>
          </p:nvSpPr>
          <p:spPr>
            <a:xfrm>
              <a:off x="1557786046" y="1204012039"/>
              <a:ext cx="117939627" cy="94741925"/>
            </a:xfrm>
            <a:custGeom>
              <a:avLst/>
              <a:gdLst/>
              <a:ahLst/>
              <a:cxnLst/>
              <a:rect l="l" t="t" r="r" b="b"/>
              <a:pathLst>
                <a:path w="48" h="48" extrusionOk="0">
                  <a:moveTo>
                    <a:pt x="24" y="0"/>
                  </a:moveTo>
                  <a:lnTo>
                    <a:pt x="24" y="0"/>
                  </a:lnTo>
                  <a:lnTo>
                    <a:pt x="34" y="2"/>
                  </a:lnTo>
                  <a:lnTo>
                    <a:pt x="42" y="8"/>
                  </a:lnTo>
                  <a:lnTo>
                    <a:pt x="46" y="14"/>
                  </a:lnTo>
                  <a:lnTo>
                    <a:pt x="48" y="24"/>
                  </a:lnTo>
                  <a:lnTo>
                    <a:pt x="46" y="34"/>
                  </a:lnTo>
                  <a:lnTo>
                    <a:pt x="42" y="40"/>
                  </a:lnTo>
                  <a:lnTo>
                    <a:pt x="34" y="46"/>
                  </a:lnTo>
                  <a:lnTo>
                    <a:pt x="24" y="48"/>
                  </a:lnTo>
                  <a:lnTo>
                    <a:pt x="16" y="46"/>
                  </a:lnTo>
                  <a:lnTo>
                    <a:pt x="8" y="40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AAF9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36"/>
            <p:cNvSpPr/>
            <p:nvPr/>
          </p:nvSpPr>
          <p:spPr>
            <a:xfrm>
              <a:off x="1562699892" y="1207959531"/>
              <a:ext cx="113025476" cy="86846765"/>
            </a:xfrm>
            <a:custGeom>
              <a:avLst/>
              <a:gdLst/>
              <a:ahLst/>
              <a:cxnLst/>
              <a:rect l="l" t="t" r="r" b="b"/>
              <a:pathLst>
                <a:path w="46" h="44" extrusionOk="0">
                  <a:moveTo>
                    <a:pt x="22" y="0"/>
                  </a:moveTo>
                  <a:lnTo>
                    <a:pt x="22" y="0"/>
                  </a:lnTo>
                  <a:lnTo>
                    <a:pt x="32" y="0"/>
                  </a:lnTo>
                  <a:lnTo>
                    <a:pt x="38" y="6"/>
                  </a:lnTo>
                  <a:lnTo>
                    <a:pt x="44" y="14"/>
                  </a:lnTo>
                  <a:lnTo>
                    <a:pt x="46" y="22"/>
                  </a:lnTo>
                  <a:lnTo>
                    <a:pt x="44" y="30"/>
                  </a:lnTo>
                  <a:lnTo>
                    <a:pt x="38" y="38"/>
                  </a:lnTo>
                  <a:lnTo>
                    <a:pt x="32" y="44"/>
                  </a:lnTo>
                  <a:lnTo>
                    <a:pt x="22" y="44"/>
                  </a:lnTo>
                  <a:lnTo>
                    <a:pt x="14" y="44"/>
                  </a:lnTo>
                  <a:lnTo>
                    <a:pt x="6" y="38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4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9AE9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36"/>
            <p:cNvSpPr/>
            <p:nvPr/>
          </p:nvSpPr>
          <p:spPr>
            <a:xfrm>
              <a:off x="1562699892" y="1207959531"/>
              <a:ext cx="108111325" cy="86846765"/>
            </a:xfrm>
            <a:custGeom>
              <a:avLst/>
              <a:gdLst/>
              <a:ahLst/>
              <a:cxnLst/>
              <a:rect l="l" t="t" r="r" b="b"/>
              <a:pathLst>
                <a:path w="44" h="44" extrusionOk="0">
                  <a:moveTo>
                    <a:pt x="22" y="0"/>
                  </a:moveTo>
                  <a:lnTo>
                    <a:pt x="22" y="0"/>
                  </a:lnTo>
                  <a:lnTo>
                    <a:pt x="30" y="2"/>
                  </a:lnTo>
                  <a:lnTo>
                    <a:pt x="38" y="6"/>
                  </a:lnTo>
                  <a:lnTo>
                    <a:pt x="42" y="14"/>
                  </a:lnTo>
                  <a:lnTo>
                    <a:pt x="44" y="22"/>
                  </a:lnTo>
                  <a:lnTo>
                    <a:pt x="42" y="30"/>
                  </a:lnTo>
                  <a:lnTo>
                    <a:pt x="38" y="38"/>
                  </a:lnTo>
                  <a:lnTo>
                    <a:pt x="30" y="42"/>
                  </a:lnTo>
                  <a:lnTo>
                    <a:pt x="22" y="44"/>
                  </a:lnTo>
                  <a:lnTo>
                    <a:pt x="14" y="42"/>
                  </a:lnTo>
                  <a:lnTo>
                    <a:pt x="6" y="38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9AC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36"/>
            <p:cNvSpPr/>
            <p:nvPr/>
          </p:nvSpPr>
          <p:spPr>
            <a:xfrm>
              <a:off x="1567613739" y="1211907180"/>
              <a:ext cx="103197174" cy="78951604"/>
            </a:xfrm>
            <a:custGeom>
              <a:avLst/>
              <a:gdLst/>
              <a:ahLst/>
              <a:cxnLst/>
              <a:rect l="l" t="t" r="r" b="b"/>
              <a:pathLst>
                <a:path w="42" h="40" extrusionOk="0">
                  <a:moveTo>
                    <a:pt x="20" y="0"/>
                  </a:moveTo>
                  <a:lnTo>
                    <a:pt x="20" y="0"/>
                  </a:lnTo>
                  <a:lnTo>
                    <a:pt x="28" y="0"/>
                  </a:lnTo>
                  <a:lnTo>
                    <a:pt x="36" y="6"/>
                  </a:lnTo>
                  <a:lnTo>
                    <a:pt x="40" y="12"/>
                  </a:lnTo>
                  <a:lnTo>
                    <a:pt x="42" y="20"/>
                  </a:lnTo>
                  <a:lnTo>
                    <a:pt x="40" y="28"/>
                  </a:lnTo>
                  <a:lnTo>
                    <a:pt x="36" y="34"/>
                  </a:lnTo>
                  <a:lnTo>
                    <a:pt x="28" y="40"/>
                  </a:lnTo>
                  <a:lnTo>
                    <a:pt x="20" y="40"/>
                  </a:lnTo>
                  <a:lnTo>
                    <a:pt x="12" y="40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9AC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36"/>
            <p:cNvSpPr/>
            <p:nvPr/>
          </p:nvSpPr>
          <p:spPr>
            <a:xfrm>
              <a:off x="1567613739" y="1211907180"/>
              <a:ext cx="98283022" cy="78951604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0"/>
                  </a:moveTo>
                  <a:lnTo>
                    <a:pt x="20" y="0"/>
                  </a:lnTo>
                  <a:lnTo>
                    <a:pt x="28" y="2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40" y="20"/>
                  </a:lnTo>
                  <a:lnTo>
                    <a:pt x="38" y="28"/>
                  </a:lnTo>
                  <a:lnTo>
                    <a:pt x="34" y="34"/>
                  </a:lnTo>
                  <a:lnTo>
                    <a:pt x="28" y="38"/>
                  </a:lnTo>
                  <a:lnTo>
                    <a:pt x="20" y="40"/>
                  </a:lnTo>
                  <a:lnTo>
                    <a:pt x="12" y="38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9AA9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36"/>
            <p:cNvSpPr/>
            <p:nvPr/>
          </p:nvSpPr>
          <p:spPr>
            <a:xfrm>
              <a:off x="1572528365" y="1215854672"/>
              <a:ext cx="93368872" cy="71056444"/>
            </a:xfrm>
            <a:custGeom>
              <a:avLst/>
              <a:gdLst/>
              <a:ahLst/>
              <a:cxnLst/>
              <a:rect l="l" t="t" r="r" b="b"/>
              <a:pathLst>
                <a:path w="38" h="36" extrusionOk="0">
                  <a:moveTo>
                    <a:pt x="18" y="0"/>
                  </a:moveTo>
                  <a:lnTo>
                    <a:pt x="18" y="0"/>
                  </a:lnTo>
                  <a:lnTo>
                    <a:pt x="26" y="0"/>
                  </a:lnTo>
                  <a:lnTo>
                    <a:pt x="32" y="4"/>
                  </a:lnTo>
                  <a:lnTo>
                    <a:pt x="36" y="10"/>
                  </a:lnTo>
                  <a:lnTo>
                    <a:pt x="38" y="18"/>
                  </a:lnTo>
                  <a:lnTo>
                    <a:pt x="36" y="26"/>
                  </a:lnTo>
                  <a:lnTo>
                    <a:pt x="32" y="32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6" y="32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2" y="10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E9A99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36"/>
            <p:cNvSpPr/>
            <p:nvPr/>
          </p:nvSpPr>
          <p:spPr>
            <a:xfrm>
              <a:off x="1572528365" y="1215854672"/>
              <a:ext cx="88454720" cy="71056444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6" y="18"/>
                  </a:moveTo>
                  <a:lnTo>
                    <a:pt x="36" y="18"/>
                  </a:lnTo>
                  <a:lnTo>
                    <a:pt x="34" y="24"/>
                  </a:lnTo>
                  <a:lnTo>
                    <a:pt x="32" y="30"/>
                  </a:lnTo>
                  <a:lnTo>
                    <a:pt x="26" y="34"/>
                  </a:lnTo>
                  <a:lnTo>
                    <a:pt x="18" y="36"/>
                  </a:lnTo>
                  <a:lnTo>
                    <a:pt x="12" y="34"/>
                  </a:lnTo>
                  <a:lnTo>
                    <a:pt x="6" y="30"/>
                  </a:lnTo>
                  <a:lnTo>
                    <a:pt x="2" y="24"/>
                  </a:lnTo>
                  <a:lnTo>
                    <a:pt x="0" y="18"/>
                  </a:lnTo>
                  <a:lnTo>
                    <a:pt x="2" y="10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6" y="2"/>
                  </a:lnTo>
                  <a:lnTo>
                    <a:pt x="32" y="6"/>
                  </a:lnTo>
                  <a:lnTo>
                    <a:pt x="34" y="10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E9A89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36"/>
            <p:cNvSpPr/>
            <p:nvPr/>
          </p:nvSpPr>
          <p:spPr>
            <a:xfrm>
              <a:off x="1439845931" y="1038213611"/>
              <a:ext cx="260450011" cy="71056444"/>
            </a:xfrm>
            <a:custGeom>
              <a:avLst/>
              <a:gdLst/>
              <a:ahLst/>
              <a:cxnLst/>
              <a:rect l="l" t="t" r="r" b="b"/>
              <a:pathLst>
                <a:path w="106" h="36" extrusionOk="0">
                  <a:moveTo>
                    <a:pt x="0" y="36"/>
                  </a:moveTo>
                  <a:lnTo>
                    <a:pt x="0" y="36"/>
                  </a:lnTo>
                  <a:lnTo>
                    <a:pt x="4" y="34"/>
                  </a:lnTo>
                  <a:lnTo>
                    <a:pt x="10" y="30"/>
                  </a:lnTo>
                  <a:lnTo>
                    <a:pt x="20" y="26"/>
                  </a:lnTo>
                  <a:lnTo>
                    <a:pt x="30" y="24"/>
                  </a:lnTo>
                  <a:lnTo>
                    <a:pt x="44" y="22"/>
                  </a:lnTo>
                  <a:lnTo>
                    <a:pt x="58" y="24"/>
                  </a:lnTo>
                  <a:lnTo>
                    <a:pt x="76" y="28"/>
                  </a:lnTo>
                  <a:lnTo>
                    <a:pt x="80" y="28"/>
                  </a:lnTo>
                  <a:lnTo>
                    <a:pt x="88" y="28"/>
                  </a:lnTo>
                  <a:lnTo>
                    <a:pt x="94" y="26"/>
                  </a:lnTo>
                  <a:lnTo>
                    <a:pt x="98" y="24"/>
                  </a:lnTo>
                  <a:lnTo>
                    <a:pt x="102" y="20"/>
                  </a:lnTo>
                  <a:lnTo>
                    <a:pt x="106" y="12"/>
                  </a:lnTo>
                  <a:lnTo>
                    <a:pt x="104" y="14"/>
                  </a:lnTo>
                  <a:lnTo>
                    <a:pt x="96" y="18"/>
                  </a:lnTo>
                  <a:lnTo>
                    <a:pt x="88" y="18"/>
                  </a:lnTo>
                  <a:lnTo>
                    <a:pt x="82" y="18"/>
                  </a:lnTo>
                  <a:lnTo>
                    <a:pt x="78" y="14"/>
                  </a:lnTo>
                  <a:lnTo>
                    <a:pt x="70" y="10"/>
                  </a:lnTo>
                  <a:lnTo>
                    <a:pt x="62" y="6"/>
                  </a:lnTo>
                  <a:lnTo>
                    <a:pt x="52" y="2"/>
                  </a:lnTo>
                  <a:lnTo>
                    <a:pt x="42" y="0"/>
                  </a:lnTo>
                  <a:lnTo>
                    <a:pt x="30" y="2"/>
                  </a:lnTo>
                  <a:lnTo>
                    <a:pt x="20" y="8"/>
                  </a:lnTo>
                  <a:lnTo>
                    <a:pt x="10" y="2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36"/>
            <p:cNvSpPr/>
            <p:nvPr/>
          </p:nvSpPr>
          <p:spPr>
            <a:xfrm>
              <a:off x="432445008" y="1038213611"/>
              <a:ext cx="260450011" cy="71056444"/>
            </a:xfrm>
            <a:custGeom>
              <a:avLst/>
              <a:gdLst/>
              <a:ahLst/>
              <a:cxnLst/>
              <a:rect l="l" t="t" r="r" b="b"/>
              <a:pathLst>
                <a:path w="106" h="36" extrusionOk="0">
                  <a:moveTo>
                    <a:pt x="106" y="36"/>
                  </a:moveTo>
                  <a:lnTo>
                    <a:pt x="106" y="36"/>
                  </a:lnTo>
                  <a:lnTo>
                    <a:pt x="102" y="34"/>
                  </a:lnTo>
                  <a:lnTo>
                    <a:pt x="94" y="30"/>
                  </a:lnTo>
                  <a:lnTo>
                    <a:pt x="86" y="26"/>
                  </a:lnTo>
                  <a:lnTo>
                    <a:pt x="76" y="24"/>
                  </a:lnTo>
                  <a:lnTo>
                    <a:pt x="62" y="22"/>
                  </a:lnTo>
                  <a:lnTo>
                    <a:pt x="48" y="24"/>
                  </a:lnTo>
                  <a:lnTo>
                    <a:pt x="30" y="28"/>
                  </a:lnTo>
                  <a:lnTo>
                    <a:pt x="26" y="28"/>
                  </a:lnTo>
                  <a:lnTo>
                    <a:pt x="18" y="28"/>
                  </a:lnTo>
                  <a:lnTo>
                    <a:pt x="12" y="26"/>
                  </a:lnTo>
                  <a:lnTo>
                    <a:pt x="8" y="24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10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28" y="14"/>
                  </a:lnTo>
                  <a:lnTo>
                    <a:pt x="36" y="10"/>
                  </a:lnTo>
                  <a:lnTo>
                    <a:pt x="44" y="6"/>
                  </a:lnTo>
                  <a:lnTo>
                    <a:pt x="54" y="2"/>
                  </a:lnTo>
                  <a:lnTo>
                    <a:pt x="64" y="0"/>
                  </a:lnTo>
                  <a:lnTo>
                    <a:pt x="76" y="2"/>
                  </a:lnTo>
                  <a:lnTo>
                    <a:pt x="86" y="8"/>
                  </a:lnTo>
                  <a:lnTo>
                    <a:pt x="96" y="20"/>
                  </a:lnTo>
                  <a:lnTo>
                    <a:pt x="106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36"/>
            <p:cNvSpPr/>
            <p:nvPr/>
          </p:nvSpPr>
          <p:spPr>
            <a:xfrm>
              <a:off x="992658603" y="1085584613"/>
              <a:ext cx="98283022" cy="114479827"/>
            </a:xfrm>
            <a:custGeom>
              <a:avLst/>
              <a:gdLst/>
              <a:ahLst/>
              <a:cxnLst/>
              <a:rect l="l" t="t" r="r" b="b"/>
              <a:pathLst>
                <a:path w="40" h="58" extrusionOk="0">
                  <a:moveTo>
                    <a:pt x="18" y="2"/>
                  </a:moveTo>
                  <a:lnTo>
                    <a:pt x="12" y="8"/>
                  </a:lnTo>
                  <a:lnTo>
                    <a:pt x="6" y="18"/>
                  </a:lnTo>
                  <a:lnTo>
                    <a:pt x="2" y="32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2" y="54"/>
                  </a:lnTo>
                  <a:lnTo>
                    <a:pt x="6" y="56"/>
                  </a:lnTo>
                  <a:lnTo>
                    <a:pt x="12" y="58"/>
                  </a:lnTo>
                  <a:lnTo>
                    <a:pt x="22" y="56"/>
                  </a:lnTo>
                  <a:lnTo>
                    <a:pt x="26" y="56"/>
                  </a:lnTo>
                  <a:lnTo>
                    <a:pt x="34" y="54"/>
                  </a:lnTo>
                  <a:lnTo>
                    <a:pt x="38" y="52"/>
                  </a:lnTo>
                  <a:lnTo>
                    <a:pt x="40" y="44"/>
                  </a:lnTo>
                  <a:lnTo>
                    <a:pt x="36" y="36"/>
                  </a:lnTo>
                  <a:lnTo>
                    <a:pt x="34" y="30"/>
                  </a:lnTo>
                  <a:lnTo>
                    <a:pt x="32" y="20"/>
                  </a:lnTo>
                  <a:lnTo>
                    <a:pt x="28" y="4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ECC8A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36"/>
            <p:cNvSpPr/>
            <p:nvPr/>
          </p:nvSpPr>
          <p:spPr>
            <a:xfrm>
              <a:off x="992658603" y="1085584613"/>
              <a:ext cx="98283022" cy="110532246"/>
            </a:xfrm>
            <a:custGeom>
              <a:avLst/>
              <a:gdLst/>
              <a:ahLst/>
              <a:cxnLst/>
              <a:rect l="l" t="t" r="r" b="b"/>
              <a:pathLst>
                <a:path w="40" h="56" extrusionOk="0">
                  <a:moveTo>
                    <a:pt x="0" y="50"/>
                  </a:moveTo>
                  <a:lnTo>
                    <a:pt x="0" y="50"/>
                  </a:lnTo>
                  <a:lnTo>
                    <a:pt x="0" y="52"/>
                  </a:lnTo>
                  <a:lnTo>
                    <a:pt x="2" y="54"/>
                  </a:lnTo>
                  <a:lnTo>
                    <a:pt x="6" y="56"/>
                  </a:lnTo>
                  <a:lnTo>
                    <a:pt x="12" y="56"/>
                  </a:lnTo>
                  <a:lnTo>
                    <a:pt x="22" y="56"/>
                  </a:lnTo>
                  <a:lnTo>
                    <a:pt x="26" y="56"/>
                  </a:lnTo>
                  <a:lnTo>
                    <a:pt x="34" y="54"/>
                  </a:lnTo>
                  <a:lnTo>
                    <a:pt x="38" y="50"/>
                  </a:lnTo>
                  <a:lnTo>
                    <a:pt x="40" y="44"/>
                  </a:lnTo>
                  <a:lnTo>
                    <a:pt x="36" y="36"/>
                  </a:lnTo>
                  <a:lnTo>
                    <a:pt x="34" y="30"/>
                  </a:lnTo>
                  <a:lnTo>
                    <a:pt x="32" y="20"/>
                  </a:lnTo>
                  <a:lnTo>
                    <a:pt x="28" y="6"/>
                  </a:lnTo>
                  <a:lnTo>
                    <a:pt x="26" y="2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2" y="8"/>
                  </a:lnTo>
                  <a:lnTo>
                    <a:pt x="6" y="20"/>
                  </a:lnTo>
                  <a:lnTo>
                    <a:pt x="4" y="32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ECC9A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36"/>
            <p:cNvSpPr/>
            <p:nvPr/>
          </p:nvSpPr>
          <p:spPr>
            <a:xfrm>
              <a:off x="997572450" y="1085584613"/>
              <a:ext cx="93368872" cy="110532246"/>
            </a:xfrm>
            <a:custGeom>
              <a:avLst/>
              <a:gdLst/>
              <a:ahLst/>
              <a:cxnLst/>
              <a:rect l="l" t="t" r="r" b="b"/>
              <a:pathLst>
                <a:path w="38" h="56" extrusionOk="0">
                  <a:moveTo>
                    <a:pt x="0" y="50"/>
                  </a:moveTo>
                  <a:lnTo>
                    <a:pt x="0" y="50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4" y="56"/>
                  </a:lnTo>
                  <a:lnTo>
                    <a:pt x="10" y="56"/>
                  </a:lnTo>
                  <a:lnTo>
                    <a:pt x="20" y="56"/>
                  </a:lnTo>
                  <a:lnTo>
                    <a:pt x="24" y="56"/>
                  </a:lnTo>
                  <a:lnTo>
                    <a:pt x="32" y="54"/>
                  </a:lnTo>
                  <a:lnTo>
                    <a:pt x="36" y="50"/>
                  </a:lnTo>
                  <a:lnTo>
                    <a:pt x="38" y="44"/>
                  </a:lnTo>
                  <a:lnTo>
                    <a:pt x="34" y="36"/>
                  </a:lnTo>
                  <a:lnTo>
                    <a:pt x="32" y="30"/>
                  </a:lnTo>
                  <a:lnTo>
                    <a:pt x="30" y="20"/>
                  </a:lnTo>
                  <a:lnTo>
                    <a:pt x="26" y="6"/>
                  </a:lnTo>
                  <a:lnTo>
                    <a:pt x="24" y="2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0" y="8"/>
                  </a:lnTo>
                  <a:lnTo>
                    <a:pt x="6" y="20"/>
                  </a:lnTo>
                  <a:lnTo>
                    <a:pt x="2" y="32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ECCAA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36"/>
            <p:cNvSpPr/>
            <p:nvPr/>
          </p:nvSpPr>
          <p:spPr>
            <a:xfrm>
              <a:off x="997572450" y="1089532105"/>
              <a:ext cx="88454720" cy="106584666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0" y="46"/>
                  </a:moveTo>
                  <a:lnTo>
                    <a:pt x="0" y="46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6" y="54"/>
                  </a:lnTo>
                  <a:lnTo>
                    <a:pt x="10" y="54"/>
                  </a:lnTo>
                  <a:lnTo>
                    <a:pt x="20" y="54"/>
                  </a:lnTo>
                  <a:lnTo>
                    <a:pt x="24" y="54"/>
                  </a:lnTo>
                  <a:lnTo>
                    <a:pt x="32" y="52"/>
                  </a:lnTo>
                  <a:lnTo>
                    <a:pt x="36" y="48"/>
                  </a:lnTo>
                  <a:lnTo>
                    <a:pt x="36" y="42"/>
                  </a:lnTo>
                  <a:lnTo>
                    <a:pt x="34" y="34"/>
                  </a:lnTo>
                  <a:lnTo>
                    <a:pt x="32" y="28"/>
                  </a:lnTo>
                  <a:lnTo>
                    <a:pt x="30" y="18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0" y="8"/>
                  </a:lnTo>
                  <a:lnTo>
                    <a:pt x="6" y="18"/>
                  </a:lnTo>
                  <a:lnTo>
                    <a:pt x="2" y="3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EDCBA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36"/>
            <p:cNvSpPr/>
            <p:nvPr/>
          </p:nvSpPr>
          <p:spPr>
            <a:xfrm>
              <a:off x="997572450" y="1089532105"/>
              <a:ext cx="88454720" cy="106584666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0" y="46"/>
                  </a:moveTo>
                  <a:lnTo>
                    <a:pt x="0" y="46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6" y="54"/>
                  </a:lnTo>
                  <a:lnTo>
                    <a:pt x="10" y="54"/>
                  </a:lnTo>
                  <a:lnTo>
                    <a:pt x="20" y="54"/>
                  </a:lnTo>
                  <a:lnTo>
                    <a:pt x="24" y="54"/>
                  </a:lnTo>
                  <a:lnTo>
                    <a:pt x="32" y="52"/>
                  </a:lnTo>
                  <a:lnTo>
                    <a:pt x="36" y="48"/>
                  </a:lnTo>
                  <a:lnTo>
                    <a:pt x="36" y="42"/>
                  </a:lnTo>
                  <a:lnTo>
                    <a:pt x="34" y="34"/>
                  </a:lnTo>
                  <a:lnTo>
                    <a:pt x="32" y="28"/>
                  </a:lnTo>
                  <a:lnTo>
                    <a:pt x="30" y="18"/>
                  </a:lnTo>
                  <a:lnTo>
                    <a:pt x="26" y="6"/>
                  </a:lnTo>
                  <a:lnTo>
                    <a:pt x="24" y="2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2" y="8"/>
                  </a:lnTo>
                  <a:lnTo>
                    <a:pt x="6" y="18"/>
                  </a:lnTo>
                  <a:lnTo>
                    <a:pt x="2" y="3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EDCCA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36"/>
            <p:cNvSpPr/>
            <p:nvPr/>
          </p:nvSpPr>
          <p:spPr>
            <a:xfrm>
              <a:off x="997572450" y="1093479754"/>
              <a:ext cx="88454720" cy="102637086"/>
            </a:xfrm>
            <a:custGeom>
              <a:avLst/>
              <a:gdLst/>
              <a:ahLst/>
              <a:cxnLst/>
              <a:rect l="l" t="t" r="r" b="b"/>
              <a:pathLst>
                <a:path w="36" h="52" extrusionOk="0">
                  <a:moveTo>
                    <a:pt x="0" y="44"/>
                  </a:moveTo>
                  <a:lnTo>
                    <a:pt x="0" y="44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6" y="52"/>
                  </a:lnTo>
                  <a:lnTo>
                    <a:pt x="10" y="52"/>
                  </a:lnTo>
                  <a:lnTo>
                    <a:pt x="20" y="52"/>
                  </a:lnTo>
                  <a:lnTo>
                    <a:pt x="24" y="52"/>
                  </a:lnTo>
                  <a:lnTo>
                    <a:pt x="32" y="50"/>
                  </a:lnTo>
                  <a:lnTo>
                    <a:pt x="36" y="46"/>
                  </a:lnTo>
                  <a:lnTo>
                    <a:pt x="36" y="40"/>
                  </a:lnTo>
                  <a:lnTo>
                    <a:pt x="34" y="32"/>
                  </a:lnTo>
                  <a:lnTo>
                    <a:pt x="32" y="26"/>
                  </a:lnTo>
                  <a:lnTo>
                    <a:pt x="28" y="18"/>
                  </a:lnTo>
                  <a:lnTo>
                    <a:pt x="26" y="4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2" y="6"/>
                  </a:lnTo>
                  <a:lnTo>
                    <a:pt x="6" y="18"/>
                  </a:lnTo>
                  <a:lnTo>
                    <a:pt x="2" y="28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EDCDA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6"/>
            <p:cNvSpPr/>
            <p:nvPr/>
          </p:nvSpPr>
          <p:spPr>
            <a:xfrm>
              <a:off x="997572450" y="1093479754"/>
              <a:ext cx="88454720" cy="102637086"/>
            </a:xfrm>
            <a:custGeom>
              <a:avLst/>
              <a:gdLst/>
              <a:ahLst/>
              <a:cxnLst/>
              <a:rect l="l" t="t" r="r" b="b"/>
              <a:pathLst>
                <a:path w="36" h="52" extrusionOk="0">
                  <a:moveTo>
                    <a:pt x="0" y="44"/>
                  </a:moveTo>
                  <a:lnTo>
                    <a:pt x="0" y="44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6" y="52"/>
                  </a:lnTo>
                  <a:lnTo>
                    <a:pt x="10" y="52"/>
                  </a:lnTo>
                  <a:lnTo>
                    <a:pt x="20" y="52"/>
                  </a:lnTo>
                  <a:lnTo>
                    <a:pt x="24" y="52"/>
                  </a:lnTo>
                  <a:lnTo>
                    <a:pt x="32" y="50"/>
                  </a:lnTo>
                  <a:lnTo>
                    <a:pt x="36" y="46"/>
                  </a:lnTo>
                  <a:lnTo>
                    <a:pt x="36" y="40"/>
                  </a:lnTo>
                  <a:lnTo>
                    <a:pt x="34" y="32"/>
                  </a:lnTo>
                  <a:lnTo>
                    <a:pt x="32" y="28"/>
                  </a:lnTo>
                  <a:lnTo>
                    <a:pt x="28" y="18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2" y="8"/>
                  </a:lnTo>
                  <a:lnTo>
                    <a:pt x="6" y="18"/>
                  </a:lnTo>
                  <a:lnTo>
                    <a:pt x="4" y="28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EDCD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6"/>
            <p:cNvSpPr/>
            <p:nvPr/>
          </p:nvSpPr>
          <p:spPr>
            <a:xfrm>
              <a:off x="1002486296" y="1093479754"/>
              <a:ext cx="83540569" cy="10263708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0" y="44"/>
                  </a:moveTo>
                  <a:lnTo>
                    <a:pt x="0" y="44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4" y="50"/>
                  </a:lnTo>
                  <a:lnTo>
                    <a:pt x="10" y="52"/>
                  </a:lnTo>
                  <a:lnTo>
                    <a:pt x="18" y="52"/>
                  </a:lnTo>
                  <a:lnTo>
                    <a:pt x="22" y="50"/>
                  </a:lnTo>
                  <a:lnTo>
                    <a:pt x="28" y="50"/>
                  </a:lnTo>
                  <a:lnTo>
                    <a:pt x="34" y="46"/>
                  </a:lnTo>
                  <a:lnTo>
                    <a:pt x="34" y="40"/>
                  </a:lnTo>
                  <a:lnTo>
                    <a:pt x="30" y="32"/>
                  </a:lnTo>
                  <a:lnTo>
                    <a:pt x="28" y="28"/>
                  </a:lnTo>
                  <a:lnTo>
                    <a:pt x="26" y="18"/>
                  </a:lnTo>
                  <a:lnTo>
                    <a:pt x="24" y="6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10" y="8"/>
                  </a:lnTo>
                  <a:lnTo>
                    <a:pt x="4" y="18"/>
                  </a:lnTo>
                  <a:lnTo>
                    <a:pt x="2" y="28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EECEA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36"/>
            <p:cNvSpPr/>
            <p:nvPr/>
          </p:nvSpPr>
          <p:spPr>
            <a:xfrm>
              <a:off x="1002486296" y="1097427246"/>
              <a:ext cx="83540569" cy="98689506"/>
            </a:xfrm>
            <a:custGeom>
              <a:avLst/>
              <a:gdLst/>
              <a:ahLst/>
              <a:cxnLst/>
              <a:rect l="l" t="t" r="r" b="b"/>
              <a:pathLst>
                <a:path w="34" h="50" extrusionOk="0">
                  <a:moveTo>
                    <a:pt x="0" y="42"/>
                  </a:moveTo>
                  <a:lnTo>
                    <a:pt x="0" y="42"/>
                  </a:lnTo>
                  <a:lnTo>
                    <a:pt x="0" y="46"/>
                  </a:lnTo>
                  <a:lnTo>
                    <a:pt x="2" y="46"/>
                  </a:lnTo>
                  <a:lnTo>
                    <a:pt x="4" y="48"/>
                  </a:lnTo>
                  <a:lnTo>
                    <a:pt x="10" y="50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8" y="48"/>
                  </a:lnTo>
                  <a:lnTo>
                    <a:pt x="32" y="44"/>
                  </a:lnTo>
                  <a:lnTo>
                    <a:pt x="34" y="38"/>
                  </a:lnTo>
                  <a:lnTo>
                    <a:pt x="30" y="30"/>
                  </a:lnTo>
                  <a:lnTo>
                    <a:pt x="28" y="26"/>
                  </a:lnTo>
                  <a:lnTo>
                    <a:pt x="26" y="1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10" y="6"/>
                  </a:lnTo>
                  <a:lnTo>
                    <a:pt x="4" y="16"/>
                  </a:lnTo>
                  <a:lnTo>
                    <a:pt x="2" y="26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EECFB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6"/>
            <p:cNvSpPr/>
            <p:nvPr/>
          </p:nvSpPr>
          <p:spPr>
            <a:xfrm>
              <a:off x="1002486296" y="1097427246"/>
              <a:ext cx="83540569" cy="98689506"/>
            </a:xfrm>
            <a:custGeom>
              <a:avLst/>
              <a:gdLst/>
              <a:ahLst/>
              <a:cxnLst/>
              <a:rect l="l" t="t" r="r" b="b"/>
              <a:pathLst>
                <a:path w="34" h="50" extrusionOk="0">
                  <a:moveTo>
                    <a:pt x="0" y="42"/>
                  </a:moveTo>
                  <a:lnTo>
                    <a:pt x="0" y="42"/>
                  </a:lnTo>
                  <a:lnTo>
                    <a:pt x="0" y="46"/>
                  </a:lnTo>
                  <a:lnTo>
                    <a:pt x="2" y="46"/>
                  </a:lnTo>
                  <a:lnTo>
                    <a:pt x="6" y="48"/>
                  </a:lnTo>
                  <a:lnTo>
                    <a:pt x="10" y="50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8" y="48"/>
                  </a:lnTo>
                  <a:lnTo>
                    <a:pt x="32" y="44"/>
                  </a:lnTo>
                  <a:lnTo>
                    <a:pt x="34" y="38"/>
                  </a:lnTo>
                  <a:lnTo>
                    <a:pt x="30" y="30"/>
                  </a:lnTo>
                  <a:lnTo>
                    <a:pt x="28" y="26"/>
                  </a:lnTo>
                  <a:lnTo>
                    <a:pt x="26" y="1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10" y="8"/>
                  </a:lnTo>
                  <a:lnTo>
                    <a:pt x="6" y="16"/>
                  </a:lnTo>
                  <a:lnTo>
                    <a:pt x="2" y="2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EED0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36"/>
            <p:cNvSpPr/>
            <p:nvPr/>
          </p:nvSpPr>
          <p:spPr>
            <a:xfrm>
              <a:off x="1002486296" y="1101374894"/>
              <a:ext cx="78626418" cy="90794345"/>
            </a:xfrm>
            <a:custGeom>
              <a:avLst/>
              <a:gdLst/>
              <a:ahLst/>
              <a:cxnLst/>
              <a:rect l="l" t="t" r="r" b="b"/>
              <a:pathLst>
                <a:path w="32" h="46" extrusionOk="0">
                  <a:moveTo>
                    <a:pt x="0" y="40"/>
                  </a:moveTo>
                  <a:lnTo>
                    <a:pt x="0" y="40"/>
                  </a:lnTo>
                  <a:lnTo>
                    <a:pt x="0" y="42"/>
                  </a:lnTo>
                  <a:lnTo>
                    <a:pt x="2" y="44"/>
                  </a:lnTo>
                  <a:lnTo>
                    <a:pt x="6" y="46"/>
                  </a:lnTo>
                  <a:lnTo>
                    <a:pt x="10" y="46"/>
                  </a:lnTo>
                  <a:lnTo>
                    <a:pt x="20" y="46"/>
                  </a:lnTo>
                  <a:lnTo>
                    <a:pt x="22" y="46"/>
                  </a:lnTo>
                  <a:lnTo>
                    <a:pt x="28" y="44"/>
                  </a:lnTo>
                  <a:lnTo>
                    <a:pt x="32" y="42"/>
                  </a:lnTo>
                  <a:lnTo>
                    <a:pt x="32" y="36"/>
                  </a:lnTo>
                  <a:lnTo>
                    <a:pt x="30" y="28"/>
                  </a:lnTo>
                  <a:lnTo>
                    <a:pt x="28" y="24"/>
                  </a:lnTo>
                  <a:lnTo>
                    <a:pt x="26" y="16"/>
                  </a:lnTo>
                  <a:lnTo>
                    <a:pt x="22" y="4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0" y="6"/>
                  </a:lnTo>
                  <a:lnTo>
                    <a:pt x="6" y="16"/>
                  </a:lnTo>
                  <a:lnTo>
                    <a:pt x="2" y="2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EFD1B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36"/>
            <p:cNvSpPr/>
            <p:nvPr/>
          </p:nvSpPr>
          <p:spPr>
            <a:xfrm>
              <a:off x="1002486296" y="1101374894"/>
              <a:ext cx="78626418" cy="90794345"/>
            </a:xfrm>
            <a:custGeom>
              <a:avLst/>
              <a:gdLst/>
              <a:ahLst/>
              <a:cxnLst/>
              <a:rect l="l" t="t" r="r" b="b"/>
              <a:pathLst>
                <a:path w="32" h="46" extrusionOk="0">
                  <a:moveTo>
                    <a:pt x="0" y="40"/>
                  </a:moveTo>
                  <a:lnTo>
                    <a:pt x="0" y="40"/>
                  </a:lnTo>
                  <a:lnTo>
                    <a:pt x="2" y="44"/>
                  </a:lnTo>
                  <a:lnTo>
                    <a:pt x="6" y="46"/>
                  </a:lnTo>
                  <a:lnTo>
                    <a:pt x="10" y="46"/>
                  </a:lnTo>
                  <a:lnTo>
                    <a:pt x="20" y="46"/>
                  </a:lnTo>
                  <a:lnTo>
                    <a:pt x="22" y="46"/>
                  </a:lnTo>
                  <a:lnTo>
                    <a:pt x="28" y="44"/>
                  </a:lnTo>
                  <a:lnTo>
                    <a:pt x="32" y="42"/>
                  </a:lnTo>
                  <a:lnTo>
                    <a:pt x="32" y="36"/>
                  </a:lnTo>
                  <a:lnTo>
                    <a:pt x="30" y="30"/>
                  </a:lnTo>
                  <a:lnTo>
                    <a:pt x="28" y="24"/>
                  </a:lnTo>
                  <a:lnTo>
                    <a:pt x="26" y="1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10" y="6"/>
                  </a:lnTo>
                  <a:lnTo>
                    <a:pt x="6" y="16"/>
                  </a:lnTo>
                  <a:lnTo>
                    <a:pt x="4" y="2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EFD2B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6"/>
            <p:cNvSpPr/>
            <p:nvPr/>
          </p:nvSpPr>
          <p:spPr>
            <a:xfrm>
              <a:off x="1007400923" y="1101374894"/>
              <a:ext cx="73712267" cy="90794345"/>
            </a:xfrm>
            <a:custGeom>
              <a:avLst/>
              <a:gdLst/>
              <a:ahLst/>
              <a:cxnLst/>
              <a:rect l="l" t="t" r="r" b="b"/>
              <a:pathLst>
                <a:path w="30" h="46" extrusionOk="0">
                  <a:moveTo>
                    <a:pt x="0" y="40"/>
                  </a:moveTo>
                  <a:lnTo>
                    <a:pt x="0" y="40"/>
                  </a:lnTo>
                  <a:lnTo>
                    <a:pt x="0" y="44"/>
                  </a:lnTo>
                  <a:lnTo>
                    <a:pt x="4" y="46"/>
                  </a:lnTo>
                  <a:lnTo>
                    <a:pt x="8" y="46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6" y="44"/>
                  </a:lnTo>
                  <a:lnTo>
                    <a:pt x="30" y="42"/>
                  </a:lnTo>
                  <a:lnTo>
                    <a:pt x="30" y="36"/>
                  </a:lnTo>
                  <a:lnTo>
                    <a:pt x="28" y="30"/>
                  </a:lnTo>
                  <a:lnTo>
                    <a:pt x="26" y="24"/>
                  </a:lnTo>
                  <a:lnTo>
                    <a:pt x="24" y="16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2" y="2"/>
                  </a:lnTo>
                  <a:lnTo>
                    <a:pt x="8" y="8"/>
                  </a:lnTo>
                  <a:lnTo>
                    <a:pt x="4" y="16"/>
                  </a:lnTo>
                  <a:lnTo>
                    <a:pt x="2" y="2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EFD3B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6"/>
            <p:cNvSpPr/>
            <p:nvPr/>
          </p:nvSpPr>
          <p:spPr>
            <a:xfrm>
              <a:off x="1007400923" y="1105322387"/>
              <a:ext cx="73712267" cy="86846765"/>
            </a:xfrm>
            <a:custGeom>
              <a:avLst/>
              <a:gdLst/>
              <a:ahLst/>
              <a:cxnLst/>
              <a:rect l="l" t="t" r="r" b="b"/>
              <a:pathLst>
                <a:path w="30" h="44" extrusionOk="0">
                  <a:moveTo>
                    <a:pt x="0" y="38"/>
                  </a:moveTo>
                  <a:lnTo>
                    <a:pt x="0" y="38"/>
                  </a:lnTo>
                  <a:lnTo>
                    <a:pt x="2" y="42"/>
                  </a:lnTo>
                  <a:lnTo>
                    <a:pt x="4" y="44"/>
                  </a:lnTo>
                  <a:lnTo>
                    <a:pt x="8" y="44"/>
                  </a:lnTo>
                  <a:lnTo>
                    <a:pt x="18" y="44"/>
                  </a:lnTo>
                  <a:lnTo>
                    <a:pt x="20" y="44"/>
                  </a:lnTo>
                  <a:lnTo>
                    <a:pt x="26" y="42"/>
                  </a:lnTo>
                  <a:lnTo>
                    <a:pt x="30" y="40"/>
                  </a:lnTo>
                  <a:lnTo>
                    <a:pt x="30" y="34"/>
                  </a:lnTo>
                  <a:lnTo>
                    <a:pt x="28" y="28"/>
                  </a:lnTo>
                  <a:lnTo>
                    <a:pt x="26" y="22"/>
                  </a:lnTo>
                  <a:lnTo>
                    <a:pt x="24" y="14"/>
                  </a:lnTo>
                  <a:lnTo>
                    <a:pt x="20" y="4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10" y="6"/>
                  </a:lnTo>
                  <a:lnTo>
                    <a:pt x="4" y="14"/>
                  </a:lnTo>
                  <a:lnTo>
                    <a:pt x="2" y="2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0D4B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6"/>
            <p:cNvSpPr/>
            <p:nvPr/>
          </p:nvSpPr>
          <p:spPr>
            <a:xfrm>
              <a:off x="1007400923" y="1105322387"/>
              <a:ext cx="73712267" cy="86846765"/>
            </a:xfrm>
            <a:custGeom>
              <a:avLst/>
              <a:gdLst/>
              <a:ahLst/>
              <a:cxnLst/>
              <a:rect l="l" t="t" r="r" b="b"/>
              <a:pathLst>
                <a:path w="30" h="44" extrusionOk="0">
                  <a:moveTo>
                    <a:pt x="0" y="38"/>
                  </a:moveTo>
                  <a:lnTo>
                    <a:pt x="0" y="38"/>
                  </a:lnTo>
                  <a:lnTo>
                    <a:pt x="2" y="42"/>
                  </a:lnTo>
                  <a:lnTo>
                    <a:pt x="4" y="44"/>
                  </a:lnTo>
                  <a:lnTo>
                    <a:pt x="8" y="44"/>
                  </a:lnTo>
                  <a:lnTo>
                    <a:pt x="18" y="44"/>
                  </a:lnTo>
                  <a:lnTo>
                    <a:pt x="20" y="44"/>
                  </a:lnTo>
                  <a:lnTo>
                    <a:pt x="26" y="42"/>
                  </a:lnTo>
                  <a:lnTo>
                    <a:pt x="30" y="40"/>
                  </a:lnTo>
                  <a:lnTo>
                    <a:pt x="30" y="34"/>
                  </a:lnTo>
                  <a:lnTo>
                    <a:pt x="28" y="28"/>
                  </a:lnTo>
                  <a:lnTo>
                    <a:pt x="26" y="24"/>
                  </a:lnTo>
                  <a:lnTo>
                    <a:pt x="24" y="16"/>
                  </a:lnTo>
                  <a:lnTo>
                    <a:pt x="20" y="4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10" y="6"/>
                  </a:lnTo>
                  <a:lnTo>
                    <a:pt x="4" y="16"/>
                  </a:lnTo>
                  <a:lnTo>
                    <a:pt x="2" y="2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0D5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6"/>
            <p:cNvSpPr/>
            <p:nvPr/>
          </p:nvSpPr>
          <p:spPr>
            <a:xfrm>
              <a:off x="1007400923" y="1109270035"/>
              <a:ext cx="73712267" cy="82899185"/>
            </a:xfrm>
            <a:custGeom>
              <a:avLst/>
              <a:gdLst/>
              <a:ahLst/>
              <a:cxnLst/>
              <a:rect l="l" t="t" r="r" b="b"/>
              <a:pathLst>
                <a:path w="30" h="42" extrusionOk="0">
                  <a:moveTo>
                    <a:pt x="0" y="36"/>
                  </a:moveTo>
                  <a:lnTo>
                    <a:pt x="0" y="36"/>
                  </a:lnTo>
                  <a:lnTo>
                    <a:pt x="2" y="40"/>
                  </a:lnTo>
                  <a:lnTo>
                    <a:pt x="6" y="42"/>
                  </a:lnTo>
                  <a:lnTo>
                    <a:pt x="10" y="42"/>
                  </a:lnTo>
                  <a:lnTo>
                    <a:pt x="18" y="42"/>
                  </a:lnTo>
                  <a:lnTo>
                    <a:pt x="20" y="42"/>
                  </a:lnTo>
                  <a:lnTo>
                    <a:pt x="26" y="40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28" y="26"/>
                  </a:lnTo>
                  <a:lnTo>
                    <a:pt x="26" y="22"/>
                  </a:lnTo>
                  <a:lnTo>
                    <a:pt x="24" y="14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6"/>
                  </a:lnTo>
                  <a:lnTo>
                    <a:pt x="6" y="14"/>
                  </a:lnTo>
                  <a:lnTo>
                    <a:pt x="2" y="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0D5B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6"/>
            <p:cNvSpPr/>
            <p:nvPr/>
          </p:nvSpPr>
          <p:spPr>
            <a:xfrm>
              <a:off x="1012314769" y="1109270035"/>
              <a:ext cx="68798115" cy="82899185"/>
            </a:xfrm>
            <a:custGeom>
              <a:avLst/>
              <a:gdLst/>
              <a:ahLst/>
              <a:cxnLst/>
              <a:rect l="l" t="t" r="r" b="b"/>
              <a:pathLst>
                <a:path w="28" h="42" extrusionOk="0">
                  <a:moveTo>
                    <a:pt x="0" y="36"/>
                  </a:moveTo>
                  <a:lnTo>
                    <a:pt x="0" y="36"/>
                  </a:lnTo>
                  <a:lnTo>
                    <a:pt x="0" y="40"/>
                  </a:lnTo>
                  <a:lnTo>
                    <a:pt x="4" y="40"/>
                  </a:lnTo>
                  <a:lnTo>
                    <a:pt x="8" y="42"/>
                  </a:lnTo>
                  <a:lnTo>
                    <a:pt x="16" y="42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26" y="36"/>
                  </a:lnTo>
                  <a:lnTo>
                    <a:pt x="28" y="32"/>
                  </a:lnTo>
                  <a:lnTo>
                    <a:pt x="26" y="26"/>
                  </a:lnTo>
                  <a:lnTo>
                    <a:pt x="24" y="22"/>
                  </a:lnTo>
                  <a:lnTo>
                    <a:pt x="22" y="14"/>
                  </a:lnTo>
                  <a:lnTo>
                    <a:pt x="18" y="4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8" y="6"/>
                  </a:lnTo>
                  <a:lnTo>
                    <a:pt x="4" y="14"/>
                  </a:lnTo>
                  <a:lnTo>
                    <a:pt x="0" y="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0D6B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6"/>
            <p:cNvSpPr/>
            <p:nvPr/>
          </p:nvSpPr>
          <p:spPr>
            <a:xfrm>
              <a:off x="1012314769" y="1109270035"/>
              <a:ext cx="68798115" cy="82899185"/>
            </a:xfrm>
            <a:custGeom>
              <a:avLst/>
              <a:gdLst/>
              <a:ahLst/>
              <a:cxnLst/>
              <a:rect l="l" t="t" r="r" b="b"/>
              <a:pathLst>
                <a:path w="28" h="42" extrusionOk="0">
                  <a:moveTo>
                    <a:pt x="0" y="36"/>
                  </a:moveTo>
                  <a:lnTo>
                    <a:pt x="0" y="36"/>
                  </a:lnTo>
                  <a:lnTo>
                    <a:pt x="0" y="40"/>
                  </a:lnTo>
                  <a:lnTo>
                    <a:pt x="8" y="42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26" y="36"/>
                  </a:lnTo>
                  <a:lnTo>
                    <a:pt x="28" y="32"/>
                  </a:lnTo>
                  <a:lnTo>
                    <a:pt x="24" y="26"/>
                  </a:lnTo>
                  <a:lnTo>
                    <a:pt x="24" y="22"/>
                  </a:lnTo>
                  <a:lnTo>
                    <a:pt x="22" y="14"/>
                  </a:lnTo>
                  <a:lnTo>
                    <a:pt x="18" y="4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8" y="6"/>
                  </a:lnTo>
                  <a:lnTo>
                    <a:pt x="4" y="14"/>
                  </a:lnTo>
                  <a:lnTo>
                    <a:pt x="2" y="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1D7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6"/>
            <p:cNvSpPr/>
            <p:nvPr/>
          </p:nvSpPr>
          <p:spPr>
            <a:xfrm>
              <a:off x="1012314769" y="1113217684"/>
              <a:ext cx="63883965" cy="75004024"/>
            </a:xfrm>
            <a:custGeom>
              <a:avLst/>
              <a:gdLst/>
              <a:ahLst/>
              <a:cxnLst/>
              <a:rect l="l" t="t" r="r" b="b"/>
              <a:pathLst>
                <a:path w="26" h="38" extrusionOk="0">
                  <a:moveTo>
                    <a:pt x="0" y="34"/>
                  </a:moveTo>
                  <a:lnTo>
                    <a:pt x="0" y="34"/>
                  </a:lnTo>
                  <a:lnTo>
                    <a:pt x="2" y="36"/>
                  </a:lnTo>
                  <a:lnTo>
                    <a:pt x="8" y="38"/>
                  </a:lnTo>
                  <a:lnTo>
                    <a:pt x="16" y="38"/>
                  </a:lnTo>
                  <a:lnTo>
                    <a:pt x="22" y="38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4" y="24"/>
                  </a:lnTo>
                  <a:lnTo>
                    <a:pt x="24" y="20"/>
                  </a:lnTo>
                  <a:lnTo>
                    <a:pt x="22" y="12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4"/>
                  </a:lnTo>
                  <a:lnTo>
                    <a:pt x="4" y="12"/>
                  </a:lnTo>
                  <a:lnTo>
                    <a:pt x="2" y="2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1D8B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6"/>
            <p:cNvSpPr/>
            <p:nvPr/>
          </p:nvSpPr>
          <p:spPr>
            <a:xfrm>
              <a:off x="1012314769" y="1113217684"/>
              <a:ext cx="63883965" cy="75004024"/>
            </a:xfrm>
            <a:custGeom>
              <a:avLst/>
              <a:gdLst/>
              <a:ahLst/>
              <a:cxnLst/>
              <a:rect l="l" t="t" r="r" b="b"/>
              <a:pathLst>
                <a:path w="26" h="38" extrusionOk="0">
                  <a:moveTo>
                    <a:pt x="0" y="34"/>
                  </a:moveTo>
                  <a:lnTo>
                    <a:pt x="0" y="34"/>
                  </a:lnTo>
                  <a:lnTo>
                    <a:pt x="2" y="36"/>
                  </a:lnTo>
                  <a:lnTo>
                    <a:pt x="8" y="38"/>
                  </a:lnTo>
                  <a:lnTo>
                    <a:pt x="16" y="38"/>
                  </a:lnTo>
                  <a:lnTo>
                    <a:pt x="22" y="38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4" y="24"/>
                  </a:lnTo>
                  <a:lnTo>
                    <a:pt x="22" y="20"/>
                  </a:lnTo>
                  <a:lnTo>
                    <a:pt x="22" y="14"/>
                  </a:lnTo>
                  <a:lnTo>
                    <a:pt x="18" y="4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8" y="6"/>
                  </a:lnTo>
                  <a:lnTo>
                    <a:pt x="4" y="14"/>
                  </a:lnTo>
                  <a:lnTo>
                    <a:pt x="2" y="2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1D9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6"/>
            <p:cNvSpPr/>
            <p:nvPr/>
          </p:nvSpPr>
          <p:spPr>
            <a:xfrm>
              <a:off x="1012314769" y="1117165176"/>
              <a:ext cx="63883965" cy="71056444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0" y="32"/>
                  </a:moveTo>
                  <a:lnTo>
                    <a:pt x="0" y="32"/>
                  </a:lnTo>
                  <a:lnTo>
                    <a:pt x="2" y="34"/>
                  </a:lnTo>
                  <a:lnTo>
                    <a:pt x="8" y="36"/>
                  </a:lnTo>
                  <a:lnTo>
                    <a:pt x="16" y="36"/>
                  </a:lnTo>
                  <a:lnTo>
                    <a:pt x="22" y="34"/>
                  </a:lnTo>
                  <a:lnTo>
                    <a:pt x="26" y="32"/>
                  </a:lnTo>
                  <a:lnTo>
                    <a:pt x="26" y="28"/>
                  </a:lnTo>
                  <a:lnTo>
                    <a:pt x="24" y="22"/>
                  </a:lnTo>
                  <a:lnTo>
                    <a:pt x="22" y="18"/>
                  </a:lnTo>
                  <a:lnTo>
                    <a:pt x="22" y="12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4"/>
                  </a:lnTo>
                  <a:lnTo>
                    <a:pt x="4" y="12"/>
                  </a:lnTo>
                  <a:lnTo>
                    <a:pt x="2" y="2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2DAC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36"/>
            <p:cNvSpPr/>
            <p:nvPr/>
          </p:nvSpPr>
          <p:spPr>
            <a:xfrm>
              <a:off x="1017229396" y="1117165176"/>
              <a:ext cx="58969813" cy="71056444"/>
            </a:xfrm>
            <a:custGeom>
              <a:avLst/>
              <a:gdLst/>
              <a:ahLst/>
              <a:cxnLst/>
              <a:rect l="l" t="t" r="r" b="b"/>
              <a:pathLst>
                <a:path w="24" h="36" extrusionOk="0">
                  <a:moveTo>
                    <a:pt x="0" y="32"/>
                  </a:moveTo>
                  <a:lnTo>
                    <a:pt x="0" y="32"/>
                  </a:lnTo>
                  <a:lnTo>
                    <a:pt x="0" y="34"/>
                  </a:lnTo>
                  <a:lnTo>
                    <a:pt x="6" y="36"/>
                  </a:lnTo>
                  <a:lnTo>
                    <a:pt x="14" y="36"/>
                  </a:lnTo>
                  <a:lnTo>
                    <a:pt x="20" y="34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2" y="22"/>
                  </a:lnTo>
                  <a:lnTo>
                    <a:pt x="20" y="18"/>
                  </a:lnTo>
                  <a:lnTo>
                    <a:pt x="18" y="12"/>
                  </a:lnTo>
                  <a:lnTo>
                    <a:pt x="16" y="4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4" y="12"/>
                  </a:lnTo>
                  <a:lnTo>
                    <a:pt x="0" y="2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2DBC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36"/>
            <p:cNvSpPr/>
            <p:nvPr/>
          </p:nvSpPr>
          <p:spPr>
            <a:xfrm>
              <a:off x="1017229396" y="1117165176"/>
              <a:ext cx="58969813" cy="71056444"/>
            </a:xfrm>
            <a:custGeom>
              <a:avLst/>
              <a:gdLst/>
              <a:ahLst/>
              <a:cxnLst/>
              <a:rect l="l" t="t" r="r" b="b"/>
              <a:pathLst>
                <a:path w="24" h="36" extrusionOk="0">
                  <a:moveTo>
                    <a:pt x="0" y="30"/>
                  </a:moveTo>
                  <a:lnTo>
                    <a:pt x="0" y="30"/>
                  </a:lnTo>
                  <a:lnTo>
                    <a:pt x="0" y="34"/>
                  </a:lnTo>
                  <a:lnTo>
                    <a:pt x="6" y="36"/>
                  </a:lnTo>
                  <a:lnTo>
                    <a:pt x="14" y="36"/>
                  </a:lnTo>
                  <a:lnTo>
                    <a:pt x="20" y="34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2" y="22"/>
                  </a:lnTo>
                  <a:lnTo>
                    <a:pt x="20" y="20"/>
                  </a:lnTo>
                  <a:lnTo>
                    <a:pt x="18" y="12"/>
                  </a:lnTo>
                  <a:lnTo>
                    <a:pt x="16" y="4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8" y="6"/>
                  </a:lnTo>
                  <a:lnTo>
                    <a:pt x="4" y="12"/>
                  </a:lnTo>
                  <a:lnTo>
                    <a:pt x="2" y="2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2DCC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6"/>
            <p:cNvSpPr/>
            <p:nvPr/>
          </p:nvSpPr>
          <p:spPr>
            <a:xfrm>
              <a:off x="1017229396" y="1121112825"/>
              <a:ext cx="58969813" cy="67108864"/>
            </a:xfrm>
            <a:custGeom>
              <a:avLst/>
              <a:gdLst/>
              <a:ahLst/>
              <a:cxnLst/>
              <a:rect l="l" t="t" r="r" b="b"/>
              <a:pathLst>
                <a:path w="24" h="34" extrusionOk="0">
                  <a:moveTo>
                    <a:pt x="0" y="28"/>
                  </a:moveTo>
                  <a:lnTo>
                    <a:pt x="0" y="28"/>
                  </a:lnTo>
                  <a:lnTo>
                    <a:pt x="2" y="32"/>
                  </a:lnTo>
                  <a:lnTo>
                    <a:pt x="6" y="34"/>
                  </a:lnTo>
                  <a:lnTo>
                    <a:pt x="14" y="34"/>
                  </a:lnTo>
                  <a:lnTo>
                    <a:pt x="20" y="32"/>
                  </a:lnTo>
                  <a:lnTo>
                    <a:pt x="22" y="30"/>
                  </a:lnTo>
                  <a:lnTo>
                    <a:pt x="24" y="26"/>
                  </a:lnTo>
                  <a:lnTo>
                    <a:pt x="22" y="20"/>
                  </a:lnTo>
                  <a:lnTo>
                    <a:pt x="20" y="18"/>
                  </a:lnTo>
                  <a:lnTo>
                    <a:pt x="18" y="1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8" y="4"/>
                  </a:lnTo>
                  <a:lnTo>
                    <a:pt x="4" y="10"/>
                  </a:lnTo>
                  <a:lnTo>
                    <a:pt x="2" y="1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3DD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36"/>
            <p:cNvSpPr/>
            <p:nvPr/>
          </p:nvSpPr>
          <p:spPr>
            <a:xfrm>
              <a:off x="1017229396" y="1121112825"/>
              <a:ext cx="58969813" cy="67108864"/>
            </a:xfrm>
            <a:custGeom>
              <a:avLst/>
              <a:gdLst/>
              <a:ahLst/>
              <a:cxnLst/>
              <a:rect l="l" t="t" r="r" b="b"/>
              <a:pathLst>
                <a:path w="24" h="34" extrusionOk="0">
                  <a:moveTo>
                    <a:pt x="0" y="28"/>
                  </a:moveTo>
                  <a:lnTo>
                    <a:pt x="0" y="28"/>
                  </a:lnTo>
                  <a:lnTo>
                    <a:pt x="2" y="32"/>
                  </a:lnTo>
                  <a:lnTo>
                    <a:pt x="8" y="34"/>
                  </a:lnTo>
                  <a:lnTo>
                    <a:pt x="14" y="34"/>
                  </a:lnTo>
                  <a:lnTo>
                    <a:pt x="20" y="32"/>
                  </a:lnTo>
                  <a:lnTo>
                    <a:pt x="22" y="30"/>
                  </a:lnTo>
                  <a:lnTo>
                    <a:pt x="24" y="26"/>
                  </a:lnTo>
                  <a:lnTo>
                    <a:pt x="22" y="20"/>
                  </a:lnTo>
                  <a:lnTo>
                    <a:pt x="20" y="18"/>
                  </a:lnTo>
                  <a:lnTo>
                    <a:pt x="18" y="12"/>
                  </a:lnTo>
                  <a:lnTo>
                    <a:pt x="16" y="4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8" y="4"/>
                  </a:lnTo>
                  <a:lnTo>
                    <a:pt x="4" y="12"/>
                  </a:lnTo>
                  <a:lnTo>
                    <a:pt x="2" y="1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3DDC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36"/>
            <p:cNvSpPr/>
            <p:nvPr/>
          </p:nvSpPr>
          <p:spPr>
            <a:xfrm>
              <a:off x="1017229396" y="1125060317"/>
              <a:ext cx="54055663" cy="63161283"/>
            </a:xfrm>
            <a:custGeom>
              <a:avLst/>
              <a:gdLst/>
              <a:ahLst/>
              <a:cxnLst/>
              <a:rect l="l" t="t" r="r" b="b"/>
              <a:pathLst>
                <a:path w="22" h="32" extrusionOk="0">
                  <a:moveTo>
                    <a:pt x="0" y="26"/>
                  </a:moveTo>
                  <a:lnTo>
                    <a:pt x="0" y="26"/>
                  </a:lnTo>
                  <a:lnTo>
                    <a:pt x="2" y="30"/>
                  </a:lnTo>
                  <a:lnTo>
                    <a:pt x="8" y="32"/>
                  </a:lnTo>
                  <a:lnTo>
                    <a:pt x="14" y="30"/>
                  </a:lnTo>
                  <a:lnTo>
                    <a:pt x="20" y="30"/>
                  </a:lnTo>
                  <a:lnTo>
                    <a:pt x="22" y="28"/>
                  </a:lnTo>
                  <a:lnTo>
                    <a:pt x="22" y="24"/>
                  </a:lnTo>
                  <a:lnTo>
                    <a:pt x="22" y="20"/>
                  </a:lnTo>
                  <a:lnTo>
                    <a:pt x="20" y="16"/>
                  </a:lnTo>
                  <a:lnTo>
                    <a:pt x="18" y="10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8" y="4"/>
                  </a:lnTo>
                  <a:lnTo>
                    <a:pt x="4" y="10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3DEC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36"/>
            <p:cNvSpPr/>
            <p:nvPr/>
          </p:nvSpPr>
          <p:spPr>
            <a:xfrm>
              <a:off x="1022143242" y="1125060317"/>
              <a:ext cx="49141511" cy="59213703"/>
            </a:xfrm>
            <a:custGeom>
              <a:avLst/>
              <a:gdLst/>
              <a:ahLst/>
              <a:cxnLst/>
              <a:rect l="l" t="t" r="r" b="b"/>
              <a:pathLst>
                <a:path w="20" h="30" extrusionOk="0">
                  <a:moveTo>
                    <a:pt x="8" y="0"/>
                  </a:moveTo>
                  <a:lnTo>
                    <a:pt x="6" y="4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8" y="30"/>
                  </a:lnTo>
                  <a:lnTo>
                    <a:pt x="20" y="28"/>
                  </a:lnTo>
                  <a:lnTo>
                    <a:pt x="20" y="24"/>
                  </a:lnTo>
                  <a:lnTo>
                    <a:pt x="18" y="20"/>
                  </a:lnTo>
                  <a:lnTo>
                    <a:pt x="18" y="16"/>
                  </a:lnTo>
                  <a:lnTo>
                    <a:pt x="16" y="10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3DF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36"/>
            <p:cNvSpPr/>
            <p:nvPr/>
          </p:nvSpPr>
          <p:spPr>
            <a:xfrm>
              <a:off x="968087811" y="134217708"/>
              <a:ext cx="560213230" cy="331596739"/>
            </a:xfrm>
            <a:custGeom>
              <a:avLst/>
              <a:gdLst/>
              <a:ahLst/>
              <a:cxnLst/>
              <a:rect l="l" t="t" r="r" b="b"/>
              <a:pathLst>
                <a:path w="228" h="168" extrusionOk="0">
                  <a:moveTo>
                    <a:pt x="226" y="108"/>
                  </a:moveTo>
                  <a:lnTo>
                    <a:pt x="226" y="108"/>
                  </a:lnTo>
                  <a:lnTo>
                    <a:pt x="218" y="124"/>
                  </a:lnTo>
                  <a:lnTo>
                    <a:pt x="208" y="138"/>
                  </a:lnTo>
                  <a:lnTo>
                    <a:pt x="194" y="150"/>
                  </a:lnTo>
                  <a:lnTo>
                    <a:pt x="178" y="158"/>
                  </a:lnTo>
                  <a:lnTo>
                    <a:pt x="158" y="164"/>
                  </a:lnTo>
                  <a:lnTo>
                    <a:pt x="136" y="168"/>
                  </a:lnTo>
                  <a:lnTo>
                    <a:pt x="114" y="168"/>
                  </a:lnTo>
                  <a:lnTo>
                    <a:pt x="92" y="164"/>
                  </a:lnTo>
                  <a:lnTo>
                    <a:pt x="70" y="158"/>
                  </a:lnTo>
                  <a:lnTo>
                    <a:pt x="50" y="148"/>
                  </a:lnTo>
                  <a:lnTo>
                    <a:pt x="34" y="136"/>
                  </a:lnTo>
                  <a:lnTo>
                    <a:pt x="20" y="124"/>
                  </a:lnTo>
                  <a:lnTo>
                    <a:pt x="10" y="108"/>
                  </a:lnTo>
                  <a:lnTo>
                    <a:pt x="2" y="92"/>
                  </a:lnTo>
                  <a:lnTo>
                    <a:pt x="0" y="76"/>
                  </a:lnTo>
                  <a:lnTo>
                    <a:pt x="2" y="60"/>
                  </a:lnTo>
                  <a:lnTo>
                    <a:pt x="10" y="44"/>
                  </a:lnTo>
                  <a:lnTo>
                    <a:pt x="20" y="30"/>
                  </a:lnTo>
                  <a:lnTo>
                    <a:pt x="34" y="18"/>
                  </a:lnTo>
                  <a:lnTo>
                    <a:pt x="50" y="10"/>
                  </a:lnTo>
                  <a:lnTo>
                    <a:pt x="70" y="4"/>
                  </a:lnTo>
                  <a:lnTo>
                    <a:pt x="92" y="0"/>
                  </a:lnTo>
                  <a:lnTo>
                    <a:pt x="114" y="0"/>
                  </a:lnTo>
                  <a:lnTo>
                    <a:pt x="136" y="4"/>
                  </a:lnTo>
                  <a:lnTo>
                    <a:pt x="158" y="10"/>
                  </a:lnTo>
                  <a:lnTo>
                    <a:pt x="178" y="20"/>
                  </a:lnTo>
                  <a:lnTo>
                    <a:pt x="194" y="32"/>
                  </a:lnTo>
                  <a:lnTo>
                    <a:pt x="208" y="44"/>
                  </a:lnTo>
                  <a:lnTo>
                    <a:pt x="218" y="60"/>
                  </a:lnTo>
                  <a:lnTo>
                    <a:pt x="226" y="76"/>
                  </a:lnTo>
                  <a:lnTo>
                    <a:pt x="228" y="92"/>
                  </a:lnTo>
                  <a:lnTo>
                    <a:pt x="226" y="108"/>
                  </a:lnTo>
                  <a:close/>
                </a:path>
              </a:pathLst>
            </a:custGeom>
            <a:solidFill>
              <a:srgbClr val="C2962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36"/>
            <p:cNvSpPr/>
            <p:nvPr/>
          </p:nvSpPr>
          <p:spPr>
            <a:xfrm>
              <a:off x="977915504" y="138165278"/>
              <a:ext cx="540556625" cy="323701579"/>
            </a:xfrm>
            <a:custGeom>
              <a:avLst/>
              <a:gdLst/>
              <a:ahLst/>
              <a:cxnLst/>
              <a:rect l="l" t="t" r="r" b="b"/>
              <a:pathLst>
                <a:path w="220" h="164" extrusionOk="0">
                  <a:moveTo>
                    <a:pt x="218" y="106"/>
                  </a:moveTo>
                  <a:lnTo>
                    <a:pt x="218" y="106"/>
                  </a:lnTo>
                  <a:lnTo>
                    <a:pt x="212" y="122"/>
                  </a:lnTo>
                  <a:lnTo>
                    <a:pt x="202" y="134"/>
                  </a:lnTo>
                  <a:lnTo>
                    <a:pt x="188" y="146"/>
                  </a:lnTo>
                  <a:lnTo>
                    <a:pt x="172" y="154"/>
                  </a:lnTo>
                  <a:lnTo>
                    <a:pt x="152" y="160"/>
                  </a:lnTo>
                  <a:lnTo>
                    <a:pt x="132" y="164"/>
                  </a:lnTo>
                  <a:lnTo>
                    <a:pt x="110" y="164"/>
                  </a:lnTo>
                  <a:lnTo>
                    <a:pt x="88" y="160"/>
                  </a:lnTo>
                  <a:lnTo>
                    <a:pt x="68" y="154"/>
                  </a:lnTo>
                  <a:lnTo>
                    <a:pt x="48" y="144"/>
                  </a:lnTo>
                  <a:lnTo>
                    <a:pt x="32" y="134"/>
                  </a:lnTo>
                  <a:lnTo>
                    <a:pt x="18" y="120"/>
                  </a:lnTo>
                  <a:lnTo>
                    <a:pt x="8" y="106"/>
                  </a:lnTo>
                  <a:lnTo>
                    <a:pt x="2" y="90"/>
                  </a:lnTo>
                  <a:lnTo>
                    <a:pt x="0" y="74"/>
                  </a:lnTo>
                  <a:lnTo>
                    <a:pt x="2" y="58"/>
                  </a:lnTo>
                  <a:lnTo>
                    <a:pt x="8" y="42"/>
                  </a:lnTo>
                  <a:lnTo>
                    <a:pt x="18" y="30"/>
                  </a:lnTo>
                  <a:lnTo>
                    <a:pt x="32" y="18"/>
                  </a:lnTo>
                  <a:lnTo>
                    <a:pt x="48" y="10"/>
                  </a:lnTo>
                  <a:lnTo>
                    <a:pt x="68" y="4"/>
                  </a:lnTo>
                  <a:lnTo>
                    <a:pt x="88" y="0"/>
                  </a:lnTo>
                  <a:lnTo>
                    <a:pt x="110" y="0"/>
                  </a:lnTo>
                  <a:lnTo>
                    <a:pt x="132" y="4"/>
                  </a:lnTo>
                  <a:lnTo>
                    <a:pt x="152" y="10"/>
                  </a:lnTo>
                  <a:lnTo>
                    <a:pt x="172" y="20"/>
                  </a:lnTo>
                  <a:lnTo>
                    <a:pt x="188" y="30"/>
                  </a:lnTo>
                  <a:lnTo>
                    <a:pt x="202" y="44"/>
                  </a:lnTo>
                  <a:lnTo>
                    <a:pt x="212" y="58"/>
                  </a:lnTo>
                  <a:lnTo>
                    <a:pt x="218" y="74"/>
                  </a:lnTo>
                  <a:lnTo>
                    <a:pt x="220" y="90"/>
                  </a:lnTo>
                  <a:lnTo>
                    <a:pt x="218" y="106"/>
                  </a:lnTo>
                  <a:close/>
                </a:path>
              </a:pathLst>
            </a:custGeom>
            <a:solidFill>
              <a:srgbClr val="C3972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36"/>
            <p:cNvSpPr/>
            <p:nvPr/>
          </p:nvSpPr>
          <p:spPr>
            <a:xfrm>
              <a:off x="987743977" y="146060498"/>
              <a:ext cx="520900021" cy="307911258"/>
            </a:xfrm>
            <a:custGeom>
              <a:avLst/>
              <a:gdLst/>
              <a:ahLst/>
              <a:cxnLst/>
              <a:rect l="l" t="t" r="r" b="b"/>
              <a:pathLst>
                <a:path w="212" h="156" extrusionOk="0">
                  <a:moveTo>
                    <a:pt x="210" y="102"/>
                  </a:moveTo>
                  <a:lnTo>
                    <a:pt x="210" y="102"/>
                  </a:lnTo>
                  <a:lnTo>
                    <a:pt x="204" y="116"/>
                  </a:lnTo>
                  <a:lnTo>
                    <a:pt x="194" y="128"/>
                  </a:lnTo>
                  <a:lnTo>
                    <a:pt x="182" y="140"/>
                  </a:lnTo>
                  <a:lnTo>
                    <a:pt x="166" y="148"/>
                  </a:lnTo>
                  <a:lnTo>
                    <a:pt x="148" y="154"/>
                  </a:lnTo>
                  <a:lnTo>
                    <a:pt x="128" y="156"/>
                  </a:lnTo>
                  <a:lnTo>
                    <a:pt x="106" y="156"/>
                  </a:lnTo>
                  <a:lnTo>
                    <a:pt x="86" y="154"/>
                  </a:lnTo>
                  <a:lnTo>
                    <a:pt x="64" y="148"/>
                  </a:lnTo>
                  <a:lnTo>
                    <a:pt x="46" y="138"/>
                  </a:lnTo>
                  <a:lnTo>
                    <a:pt x="30" y="128"/>
                  </a:lnTo>
                  <a:lnTo>
                    <a:pt x="18" y="116"/>
                  </a:lnTo>
                  <a:lnTo>
                    <a:pt x="8" y="102"/>
                  </a:lnTo>
                  <a:lnTo>
                    <a:pt x="2" y="86"/>
                  </a:lnTo>
                  <a:lnTo>
                    <a:pt x="0" y="70"/>
                  </a:lnTo>
                  <a:lnTo>
                    <a:pt x="2" y="54"/>
                  </a:lnTo>
                  <a:lnTo>
                    <a:pt x="8" y="40"/>
                  </a:lnTo>
                  <a:lnTo>
                    <a:pt x="18" y="28"/>
                  </a:lnTo>
                  <a:lnTo>
                    <a:pt x="30" y="16"/>
                  </a:lnTo>
                  <a:lnTo>
                    <a:pt x="46" y="8"/>
                  </a:lnTo>
                  <a:lnTo>
                    <a:pt x="64" y="2"/>
                  </a:lnTo>
                  <a:lnTo>
                    <a:pt x="84" y="0"/>
                  </a:lnTo>
                  <a:lnTo>
                    <a:pt x="106" y="0"/>
                  </a:lnTo>
                  <a:lnTo>
                    <a:pt x="126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28"/>
                  </a:lnTo>
                  <a:lnTo>
                    <a:pt x="194" y="40"/>
                  </a:lnTo>
                  <a:lnTo>
                    <a:pt x="204" y="54"/>
                  </a:lnTo>
                  <a:lnTo>
                    <a:pt x="210" y="70"/>
                  </a:lnTo>
                  <a:lnTo>
                    <a:pt x="212" y="86"/>
                  </a:lnTo>
                  <a:lnTo>
                    <a:pt x="210" y="102"/>
                  </a:lnTo>
                  <a:close/>
                </a:path>
              </a:pathLst>
            </a:custGeom>
            <a:solidFill>
              <a:srgbClr val="C4993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36"/>
            <p:cNvSpPr/>
            <p:nvPr/>
          </p:nvSpPr>
          <p:spPr>
            <a:xfrm>
              <a:off x="992658603" y="150008068"/>
              <a:ext cx="511071718" cy="300016097"/>
            </a:xfrm>
            <a:custGeom>
              <a:avLst/>
              <a:gdLst/>
              <a:ahLst/>
              <a:cxnLst/>
              <a:rect l="l" t="t" r="r" b="b"/>
              <a:pathLst>
                <a:path w="208" h="152" extrusionOk="0">
                  <a:moveTo>
                    <a:pt x="206" y="98"/>
                  </a:moveTo>
                  <a:lnTo>
                    <a:pt x="206" y="98"/>
                  </a:lnTo>
                  <a:lnTo>
                    <a:pt x="200" y="112"/>
                  </a:lnTo>
                  <a:lnTo>
                    <a:pt x="190" y="126"/>
                  </a:lnTo>
                  <a:lnTo>
                    <a:pt x="176" y="136"/>
                  </a:lnTo>
                  <a:lnTo>
                    <a:pt x="162" y="144"/>
                  </a:lnTo>
                  <a:lnTo>
                    <a:pt x="144" y="150"/>
                  </a:lnTo>
                  <a:lnTo>
                    <a:pt x="124" y="152"/>
                  </a:lnTo>
                  <a:lnTo>
                    <a:pt x="104" y="152"/>
                  </a:lnTo>
                  <a:lnTo>
                    <a:pt x="84" y="150"/>
                  </a:lnTo>
                  <a:lnTo>
                    <a:pt x="64" y="144"/>
                  </a:lnTo>
                  <a:lnTo>
                    <a:pt x="46" y="134"/>
                  </a:lnTo>
                  <a:lnTo>
                    <a:pt x="30" y="124"/>
                  </a:lnTo>
                  <a:lnTo>
                    <a:pt x="18" y="112"/>
                  </a:lnTo>
                  <a:lnTo>
                    <a:pt x="8" y="98"/>
                  </a:lnTo>
                  <a:lnTo>
                    <a:pt x="2" y="84"/>
                  </a:lnTo>
                  <a:lnTo>
                    <a:pt x="0" y="68"/>
                  </a:lnTo>
                  <a:lnTo>
                    <a:pt x="2" y="54"/>
                  </a:lnTo>
                  <a:lnTo>
                    <a:pt x="8" y="40"/>
                  </a:lnTo>
                  <a:lnTo>
                    <a:pt x="18" y="26"/>
                  </a:lnTo>
                  <a:lnTo>
                    <a:pt x="32" y="16"/>
                  </a:lnTo>
                  <a:lnTo>
                    <a:pt x="46" y="8"/>
                  </a:lnTo>
                  <a:lnTo>
                    <a:pt x="64" y="2"/>
                  </a:lnTo>
                  <a:lnTo>
                    <a:pt x="84" y="0"/>
                  </a:lnTo>
                  <a:lnTo>
                    <a:pt x="104" y="0"/>
                  </a:lnTo>
                  <a:lnTo>
                    <a:pt x="124" y="2"/>
                  </a:lnTo>
                  <a:lnTo>
                    <a:pt x="144" y="8"/>
                  </a:lnTo>
                  <a:lnTo>
                    <a:pt x="162" y="18"/>
                  </a:lnTo>
                  <a:lnTo>
                    <a:pt x="178" y="28"/>
                  </a:lnTo>
                  <a:lnTo>
                    <a:pt x="190" y="40"/>
                  </a:lnTo>
                  <a:lnTo>
                    <a:pt x="200" y="54"/>
                  </a:lnTo>
                  <a:lnTo>
                    <a:pt x="206" y="68"/>
                  </a:lnTo>
                  <a:lnTo>
                    <a:pt x="208" y="84"/>
                  </a:lnTo>
                  <a:lnTo>
                    <a:pt x="206" y="98"/>
                  </a:lnTo>
                  <a:close/>
                </a:path>
              </a:pathLst>
            </a:custGeom>
            <a:solidFill>
              <a:srgbClr val="C59A3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36"/>
            <p:cNvSpPr/>
            <p:nvPr/>
          </p:nvSpPr>
          <p:spPr>
            <a:xfrm>
              <a:off x="1002486296" y="153955638"/>
              <a:ext cx="491415114" cy="292120937"/>
            </a:xfrm>
            <a:custGeom>
              <a:avLst/>
              <a:gdLst/>
              <a:ahLst/>
              <a:cxnLst/>
              <a:rect l="l" t="t" r="r" b="b"/>
              <a:pathLst>
                <a:path w="200" h="148" extrusionOk="0">
                  <a:moveTo>
                    <a:pt x="198" y="96"/>
                  </a:moveTo>
                  <a:lnTo>
                    <a:pt x="198" y="96"/>
                  </a:lnTo>
                  <a:lnTo>
                    <a:pt x="192" y="110"/>
                  </a:lnTo>
                  <a:lnTo>
                    <a:pt x="182" y="122"/>
                  </a:lnTo>
                  <a:lnTo>
                    <a:pt x="170" y="132"/>
                  </a:lnTo>
                  <a:lnTo>
                    <a:pt x="156" y="140"/>
                  </a:lnTo>
                  <a:lnTo>
                    <a:pt x="138" y="146"/>
                  </a:lnTo>
                  <a:lnTo>
                    <a:pt x="120" y="148"/>
                  </a:lnTo>
                  <a:lnTo>
                    <a:pt x="100" y="148"/>
                  </a:lnTo>
                  <a:lnTo>
                    <a:pt x="80" y="146"/>
                  </a:lnTo>
                  <a:lnTo>
                    <a:pt x="62" y="140"/>
                  </a:lnTo>
                  <a:lnTo>
                    <a:pt x="44" y="132"/>
                  </a:lnTo>
                  <a:lnTo>
                    <a:pt x="28" y="120"/>
                  </a:lnTo>
                  <a:lnTo>
                    <a:pt x="16" y="108"/>
                  </a:lnTo>
                  <a:lnTo>
                    <a:pt x="8" y="96"/>
                  </a:lnTo>
                  <a:lnTo>
                    <a:pt x="2" y="82"/>
                  </a:lnTo>
                  <a:lnTo>
                    <a:pt x="0" y="68"/>
                  </a:lnTo>
                  <a:lnTo>
                    <a:pt x="2" y="52"/>
                  </a:lnTo>
                  <a:lnTo>
                    <a:pt x="8" y="38"/>
                  </a:lnTo>
                  <a:lnTo>
                    <a:pt x="18" y="26"/>
                  </a:lnTo>
                  <a:lnTo>
                    <a:pt x="30" y="16"/>
                  </a:lnTo>
                  <a:lnTo>
                    <a:pt x="44" y="8"/>
                  </a:lnTo>
                  <a:lnTo>
                    <a:pt x="62" y="2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120" y="2"/>
                  </a:lnTo>
                  <a:lnTo>
                    <a:pt x="138" y="8"/>
                  </a:lnTo>
                  <a:lnTo>
                    <a:pt x="156" y="18"/>
                  </a:lnTo>
                  <a:lnTo>
                    <a:pt x="172" y="28"/>
                  </a:lnTo>
                  <a:lnTo>
                    <a:pt x="184" y="40"/>
                  </a:lnTo>
                  <a:lnTo>
                    <a:pt x="192" y="52"/>
                  </a:lnTo>
                  <a:lnTo>
                    <a:pt x="198" y="66"/>
                  </a:lnTo>
                  <a:lnTo>
                    <a:pt x="200" y="80"/>
                  </a:lnTo>
                  <a:lnTo>
                    <a:pt x="198" y="96"/>
                  </a:lnTo>
                  <a:close/>
                </a:path>
              </a:pathLst>
            </a:custGeom>
            <a:solidFill>
              <a:srgbClr val="C79C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36"/>
            <p:cNvSpPr/>
            <p:nvPr/>
          </p:nvSpPr>
          <p:spPr>
            <a:xfrm>
              <a:off x="1012314769" y="157903209"/>
              <a:ext cx="471758509" cy="284225776"/>
            </a:xfrm>
            <a:custGeom>
              <a:avLst/>
              <a:gdLst/>
              <a:ahLst/>
              <a:cxnLst/>
              <a:rect l="l" t="t" r="r" b="b"/>
              <a:pathLst>
                <a:path w="192" h="144" extrusionOk="0">
                  <a:moveTo>
                    <a:pt x="190" y="94"/>
                  </a:moveTo>
                  <a:lnTo>
                    <a:pt x="190" y="94"/>
                  </a:lnTo>
                  <a:lnTo>
                    <a:pt x="186" y="106"/>
                  </a:lnTo>
                  <a:lnTo>
                    <a:pt x="176" y="118"/>
                  </a:lnTo>
                  <a:lnTo>
                    <a:pt x="164" y="128"/>
                  </a:lnTo>
                  <a:lnTo>
                    <a:pt x="150" y="136"/>
                  </a:lnTo>
                  <a:lnTo>
                    <a:pt x="134" y="140"/>
                  </a:lnTo>
                  <a:lnTo>
                    <a:pt x="116" y="144"/>
                  </a:lnTo>
                  <a:lnTo>
                    <a:pt x="96" y="144"/>
                  </a:lnTo>
                  <a:lnTo>
                    <a:pt x="78" y="140"/>
                  </a:lnTo>
                  <a:lnTo>
                    <a:pt x="58" y="136"/>
                  </a:lnTo>
                  <a:lnTo>
                    <a:pt x="42" y="128"/>
                  </a:lnTo>
                  <a:lnTo>
                    <a:pt x="28" y="118"/>
                  </a:lnTo>
                  <a:lnTo>
                    <a:pt x="16" y="106"/>
                  </a:lnTo>
                  <a:lnTo>
                    <a:pt x="6" y="94"/>
                  </a:lnTo>
                  <a:lnTo>
                    <a:pt x="2" y="80"/>
                  </a:lnTo>
                  <a:lnTo>
                    <a:pt x="0" y="66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6" y="26"/>
                  </a:lnTo>
                  <a:lnTo>
                    <a:pt x="28" y="16"/>
                  </a:lnTo>
                  <a:lnTo>
                    <a:pt x="42" y="8"/>
                  </a:lnTo>
                  <a:lnTo>
                    <a:pt x="58" y="4"/>
                  </a:lnTo>
                  <a:lnTo>
                    <a:pt x="76" y="0"/>
                  </a:lnTo>
                  <a:lnTo>
                    <a:pt x="96" y="0"/>
                  </a:lnTo>
                  <a:lnTo>
                    <a:pt x="114" y="4"/>
                  </a:lnTo>
                  <a:lnTo>
                    <a:pt x="134" y="8"/>
                  </a:lnTo>
                  <a:lnTo>
                    <a:pt x="150" y="16"/>
                  </a:lnTo>
                  <a:lnTo>
                    <a:pt x="164" y="26"/>
                  </a:lnTo>
                  <a:lnTo>
                    <a:pt x="176" y="38"/>
                  </a:lnTo>
                  <a:lnTo>
                    <a:pt x="186" y="52"/>
                  </a:lnTo>
                  <a:lnTo>
                    <a:pt x="190" y="64"/>
                  </a:lnTo>
                  <a:lnTo>
                    <a:pt x="192" y="78"/>
                  </a:lnTo>
                  <a:lnTo>
                    <a:pt x="190" y="94"/>
                  </a:lnTo>
                  <a:close/>
                </a:path>
              </a:pathLst>
            </a:custGeom>
            <a:solidFill>
              <a:srgbClr val="C89D3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36"/>
            <p:cNvSpPr/>
            <p:nvPr/>
          </p:nvSpPr>
          <p:spPr>
            <a:xfrm>
              <a:off x="1017229396" y="161850779"/>
              <a:ext cx="461930207" cy="276330616"/>
            </a:xfrm>
            <a:custGeom>
              <a:avLst/>
              <a:gdLst/>
              <a:ahLst/>
              <a:cxnLst/>
              <a:rect l="l" t="t" r="r" b="b"/>
              <a:pathLst>
                <a:path w="188" h="140" extrusionOk="0">
                  <a:moveTo>
                    <a:pt x="186" y="90"/>
                  </a:moveTo>
                  <a:lnTo>
                    <a:pt x="186" y="90"/>
                  </a:lnTo>
                  <a:lnTo>
                    <a:pt x="180" y="104"/>
                  </a:lnTo>
                  <a:lnTo>
                    <a:pt x="172" y="114"/>
                  </a:lnTo>
                  <a:lnTo>
                    <a:pt x="160" y="124"/>
                  </a:lnTo>
                  <a:lnTo>
                    <a:pt x="146" y="132"/>
                  </a:lnTo>
                  <a:lnTo>
                    <a:pt x="130" y="136"/>
                  </a:lnTo>
                  <a:lnTo>
                    <a:pt x="112" y="140"/>
                  </a:lnTo>
                  <a:lnTo>
                    <a:pt x="94" y="140"/>
                  </a:lnTo>
                  <a:lnTo>
                    <a:pt x="76" y="136"/>
                  </a:lnTo>
                  <a:lnTo>
                    <a:pt x="58" y="132"/>
                  </a:lnTo>
                  <a:lnTo>
                    <a:pt x="42" y="124"/>
                  </a:lnTo>
                  <a:lnTo>
                    <a:pt x="28" y="114"/>
                  </a:lnTo>
                  <a:lnTo>
                    <a:pt x="16" y="102"/>
                  </a:lnTo>
                  <a:lnTo>
                    <a:pt x="8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8" y="36"/>
                  </a:lnTo>
                  <a:lnTo>
                    <a:pt x="16" y="26"/>
                  </a:lnTo>
                  <a:lnTo>
                    <a:pt x="28" y="16"/>
                  </a:lnTo>
                  <a:lnTo>
                    <a:pt x="42" y="8"/>
                  </a:lnTo>
                  <a:lnTo>
                    <a:pt x="58" y="4"/>
                  </a:lnTo>
                  <a:lnTo>
                    <a:pt x="76" y="0"/>
                  </a:lnTo>
                  <a:lnTo>
                    <a:pt x="94" y="0"/>
                  </a:lnTo>
                  <a:lnTo>
                    <a:pt x="112" y="4"/>
                  </a:lnTo>
                  <a:lnTo>
                    <a:pt x="130" y="10"/>
                  </a:lnTo>
                  <a:lnTo>
                    <a:pt x="146" y="16"/>
                  </a:lnTo>
                  <a:lnTo>
                    <a:pt x="160" y="26"/>
                  </a:lnTo>
                  <a:lnTo>
                    <a:pt x="172" y="38"/>
                  </a:lnTo>
                  <a:lnTo>
                    <a:pt x="180" y="50"/>
                  </a:lnTo>
                  <a:lnTo>
                    <a:pt x="186" y="62"/>
                  </a:lnTo>
                  <a:lnTo>
                    <a:pt x="188" y="76"/>
                  </a:lnTo>
                  <a:lnTo>
                    <a:pt x="186" y="90"/>
                  </a:lnTo>
                  <a:close/>
                </a:path>
              </a:pathLst>
            </a:custGeom>
            <a:solidFill>
              <a:srgbClr val="C89E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36"/>
            <p:cNvSpPr/>
            <p:nvPr/>
          </p:nvSpPr>
          <p:spPr>
            <a:xfrm>
              <a:off x="1027057089" y="169745920"/>
              <a:ext cx="442273602" cy="260540295"/>
            </a:xfrm>
            <a:custGeom>
              <a:avLst/>
              <a:gdLst/>
              <a:ahLst/>
              <a:cxnLst/>
              <a:rect l="l" t="t" r="r" b="b"/>
              <a:pathLst>
                <a:path w="180" h="132" extrusionOk="0">
                  <a:moveTo>
                    <a:pt x="178" y="86"/>
                  </a:moveTo>
                  <a:lnTo>
                    <a:pt x="178" y="86"/>
                  </a:lnTo>
                  <a:lnTo>
                    <a:pt x="172" y="98"/>
                  </a:lnTo>
                  <a:lnTo>
                    <a:pt x="164" y="110"/>
                  </a:lnTo>
                  <a:lnTo>
                    <a:pt x="154" y="118"/>
                  </a:lnTo>
                  <a:lnTo>
                    <a:pt x="140" y="126"/>
                  </a:lnTo>
                  <a:lnTo>
                    <a:pt x="124" y="130"/>
                  </a:lnTo>
                  <a:lnTo>
                    <a:pt x="108" y="132"/>
                  </a:lnTo>
                  <a:lnTo>
                    <a:pt x="90" y="132"/>
                  </a:lnTo>
                  <a:lnTo>
                    <a:pt x="72" y="130"/>
                  </a:lnTo>
                  <a:lnTo>
                    <a:pt x="56" y="124"/>
                  </a:lnTo>
                  <a:lnTo>
                    <a:pt x="40" y="118"/>
                  </a:lnTo>
                  <a:lnTo>
                    <a:pt x="26" y="108"/>
                  </a:lnTo>
                  <a:lnTo>
                    <a:pt x="16" y="98"/>
                  </a:lnTo>
                  <a:lnTo>
                    <a:pt x="6" y="86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2" y="46"/>
                  </a:lnTo>
                  <a:lnTo>
                    <a:pt x="8" y="34"/>
                  </a:lnTo>
                  <a:lnTo>
                    <a:pt x="16" y="22"/>
                  </a:lnTo>
                  <a:lnTo>
                    <a:pt x="26" y="14"/>
                  </a:lnTo>
                  <a:lnTo>
                    <a:pt x="40" y="6"/>
                  </a:lnTo>
                  <a:lnTo>
                    <a:pt x="56" y="2"/>
                  </a:lnTo>
                  <a:lnTo>
                    <a:pt x="72" y="0"/>
                  </a:lnTo>
                  <a:lnTo>
                    <a:pt x="90" y="0"/>
                  </a:lnTo>
                  <a:lnTo>
                    <a:pt x="108" y="2"/>
                  </a:lnTo>
                  <a:lnTo>
                    <a:pt x="124" y="8"/>
                  </a:lnTo>
                  <a:lnTo>
                    <a:pt x="140" y="14"/>
                  </a:lnTo>
                  <a:lnTo>
                    <a:pt x="154" y="24"/>
                  </a:lnTo>
                  <a:lnTo>
                    <a:pt x="164" y="34"/>
                  </a:lnTo>
                  <a:lnTo>
                    <a:pt x="174" y="46"/>
                  </a:lnTo>
                  <a:lnTo>
                    <a:pt x="178" y="60"/>
                  </a:lnTo>
                  <a:lnTo>
                    <a:pt x="180" y="72"/>
                  </a:lnTo>
                  <a:lnTo>
                    <a:pt x="178" y="86"/>
                  </a:lnTo>
                  <a:close/>
                </a:path>
              </a:pathLst>
            </a:custGeom>
            <a:solidFill>
              <a:srgbClr val="C9A0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36"/>
            <p:cNvSpPr/>
            <p:nvPr/>
          </p:nvSpPr>
          <p:spPr>
            <a:xfrm>
              <a:off x="1036885561" y="173693569"/>
              <a:ext cx="422616998" cy="252645134"/>
            </a:xfrm>
            <a:custGeom>
              <a:avLst/>
              <a:gdLst/>
              <a:ahLst/>
              <a:cxnLst/>
              <a:rect l="l" t="t" r="r" b="b"/>
              <a:pathLst>
                <a:path w="172" h="128" extrusionOk="0">
                  <a:moveTo>
                    <a:pt x="172" y="82"/>
                  </a:moveTo>
                  <a:lnTo>
                    <a:pt x="172" y="82"/>
                  </a:lnTo>
                  <a:lnTo>
                    <a:pt x="166" y="96"/>
                  </a:lnTo>
                  <a:lnTo>
                    <a:pt x="158" y="106"/>
                  </a:lnTo>
                  <a:lnTo>
                    <a:pt x="148" y="114"/>
                  </a:lnTo>
                  <a:lnTo>
                    <a:pt x="134" y="122"/>
                  </a:lnTo>
                  <a:lnTo>
                    <a:pt x="120" y="126"/>
                  </a:lnTo>
                  <a:lnTo>
                    <a:pt x="104" y="128"/>
                  </a:lnTo>
                  <a:lnTo>
                    <a:pt x="86" y="128"/>
                  </a:lnTo>
                  <a:lnTo>
                    <a:pt x="70" y="126"/>
                  </a:lnTo>
                  <a:lnTo>
                    <a:pt x="52" y="120"/>
                  </a:lnTo>
                  <a:lnTo>
                    <a:pt x="38" y="114"/>
                  </a:lnTo>
                  <a:lnTo>
                    <a:pt x="24" y="104"/>
                  </a:lnTo>
                  <a:lnTo>
                    <a:pt x="14" y="94"/>
                  </a:lnTo>
                  <a:lnTo>
                    <a:pt x="6" y="82"/>
                  </a:lnTo>
                  <a:lnTo>
                    <a:pt x="2" y="70"/>
                  </a:lnTo>
                  <a:lnTo>
                    <a:pt x="0" y="58"/>
                  </a:lnTo>
                  <a:lnTo>
                    <a:pt x="0" y="46"/>
                  </a:lnTo>
                  <a:lnTo>
                    <a:pt x="6" y="34"/>
                  </a:lnTo>
                  <a:lnTo>
                    <a:pt x="14" y="22"/>
                  </a:lnTo>
                  <a:lnTo>
                    <a:pt x="24" y="14"/>
                  </a:lnTo>
                  <a:lnTo>
                    <a:pt x="38" y="6"/>
                  </a:lnTo>
                  <a:lnTo>
                    <a:pt x="52" y="2"/>
                  </a:lnTo>
                  <a:lnTo>
                    <a:pt x="68" y="0"/>
                  </a:lnTo>
                  <a:lnTo>
                    <a:pt x="86" y="0"/>
                  </a:lnTo>
                  <a:lnTo>
                    <a:pt x="102" y="2"/>
                  </a:lnTo>
                  <a:lnTo>
                    <a:pt x="120" y="8"/>
                  </a:lnTo>
                  <a:lnTo>
                    <a:pt x="134" y="14"/>
                  </a:lnTo>
                  <a:lnTo>
                    <a:pt x="148" y="24"/>
                  </a:lnTo>
                  <a:lnTo>
                    <a:pt x="158" y="34"/>
                  </a:lnTo>
                  <a:lnTo>
                    <a:pt x="166" y="46"/>
                  </a:lnTo>
                  <a:lnTo>
                    <a:pt x="170" y="58"/>
                  </a:lnTo>
                  <a:lnTo>
                    <a:pt x="172" y="70"/>
                  </a:lnTo>
                  <a:lnTo>
                    <a:pt x="172" y="82"/>
                  </a:lnTo>
                  <a:close/>
                </a:path>
              </a:pathLst>
            </a:custGeom>
            <a:solidFill>
              <a:srgbClr val="CAA14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36"/>
            <p:cNvSpPr/>
            <p:nvPr/>
          </p:nvSpPr>
          <p:spPr>
            <a:xfrm>
              <a:off x="1041800188" y="177641139"/>
              <a:ext cx="412788695" cy="244749974"/>
            </a:xfrm>
            <a:custGeom>
              <a:avLst/>
              <a:gdLst/>
              <a:ahLst/>
              <a:cxnLst/>
              <a:rect l="l" t="t" r="r" b="b"/>
              <a:pathLst>
                <a:path w="168" h="124" extrusionOk="0">
                  <a:moveTo>
                    <a:pt x="166" y="80"/>
                  </a:moveTo>
                  <a:lnTo>
                    <a:pt x="166" y="80"/>
                  </a:lnTo>
                  <a:lnTo>
                    <a:pt x="160" y="92"/>
                  </a:lnTo>
                  <a:lnTo>
                    <a:pt x="154" y="102"/>
                  </a:lnTo>
                  <a:lnTo>
                    <a:pt x="142" y="110"/>
                  </a:lnTo>
                  <a:lnTo>
                    <a:pt x="130" y="118"/>
                  </a:lnTo>
                  <a:lnTo>
                    <a:pt x="116" y="122"/>
                  </a:lnTo>
                  <a:lnTo>
                    <a:pt x="100" y="124"/>
                  </a:lnTo>
                  <a:lnTo>
                    <a:pt x="84" y="124"/>
                  </a:lnTo>
                  <a:lnTo>
                    <a:pt x="68" y="122"/>
                  </a:lnTo>
                  <a:lnTo>
                    <a:pt x="52" y="116"/>
                  </a:lnTo>
                  <a:lnTo>
                    <a:pt x="38" y="110"/>
                  </a:lnTo>
                  <a:lnTo>
                    <a:pt x="24" y="102"/>
                  </a:lnTo>
                  <a:lnTo>
                    <a:pt x="14" y="92"/>
                  </a:lnTo>
                  <a:lnTo>
                    <a:pt x="8" y="80"/>
                  </a:lnTo>
                  <a:lnTo>
                    <a:pt x="2" y="68"/>
                  </a:lnTo>
                  <a:lnTo>
                    <a:pt x="0" y="56"/>
                  </a:lnTo>
                  <a:lnTo>
                    <a:pt x="2" y="44"/>
                  </a:lnTo>
                  <a:lnTo>
                    <a:pt x="8" y="32"/>
                  </a:lnTo>
                  <a:lnTo>
                    <a:pt x="16" y="22"/>
                  </a:lnTo>
                  <a:lnTo>
                    <a:pt x="26" y="14"/>
                  </a:lnTo>
                  <a:lnTo>
                    <a:pt x="38" y="6"/>
                  </a:lnTo>
                  <a:lnTo>
                    <a:pt x="52" y="2"/>
                  </a:lnTo>
                  <a:lnTo>
                    <a:pt x="68" y="0"/>
                  </a:lnTo>
                  <a:lnTo>
                    <a:pt x="84" y="0"/>
                  </a:lnTo>
                  <a:lnTo>
                    <a:pt x="100" y="2"/>
                  </a:lnTo>
                  <a:lnTo>
                    <a:pt x="116" y="8"/>
                  </a:lnTo>
                  <a:lnTo>
                    <a:pt x="130" y="14"/>
                  </a:lnTo>
                  <a:lnTo>
                    <a:pt x="144" y="22"/>
                  </a:lnTo>
                  <a:lnTo>
                    <a:pt x="154" y="32"/>
                  </a:lnTo>
                  <a:lnTo>
                    <a:pt x="160" y="44"/>
                  </a:lnTo>
                  <a:lnTo>
                    <a:pt x="166" y="56"/>
                  </a:lnTo>
                  <a:lnTo>
                    <a:pt x="168" y="68"/>
                  </a:lnTo>
                  <a:lnTo>
                    <a:pt x="166" y="80"/>
                  </a:lnTo>
                  <a:close/>
                </a:path>
              </a:pathLst>
            </a:custGeom>
            <a:solidFill>
              <a:srgbClr val="CBA2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36"/>
            <p:cNvSpPr/>
            <p:nvPr/>
          </p:nvSpPr>
          <p:spPr>
            <a:xfrm>
              <a:off x="1051627881" y="181588710"/>
              <a:ext cx="393132091" cy="236854814"/>
            </a:xfrm>
            <a:custGeom>
              <a:avLst/>
              <a:gdLst/>
              <a:ahLst/>
              <a:cxnLst/>
              <a:rect l="l" t="t" r="r" b="b"/>
              <a:pathLst>
                <a:path w="160" h="120" extrusionOk="0">
                  <a:moveTo>
                    <a:pt x="158" y="78"/>
                  </a:moveTo>
                  <a:lnTo>
                    <a:pt x="158" y="78"/>
                  </a:lnTo>
                  <a:lnTo>
                    <a:pt x="154" y="88"/>
                  </a:lnTo>
                  <a:lnTo>
                    <a:pt x="146" y="98"/>
                  </a:lnTo>
                  <a:lnTo>
                    <a:pt x="136" y="106"/>
                  </a:lnTo>
                  <a:lnTo>
                    <a:pt x="124" y="112"/>
                  </a:lnTo>
                  <a:lnTo>
                    <a:pt x="110" y="118"/>
                  </a:lnTo>
                  <a:lnTo>
                    <a:pt x="96" y="120"/>
                  </a:lnTo>
                  <a:lnTo>
                    <a:pt x="80" y="120"/>
                  </a:lnTo>
                  <a:lnTo>
                    <a:pt x="64" y="118"/>
                  </a:lnTo>
                  <a:lnTo>
                    <a:pt x="48" y="112"/>
                  </a:lnTo>
                  <a:lnTo>
                    <a:pt x="36" y="106"/>
                  </a:lnTo>
                  <a:lnTo>
                    <a:pt x="24" y="98"/>
                  </a:lnTo>
                  <a:lnTo>
                    <a:pt x="14" y="88"/>
                  </a:lnTo>
                  <a:lnTo>
                    <a:pt x="6" y="78"/>
                  </a:lnTo>
                  <a:lnTo>
                    <a:pt x="2" y="66"/>
                  </a:lnTo>
                  <a:lnTo>
                    <a:pt x="0" y="54"/>
                  </a:lnTo>
                  <a:lnTo>
                    <a:pt x="2" y="42"/>
                  </a:lnTo>
                  <a:lnTo>
                    <a:pt x="6" y="32"/>
                  </a:lnTo>
                  <a:lnTo>
                    <a:pt x="14" y="22"/>
                  </a:lnTo>
                  <a:lnTo>
                    <a:pt x="24" y="14"/>
                  </a:lnTo>
                  <a:lnTo>
                    <a:pt x="36" y="8"/>
                  </a:lnTo>
                  <a:lnTo>
                    <a:pt x="50" y="2"/>
                  </a:lnTo>
                  <a:lnTo>
                    <a:pt x="64" y="0"/>
                  </a:lnTo>
                  <a:lnTo>
                    <a:pt x="80" y="0"/>
                  </a:lnTo>
                  <a:lnTo>
                    <a:pt x="96" y="2"/>
                  </a:lnTo>
                  <a:lnTo>
                    <a:pt x="112" y="8"/>
                  </a:lnTo>
                  <a:lnTo>
                    <a:pt x="124" y="14"/>
                  </a:lnTo>
                  <a:lnTo>
                    <a:pt x="136" y="22"/>
                  </a:lnTo>
                  <a:lnTo>
                    <a:pt x="146" y="32"/>
                  </a:lnTo>
                  <a:lnTo>
                    <a:pt x="154" y="42"/>
                  </a:lnTo>
                  <a:lnTo>
                    <a:pt x="158" y="54"/>
                  </a:lnTo>
                  <a:lnTo>
                    <a:pt x="160" y="66"/>
                  </a:lnTo>
                  <a:lnTo>
                    <a:pt x="158" y="78"/>
                  </a:lnTo>
                  <a:close/>
                </a:path>
              </a:pathLst>
            </a:custGeom>
            <a:solidFill>
              <a:srgbClr val="CCA4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36"/>
            <p:cNvSpPr/>
            <p:nvPr/>
          </p:nvSpPr>
          <p:spPr>
            <a:xfrm>
              <a:off x="1061456354" y="185536280"/>
              <a:ext cx="373475486" cy="228959653"/>
            </a:xfrm>
            <a:custGeom>
              <a:avLst/>
              <a:gdLst/>
              <a:ahLst/>
              <a:cxnLst/>
              <a:rect l="l" t="t" r="r" b="b"/>
              <a:pathLst>
                <a:path w="152" h="116" extrusionOk="0">
                  <a:moveTo>
                    <a:pt x="152" y="74"/>
                  </a:moveTo>
                  <a:lnTo>
                    <a:pt x="152" y="74"/>
                  </a:lnTo>
                  <a:lnTo>
                    <a:pt x="146" y="86"/>
                  </a:lnTo>
                  <a:lnTo>
                    <a:pt x="140" y="94"/>
                  </a:lnTo>
                  <a:lnTo>
                    <a:pt x="130" y="102"/>
                  </a:lnTo>
                  <a:lnTo>
                    <a:pt x="118" y="108"/>
                  </a:lnTo>
                  <a:lnTo>
                    <a:pt x="106" y="114"/>
                  </a:lnTo>
                  <a:lnTo>
                    <a:pt x="92" y="116"/>
                  </a:lnTo>
                  <a:lnTo>
                    <a:pt x="76" y="116"/>
                  </a:lnTo>
                  <a:lnTo>
                    <a:pt x="62" y="114"/>
                  </a:lnTo>
                  <a:lnTo>
                    <a:pt x="46" y="108"/>
                  </a:lnTo>
                  <a:lnTo>
                    <a:pt x="32" y="102"/>
                  </a:lnTo>
                  <a:lnTo>
                    <a:pt x="22" y="94"/>
                  </a:lnTo>
                  <a:lnTo>
                    <a:pt x="12" y="86"/>
                  </a:lnTo>
                  <a:lnTo>
                    <a:pt x="6" y="7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6" y="30"/>
                  </a:lnTo>
                  <a:lnTo>
                    <a:pt x="12" y="22"/>
                  </a:lnTo>
                  <a:lnTo>
                    <a:pt x="22" y="14"/>
                  </a:lnTo>
                  <a:lnTo>
                    <a:pt x="34" y="8"/>
                  </a:lnTo>
                  <a:lnTo>
                    <a:pt x="46" y="2"/>
                  </a:lnTo>
                  <a:lnTo>
                    <a:pt x="60" y="0"/>
                  </a:lnTo>
                  <a:lnTo>
                    <a:pt x="76" y="0"/>
                  </a:lnTo>
                  <a:lnTo>
                    <a:pt x="90" y="2"/>
                  </a:lnTo>
                  <a:lnTo>
                    <a:pt x="106" y="8"/>
                  </a:lnTo>
                  <a:lnTo>
                    <a:pt x="120" y="14"/>
                  </a:lnTo>
                  <a:lnTo>
                    <a:pt x="130" y="22"/>
                  </a:lnTo>
                  <a:lnTo>
                    <a:pt x="140" y="30"/>
                  </a:lnTo>
                  <a:lnTo>
                    <a:pt x="146" y="42"/>
                  </a:lnTo>
                  <a:lnTo>
                    <a:pt x="152" y="52"/>
                  </a:lnTo>
                  <a:lnTo>
                    <a:pt x="152" y="64"/>
                  </a:lnTo>
                  <a:lnTo>
                    <a:pt x="152" y="74"/>
                  </a:lnTo>
                  <a:close/>
                </a:path>
              </a:pathLst>
            </a:custGeom>
            <a:solidFill>
              <a:srgbClr val="CDA54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36"/>
            <p:cNvSpPr/>
            <p:nvPr/>
          </p:nvSpPr>
          <p:spPr>
            <a:xfrm>
              <a:off x="1066370980" y="193431421"/>
              <a:ext cx="363647184" cy="213169332"/>
            </a:xfrm>
            <a:custGeom>
              <a:avLst/>
              <a:gdLst/>
              <a:ahLst/>
              <a:cxnLst/>
              <a:rect l="l" t="t" r="r" b="b"/>
              <a:pathLst>
                <a:path w="148" h="108" extrusionOk="0">
                  <a:moveTo>
                    <a:pt x="146" y="70"/>
                  </a:moveTo>
                  <a:lnTo>
                    <a:pt x="146" y="70"/>
                  </a:lnTo>
                  <a:lnTo>
                    <a:pt x="142" y="80"/>
                  </a:lnTo>
                  <a:lnTo>
                    <a:pt x="134" y="90"/>
                  </a:lnTo>
                  <a:lnTo>
                    <a:pt x="126" y="96"/>
                  </a:lnTo>
                  <a:lnTo>
                    <a:pt x="114" y="102"/>
                  </a:lnTo>
                  <a:lnTo>
                    <a:pt x="102" y="106"/>
                  </a:lnTo>
                  <a:lnTo>
                    <a:pt x="88" y="108"/>
                  </a:lnTo>
                  <a:lnTo>
                    <a:pt x="74" y="108"/>
                  </a:lnTo>
                  <a:lnTo>
                    <a:pt x="60" y="106"/>
                  </a:lnTo>
                  <a:lnTo>
                    <a:pt x="46" y="102"/>
                  </a:lnTo>
                  <a:lnTo>
                    <a:pt x="32" y="96"/>
                  </a:lnTo>
                  <a:lnTo>
                    <a:pt x="22" y="88"/>
                  </a:lnTo>
                  <a:lnTo>
                    <a:pt x="14" y="80"/>
                  </a:lnTo>
                  <a:lnTo>
                    <a:pt x="6" y="70"/>
                  </a:lnTo>
                  <a:lnTo>
                    <a:pt x="2" y="60"/>
                  </a:lnTo>
                  <a:lnTo>
                    <a:pt x="0" y="48"/>
                  </a:lnTo>
                  <a:lnTo>
                    <a:pt x="2" y="38"/>
                  </a:lnTo>
                  <a:lnTo>
                    <a:pt x="6" y="28"/>
                  </a:lnTo>
                  <a:lnTo>
                    <a:pt x="14" y="18"/>
                  </a:lnTo>
                  <a:lnTo>
                    <a:pt x="22" y="12"/>
                  </a:lnTo>
                  <a:lnTo>
                    <a:pt x="34" y="6"/>
                  </a:lnTo>
                  <a:lnTo>
                    <a:pt x="46" y="2"/>
                  </a:lnTo>
                  <a:lnTo>
                    <a:pt x="60" y="0"/>
                  </a:lnTo>
                  <a:lnTo>
                    <a:pt x="74" y="0"/>
                  </a:lnTo>
                  <a:lnTo>
                    <a:pt x="88" y="2"/>
                  </a:lnTo>
                  <a:lnTo>
                    <a:pt x="102" y="6"/>
                  </a:lnTo>
                  <a:lnTo>
                    <a:pt x="116" y="12"/>
                  </a:lnTo>
                  <a:lnTo>
                    <a:pt x="126" y="20"/>
                  </a:lnTo>
                  <a:lnTo>
                    <a:pt x="134" y="28"/>
                  </a:lnTo>
                  <a:lnTo>
                    <a:pt x="142" y="38"/>
                  </a:lnTo>
                  <a:lnTo>
                    <a:pt x="146" y="48"/>
                  </a:lnTo>
                  <a:lnTo>
                    <a:pt x="148" y="60"/>
                  </a:lnTo>
                  <a:lnTo>
                    <a:pt x="146" y="70"/>
                  </a:lnTo>
                  <a:close/>
                </a:path>
              </a:pathLst>
            </a:custGeom>
            <a:solidFill>
              <a:srgbClr val="CEA65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36"/>
            <p:cNvSpPr/>
            <p:nvPr/>
          </p:nvSpPr>
          <p:spPr>
            <a:xfrm>
              <a:off x="1076198673" y="197378992"/>
              <a:ext cx="343990579" cy="205274172"/>
            </a:xfrm>
            <a:custGeom>
              <a:avLst/>
              <a:gdLst/>
              <a:ahLst/>
              <a:cxnLst/>
              <a:rect l="l" t="t" r="r" b="b"/>
              <a:pathLst>
                <a:path w="140" h="104" extrusionOk="0">
                  <a:moveTo>
                    <a:pt x="138" y="68"/>
                  </a:moveTo>
                  <a:lnTo>
                    <a:pt x="138" y="68"/>
                  </a:lnTo>
                  <a:lnTo>
                    <a:pt x="134" y="78"/>
                  </a:lnTo>
                  <a:lnTo>
                    <a:pt x="128" y="86"/>
                  </a:lnTo>
                  <a:lnTo>
                    <a:pt x="120" y="94"/>
                  </a:lnTo>
                  <a:lnTo>
                    <a:pt x="108" y="98"/>
                  </a:lnTo>
                  <a:lnTo>
                    <a:pt x="98" y="102"/>
                  </a:lnTo>
                  <a:lnTo>
                    <a:pt x="84" y="104"/>
                  </a:lnTo>
                  <a:lnTo>
                    <a:pt x="70" y="104"/>
                  </a:lnTo>
                  <a:lnTo>
                    <a:pt x="56" y="102"/>
                  </a:lnTo>
                  <a:lnTo>
                    <a:pt x="42" y="98"/>
                  </a:lnTo>
                  <a:lnTo>
                    <a:pt x="30" y="92"/>
                  </a:lnTo>
                  <a:lnTo>
                    <a:pt x="20" y="86"/>
                  </a:lnTo>
                  <a:lnTo>
                    <a:pt x="12" y="76"/>
                  </a:lnTo>
                  <a:lnTo>
                    <a:pt x="6" y="68"/>
                  </a:lnTo>
                  <a:lnTo>
                    <a:pt x="2" y="58"/>
                  </a:lnTo>
                  <a:lnTo>
                    <a:pt x="0" y="48"/>
                  </a:lnTo>
                  <a:lnTo>
                    <a:pt x="2" y="36"/>
                  </a:lnTo>
                  <a:lnTo>
                    <a:pt x="6" y="26"/>
                  </a:lnTo>
                  <a:lnTo>
                    <a:pt x="12" y="18"/>
                  </a:lnTo>
                  <a:lnTo>
                    <a:pt x="20" y="12"/>
                  </a:lnTo>
                  <a:lnTo>
                    <a:pt x="32" y="6"/>
                  </a:lnTo>
                  <a:lnTo>
                    <a:pt x="42" y="2"/>
                  </a:lnTo>
                  <a:lnTo>
                    <a:pt x="56" y="0"/>
                  </a:lnTo>
                  <a:lnTo>
                    <a:pt x="70" y="0"/>
                  </a:lnTo>
                  <a:lnTo>
                    <a:pt x="84" y="2"/>
                  </a:lnTo>
                  <a:lnTo>
                    <a:pt x="98" y="6"/>
                  </a:lnTo>
                  <a:lnTo>
                    <a:pt x="110" y="12"/>
                  </a:lnTo>
                  <a:lnTo>
                    <a:pt x="120" y="18"/>
                  </a:lnTo>
                  <a:lnTo>
                    <a:pt x="128" y="28"/>
                  </a:lnTo>
                  <a:lnTo>
                    <a:pt x="134" y="36"/>
                  </a:lnTo>
                  <a:lnTo>
                    <a:pt x="138" y="46"/>
                  </a:lnTo>
                  <a:lnTo>
                    <a:pt x="140" y="56"/>
                  </a:lnTo>
                  <a:lnTo>
                    <a:pt x="138" y="68"/>
                  </a:lnTo>
                  <a:close/>
                </a:path>
              </a:pathLst>
            </a:custGeom>
            <a:solidFill>
              <a:srgbClr val="CFA85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36"/>
            <p:cNvSpPr/>
            <p:nvPr/>
          </p:nvSpPr>
          <p:spPr>
            <a:xfrm>
              <a:off x="1086027146" y="201326562"/>
              <a:ext cx="324333975" cy="197379011"/>
            </a:xfrm>
            <a:custGeom>
              <a:avLst/>
              <a:gdLst/>
              <a:ahLst/>
              <a:cxnLst/>
              <a:rect l="l" t="t" r="r" b="b"/>
              <a:pathLst>
                <a:path w="132" h="100" extrusionOk="0">
                  <a:moveTo>
                    <a:pt x="132" y="64"/>
                  </a:moveTo>
                  <a:lnTo>
                    <a:pt x="132" y="64"/>
                  </a:lnTo>
                  <a:lnTo>
                    <a:pt x="128" y="74"/>
                  </a:lnTo>
                  <a:lnTo>
                    <a:pt x="122" y="82"/>
                  </a:lnTo>
                  <a:lnTo>
                    <a:pt x="112" y="90"/>
                  </a:lnTo>
                  <a:lnTo>
                    <a:pt x="104" y="94"/>
                  </a:lnTo>
                  <a:lnTo>
                    <a:pt x="92" y="98"/>
                  </a:lnTo>
                  <a:lnTo>
                    <a:pt x="80" y="100"/>
                  </a:lnTo>
                  <a:lnTo>
                    <a:pt x="66" y="100"/>
                  </a:lnTo>
                  <a:lnTo>
                    <a:pt x="54" y="98"/>
                  </a:lnTo>
                  <a:lnTo>
                    <a:pt x="40" y="94"/>
                  </a:lnTo>
                  <a:lnTo>
                    <a:pt x="28" y="88"/>
                  </a:lnTo>
                  <a:lnTo>
                    <a:pt x="18" y="82"/>
                  </a:lnTo>
                  <a:lnTo>
                    <a:pt x="10" y="74"/>
                  </a:lnTo>
                  <a:lnTo>
                    <a:pt x="4" y="64"/>
                  </a:lnTo>
                  <a:lnTo>
                    <a:pt x="0" y="56"/>
                  </a:lnTo>
                  <a:lnTo>
                    <a:pt x="0" y="46"/>
                  </a:lnTo>
                  <a:lnTo>
                    <a:pt x="0" y="36"/>
                  </a:lnTo>
                  <a:lnTo>
                    <a:pt x="4" y="26"/>
                  </a:lnTo>
                  <a:lnTo>
                    <a:pt x="10" y="18"/>
                  </a:lnTo>
                  <a:lnTo>
                    <a:pt x="20" y="10"/>
                  </a:lnTo>
                  <a:lnTo>
                    <a:pt x="30" y="6"/>
                  </a:lnTo>
                  <a:lnTo>
                    <a:pt x="40" y="2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78" y="2"/>
                  </a:lnTo>
                  <a:lnTo>
                    <a:pt x="92" y="6"/>
                  </a:lnTo>
                  <a:lnTo>
                    <a:pt x="104" y="12"/>
                  </a:lnTo>
                  <a:lnTo>
                    <a:pt x="114" y="18"/>
                  </a:lnTo>
                  <a:lnTo>
                    <a:pt x="122" y="26"/>
                  </a:lnTo>
                  <a:lnTo>
                    <a:pt x="128" y="36"/>
                  </a:lnTo>
                  <a:lnTo>
                    <a:pt x="132" y="44"/>
                  </a:lnTo>
                  <a:lnTo>
                    <a:pt x="132" y="54"/>
                  </a:lnTo>
                  <a:lnTo>
                    <a:pt x="132" y="64"/>
                  </a:lnTo>
                  <a:close/>
                </a:path>
              </a:pathLst>
            </a:custGeom>
            <a:solidFill>
              <a:srgbClr val="D0A9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36"/>
            <p:cNvSpPr/>
            <p:nvPr/>
          </p:nvSpPr>
          <p:spPr>
            <a:xfrm>
              <a:off x="1090940992" y="205274132"/>
              <a:ext cx="314505673" cy="189483851"/>
            </a:xfrm>
            <a:custGeom>
              <a:avLst/>
              <a:gdLst/>
              <a:ahLst/>
              <a:cxnLst/>
              <a:rect l="l" t="t" r="r" b="b"/>
              <a:pathLst>
                <a:path w="128" h="96" extrusionOk="0">
                  <a:moveTo>
                    <a:pt x="126" y="62"/>
                  </a:moveTo>
                  <a:lnTo>
                    <a:pt x="126" y="62"/>
                  </a:lnTo>
                  <a:lnTo>
                    <a:pt x="122" y="72"/>
                  </a:lnTo>
                  <a:lnTo>
                    <a:pt x="116" y="78"/>
                  </a:lnTo>
                  <a:lnTo>
                    <a:pt x="108" y="86"/>
                  </a:lnTo>
                  <a:lnTo>
                    <a:pt x="100" y="90"/>
                  </a:lnTo>
                  <a:lnTo>
                    <a:pt x="88" y="94"/>
                  </a:lnTo>
                  <a:lnTo>
                    <a:pt x="76" y="96"/>
                  </a:lnTo>
                  <a:lnTo>
                    <a:pt x="64" y="96"/>
                  </a:lnTo>
                  <a:lnTo>
                    <a:pt x="52" y="94"/>
                  </a:lnTo>
                  <a:lnTo>
                    <a:pt x="40" y="90"/>
                  </a:lnTo>
                  <a:lnTo>
                    <a:pt x="28" y="84"/>
                  </a:lnTo>
                  <a:lnTo>
                    <a:pt x="20" y="78"/>
                  </a:lnTo>
                  <a:lnTo>
                    <a:pt x="12" y="70"/>
                  </a:lnTo>
                  <a:lnTo>
                    <a:pt x="6" y="62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2" y="34"/>
                  </a:lnTo>
                  <a:lnTo>
                    <a:pt x="6" y="26"/>
                  </a:lnTo>
                  <a:lnTo>
                    <a:pt x="12" y="18"/>
                  </a:lnTo>
                  <a:lnTo>
                    <a:pt x="20" y="10"/>
                  </a:lnTo>
                  <a:lnTo>
                    <a:pt x="28" y="6"/>
                  </a:lnTo>
                  <a:lnTo>
                    <a:pt x="40" y="2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76" y="2"/>
                  </a:lnTo>
                  <a:lnTo>
                    <a:pt x="88" y="6"/>
                  </a:lnTo>
                  <a:lnTo>
                    <a:pt x="100" y="12"/>
                  </a:lnTo>
                  <a:lnTo>
                    <a:pt x="108" y="18"/>
                  </a:lnTo>
                  <a:lnTo>
                    <a:pt x="116" y="26"/>
                  </a:lnTo>
                  <a:lnTo>
                    <a:pt x="122" y="34"/>
                  </a:lnTo>
                  <a:lnTo>
                    <a:pt x="126" y="44"/>
                  </a:lnTo>
                  <a:lnTo>
                    <a:pt x="128" y="52"/>
                  </a:lnTo>
                  <a:lnTo>
                    <a:pt x="126" y="62"/>
                  </a:lnTo>
                  <a:close/>
                </a:path>
              </a:pathLst>
            </a:custGeom>
            <a:solidFill>
              <a:srgbClr val="D1AB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36"/>
            <p:cNvSpPr/>
            <p:nvPr/>
          </p:nvSpPr>
          <p:spPr>
            <a:xfrm>
              <a:off x="1100769465" y="209221781"/>
              <a:ext cx="294849068" cy="181588690"/>
            </a:xfrm>
            <a:custGeom>
              <a:avLst/>
              <a:gdLst/>
              <a:ahLst/>
              <a:cxnLst/>
              <a:rect l="l" t="t" r="r" b="b"/>
              <a:pathLst>
                <a:path w="120" h="92" extrusionOk="0">
                  <a:moveTo>
                    <a:pt x="118" y="60"/>
                  </a:moveTo>
                  <a:lnTo>
                    <a:pt x="118" y="60"/>
                  </a:lnTo>
                  <a:lnTo>
                    <a:pt x="116" y="68"/>
                  </a:lnTo>
                  <a:lnTo>
                    <a:pt x="110" y="76"/>
                  </a:lnTo>
                  <a:lnTo>
                    <a:pt x="102" y="82"/>
                  </a:lnTo>
                  <a:lnTo>
                    <a:pt x="94" y="86"/>
                  </a:lnTo>
                  <a:lnTo>
                    <a:pt x="84" y="90"/>
                  </a:lnTo>
                  <a:lnTo>
                    <a:pt x="72" y="92"/>
                  </a:lnTo>
                  <a:lnTo>
                    <a:pt x="60" y="92"/>
                  </a:lnTo>
                  <a:lnTo>
                    <a:pt x="48" y="90"/>
                  </a:lnTo>
                  <a:lnTo>
                    <a:pt x="36" y="86"/>
                  </a:lnTo>
                  <a:lnTo>
                    <a:pt x="26" y="82"/>
                  </a:lnTo>
                  <a:lnTo>
                    <a:pt x="18" y="74"/>
                  </a:lnTo>
                  <a:lnTo>
                    <a:pt x="10" y="68"/>
                  </a:lnTo>
                  <a:lnTo>
                    <a:pt x="4" y="60"/>
                  </a:lnTo>
                  <a:lnTo>
                    <a:pt x="2" y="50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4" y="24"/>
                  </a:lnTo>
                  <a:lnTo>
                    <a:pt x="10" y="16"/>
                  </a:lnTo>
                  <a:lnTo>
                    <a:pt x="18" y="10"/>
                  </a:lnTo>
                  <a:lnTo>
                    <a:pt x="26" y="6"/>
                  </a:lnTo>
                  <a:lnTo>
                    <a:pt x="36" y="2"/>
                  </a:lnTo>
                  <a:lnTo>
                    <a:pt x="48" y="0"/>
                  </a:lnTo>
                  <a:lnTo>
                    <a:pt x="60" y="0"/>
                  </a:lnTo>
                  <a:lnTo>
                    <a:pt x="72" y="2"/>
                  </a:lnTo>
                  <a:lnTo>
                    <a:pt x="84" y="6"/>
                  </a:lnTo>
                  <a:lnTo>
                    <a:pt x="94" y="12"/>
                  </a:lnTo>
                  <a:lnTo>
                    <a:pt x="102" y="18"/>
                  </a:lnTo>
                  <a:lnTo>
                    <a:pt x="110" y="24"/>
                  </a:lnTo>
                  <a:lnTo>
                    <a:pt x="116" y="32"/>
                  </a:lnTo>
                  <a:lnTo>
                    <a:pt x="118" y="42"/>
                  </a:lnTo>
                  <a:lnTo>
                    <a:pt x="120" y="50"/>
                  </a:lnTo>
                  <a:lnTo>
                    <a:pt x="118" y="60"/>
                  </a:lnTo>
                  <a:close/>
                </a:path>
              </a:pathLst>
            </a:custGeom>
            <a:solidFill>
              <a:srgbClr val="D2AD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36"/>
            <p:cNvSpPr/>
            <p:nvPr/>
          </p:nvSpPr>
          <p:spPr>
            <a:xfrm>
              <a:off x="1110597938" y="213169352"/>
              <a:ext cx="275192463" cy="173693530"/>
            </a:xfrm>
            <a:custGeom>
              <a:avLst/>
              <a:gdLst/>
              <a:ahLst/>
              <a:cxnLst/>
              <a:rect l="l" t="t" r="r" b="b"/>
              <a:pathLst>
                <a:path w="112" h="88" extrusionOk="0">
                  <a:moveTo>
                    <a:pt x="112" y="56"/>
                  </a:moveTo>
                  <a:lnTo>
                    <a:pt x="112" y="56"/>
                  </a:lnTo>
                  <a:lnTo>
                    <a:pt x="108" y="64"/>
                  </a:lnTo>
                  <a:lnTo>
                    <a:pt x="102" y="72"/>
                  </a:lnTo>
                  <a:lnTo>
                    <a:pt x="96" y="78"/>
                  </a:lnTo>
                  <a:lnTo>
                    <a:pt x="88" y="82"/>
                  </a:lnTo>
                  <a:lnTo>
                    <a:pt x="78" y="86"/>
                  </a:lnTo>
                  <a:lnTo>
                    <a:pt x="68" y="88"/>
                  </a:lnTo>
                  <a:lnTo>
                    <a:pt x="56" y="88"/>
                  </a:lnTo>
                  <a:lnTo>
                    <a:pt x="46" y="86"/>
                  </a:lnTo>
                  <a:lnTo>
                    <a:pt x="34" y="82"/>
                  </a:lnTo>
                  <a:lnTo>
                    <a:pt x="24" y="78"/>
                  </a:lnTo>
                  <a:lnTo>
                    <a:pt x="16" y="72"/>
                  </a:lnTo>
                  <a:lnTo>
                    <a:pt x="10" y="64"/>
                  </a:lnTo>
                  <a:lnTo>
                    <a:pt x="4" y="56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4" y="24"/>
                  </a:lnTo>
                  <a:lnTo>
                    <a:pt x="10" y="16"/>
                  </a:lnTo>
                  <a:lnTo>
                    <a:pt x="16" y="10"/>
                  </a:lnTo>
                  <a:lnTo>
                    <a:pt x="24" y="6"/>
                  </a:lnTo>
                  <a:lnTo>
                    <a:pt x="34" y="2"/>
                  </a:lnTo>
                  <a:lnTo>
                    <a:pt x="44" y="2"/>
                  </a:lnTo>
                  <a:lnTo>
                    <a:pt x="56" y="0"/>
                  </a:lnTo>
                  <a:lnTo>
                    <a:pt x="68" y="2"/>
                  </a:lnTo>
                  <a:lnTo>
                    <a:pt x="78" y="6"/>
                  </a:lnTo>
                  <a:lnTo>
                    <a:pt x="88" y="10"/>
                  </a:lnTo>
                  <a:lnTo>
                    <a:pt x="96" y="16"/>
                  </a:lnTo>
                  <a:lnTo>
                    <a:pt x="102" y="24"/>
                  </a:lnTo>
                  <a:lnTo>
                    <a:pt x="108" y="32"/>
                  </a:lnTo>
                  <a:lnTo>
                    <a:pt x="112" y="40"/>
                  </a:lnTo>
                  <a:lnTo>
                    <a:pt x="112" y="48"/>
                  </a:lnTo>
                  <a:lnTo>
                    <a:pt x="112" y="56"/>
                  </a:lnTo>
                  <a:close/>
                </a:path>
              </a:pathLst>
            </a:custGeom>
            <a:solidFill>
              <a:srgbClr val="D3AE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36"/>
            <p:cNvSpPr/>
            <p:nvPr/>
          </p:nvSpPr>
          <p:spPr>
            <a:xfrm>
              <a:off x="1115511785" y="221064493"/>
              <a:ext cx="265364161" cy="157903209"/>
            </a:xfrm>
            <a:custGeom>
              <a:avLst/>
              <a:gdLst/>
              <a:ahLst/>
              <a:cxnLst/>
              <a:rect l="l" t="t" r="r" b="b"/>
              <a:pathLst>
                <a:path w="108" h="80" extrusionOk="0">
                  <a:moveTo>
                    <a:pt x="106" y="52"/>
                  </a:moveTo>
                  <a:lnTo>
                    <a:pt x="106" y="52"/>
                  </a:lnTo>
                  <a:lnTo>
                    <a:pt x="102" y="60"/>
                  </a:lnTo>
                  <a:lnTo>
                    <a:pt x="98" y="66"/>
                  </a:lnTo>
                  <a:lnTo>
                    <a:pt x="92" y="72"/>
                  </a:lnTo>
                  <a:lnTo>
                    <a:pt x="84" y="76"/>
                  </a:lnTo>
                  <a:lnTo>
                    <a:pt x="74" y="80"/>
                  </a:lnTo>
                  <a:lnTo>
                    <a:pt x="64" y="80"/>
                  </a:lnTo>
                  <a:lnTo>
                    <a:pt x="54" y="80"/>
                  </a:lnTo>
                  <a:lnTo>
                    <a:pt x="44" y="80"/>
                  </a:lnTo>
                  <a:lnTo>
                    <a:pt x="34" y="76"/>
                  </a:lnTo>
                  <a:lnTo>
                    <a:pt x="24" y="72"/>
                  </a:lnTo>
                  <a:lnTo>
                    <a:pt x="16" y="66"/>
                  </a:lnTo>
                  <a:lnTo>
                    <a:pt x="10" y="60"/>
                  </a:lnTo>
                  <a:lnTo>
                    <a:pt x="4" y="52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6" y="20"/>
                  </a:lnTo>
                  <a:lnTo>
                    <a:pt x="10" y="14"/>
                  </a:lnTo>
                  <a:lnTo>
                    <a:pt x="16" y="8"/>
                  </a:lnTo>
                  <a:lnTo>
                    <a:pt x="24" y="4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4" y="0"/>
                  </a:lnTo>
                  <a:lnTo>
                    <a:pt x="74" y="4"/>
                  </a:lnTo>
                  <a:lnTo>
                    <a:pt x="84" y="8"/>
                  </a:lnTo>
                  <a:lnTo>
                    <a:pt x="92" y="14"/>
                  </a:lnTo>
                  <a:lnTo>
                    <a:pt x="98" y="20"/>
                  </a:lnTo>
                  <a:lnTo>
                    <a:pt x="104" y="28"/>
                  </a:lnTo>
                  <a:lnTo>
                    <a:pt x="106" y="36"/>
                  </a:lnTo>
                  <a:lnTo>
                    <a:pt x="108" y="44"/>
                  </a:lnTo>
                  <a:lnTo>
                    <a:pt x="106" y="52"/>
                  </a:lnTo>
                  <a:close/>
                </a:path>
              </a:pathLst>
            </a:custGeom>
            <a:solidFill>
              <a:srgbClr val="D4AF6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36"/>
            <p:cNvSpPr/>
            <p:nvPr/>
          </p:nvSpPr>
          <p:spPr>
            <a:xfrm>
              <a:off x="1125340258" y="225012063"/>
              <a:ext cx="245707557" cy="150008048"/>
            </a:xfrm>
            <a:custGeom>
              <a:avLst/>
              <a:gdLst/>
              <a:ahLst/>
              <a:cxnLst/>
              <a:rect l="l" t="t" r="r" b="b"/>
              <a:pathLst>
                <a:path w="100" h="76" extrusionOk="0">
                  <a:moveTo>
                    <a:pt x="98" y="50"/>
                  </a:moveTo>
                  <a:lnTo>
                    <a:pt x="98" y="50"/>
                  </a:lnTo>
                  <a:lnTo>
                    <a:pt x="96" y="56"/>
                  </a:lnTo>
                  <a:lnTo>
                    <a:pt x="92" y="62"/>
                  </a:lnTo>
                  <a:lnTo>
                    <a:pt x="86" y="68"/>
                  </a:lnTo>
                  <a:lnTo>
                    <a:pt x="78" y="72"/>
                  </a:lnTo>
                  <a:lnTo>
                    <a:pt x="70" y="74"/>
                  </a:lnTo>
                  <a:lnTo>
                    <a:pt x="60" y="76"/>
                  </a:lnTo>
                  <a:lnTo>
                    <a:pt x="50" y="76"/>
                  </a:lnTo>
                  <a:lnTo>
                    <a:pt x="40" y="74"/>
                  </a:lnTo>
                  <a:lnTo>
                    <a:pt x="30" y="72"/>
                  </a:lnTo>
                  <a:lnTo>
                    <a:pt x="22" y="68"/>
                  </a:lnTo>
                  <a:lnTo>
                    <a:pt x="14" y="62"/>
                  </a:lnTo>
                  <a:lnTo>
                    <a:pt x="8" y="56"/>
                  </a:lnTo>
                  <a:lnTo>
                    <a:pt x="4" y="50"/>
                  </a:lnTo>
                  <a:lnTo>
                    <a:pt x="2" y="42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4" y="20"/>
                  </a:lnTo>
                  <a:lnTo>
                    <a:pt x="8" y="14"/>
                  </a:lnTo>
                  <a:lnTo>
                    <a:pt x="14" y="8"/>
                  </a:lnTo>
                  <a:lnTo>
                    <a:pt x="22" y="4"/>
                  </a:lnTo>
                  <a:lnTo>
                    <a:pt x="30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60" y="2"/>
                  </a:lnTo>
                  <a:lnTo>
                    <a:pt x="70" y="4"/>
                  </a:lnTo>
                  <a:lnTo>
                    <a:pt x="78" y="8"/>
                  </a:lnTo>
                  <a:lnTo>
                    <a:pt x="86" y="14"/>
                  </a:lnTo>
                  <a:lnTo>
                    <a:pt x="92" y="20"/>
                  </a:lnTo>
                  <a:lnTo>
                    <a:pt x="96" y="26"/>
                  </a:lnTo>
                  <a:lnTo>
                    <a:pt x="98" y="34"/>
                  </a:lnTo>
                  <a:lnTo>
                    <a:pt x="100" y="42"/>
                  </a:lnTo>
                  <a:lnTo>
                    <a:pt x="98" y="50"/>
                  </a:lnTo>
                  <a:close/>
                </a:path>
              </a:pathLst>
            </a:custGeom>
            <a:solidFill>
              <a:srgbClr val="D5B1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36"/>
            <p:cNvSpPr/>
            <p:nvPr/>
          </p:nvSpPr>
          <p:spPr>
            <a:xfrm>
              <a:off x="1135168731" y="228959633"/>
              <a:ext cx="226050952" cy="142112888"/>
            </a:xfrm>
            <a:custGeom>
              <a:avLst/>
              <a:gdLst/>
              <a:ahLst/>
              <a:cxnLst/>
              <a:rect l="l" t="t" r="r" b="b"/>
              <a:pathLst>
                <a:path w="92" h="72" extrusionOk="0">
                  <a:moveTo>
                    <a:pt x="92" y="46"/>
                  </a:moveTo>
                  <a:lnTo>
                    <a:pt x="92" y="46"/>
                  </a:lnTo>
                  <a:lnTo>
                    <a:pt x="88" y="54"/>
                  </a:lnTo>
                  <a:lnTo>
                    <a:pt x="84" y="60"/>
                  </a:lnTo>
                  <a:lnTo>
                    <a:pt x="78" y="64"/>
                  </a:lnTo>
                  <a:lnTo>
                    <a:pt x="72" y="68"/>
                  </a:lnTo>
                  <a:lnTo>
                    <a:pt x="64" y="70"/>
                  </a:lnTo>
                  <a:lnTo>
                    <a:pt x="56" y="72"/>
                  </a:lnTo>
                  <a:lnTo>
                    <a:pt x="46" y="72"/>
                  </a:lnTo>
                  <a:lnTo>
                    <a:pt x="36" y="70"/>
                  </a:lnTo>
                  <a:lnTo>
                    <a:pt x="28" y="68"/>
                  </a:lnTo>
                  <a:lnTo>
                    <a:pt x="20" y="64"/>
                  </a:lnTo>
                  <a:lnTo>
                    <a:pt x="14" y="58"/>
                  </a:lnTo>
                  <a:lnTo>
                    <a:pt x="8" y="52"/>
                  </a:lnTo>
                  <a:lnTo>
                    <a:pt x="4" y="46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4" y="18"/>
                  </a:lnTo>
                  <a:lnTo>
                    <a:pt x="8" y="12"/>
                  </a:lnTo>
                  <a:lnTo>
                    <a:pt x="14" y="8"/>
                  </a:lnTo>
                  <a:lnTo>
                    <a:pt x="20" y="4"/>
                  </a:lnTo>
                  <a:lnTo>
                    <a:pt x="28" y="2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56" y="2"/>
                  </a:lnTo>
                  <a:lnTo>
                    <a:pt x="64" y="4"/>
                  </a:lnTo>
                  <a:lnTo>
                    <a:pt x="72" y="8"/>
                  </a:lnTo>
                  <a:lnTo>
                    <a:pt x="78" y="14"/>
                  </a:lnTo>
                  <a:lnTo>
                    <a:pt x="84" y="20"/>
                  </a:lnTo>
                  <a:lnTo>
                    <a:pt x="88" y="26"/>
                  </a:lnTo>
                  <a:lnTo>
                    <a:pt x="92" y="32"/>
                  </a:lnTo>
                  <a:lnTo>
                    <a:pt x="92" y="40"/>
                  </a:lnTo>
                  <a:lnTo>
                    <a:pt x="92" y="46"/>
                  </a:lnTo>
                  <a:close/>
                </a:path>
              </a:pathLst>
            </a:custGeom>
            <a:solidFill>
              <a:srgbClr val="D6B36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36"/>
            <p:cNvSpPr/>
            <p:nvPr/>
          </p:nvSpPr>
          <p:spPr>
            <a:xfrm>
              <a:off x="1140082577" y="232907204"/>
              <a:ext cx="216222650" cy="134217727"/>
            </a:xfrm>
            <a:custGeom>
              <a:avLst/>
              <a:gdLst/>
              <a:ahLst/>
              <a:cxnLst/>
              <a:rect l="l" t="t" r="r" b="b"/>
              <a:pathLst>
                <a:path w="88" h="68" extrusionOk="0">
                  <a:moveTo>
                    <a:pt x="86" y="44"/>
                  </a:moveTo>
                  <a:lnTo>
                    <a:pt x="86" y="44"/>
                  </a:lnTo>
                  <a:lnTo>
                    <a:pt x="84" y="50"/>
                  </a:lnTo>
                  <a:lnTo>
                    <a:pt x="80" y="56"/>
                  </a:lnTo>
                  <a:lnTo>
                    <a:pt x="74" y="60"/>
                  </a:lnTo>
                  <a:lnTo>
                    <a:pt x="68" y="64"/>
                  </a:lnTo>
                  <a:lnTo>
                    <a:pt x="60" y="66"/>
                  </a:lnTo>
                  <a:lnTo>
                    <a:pt x="52" y="68"/>
                  </a:lnTo>
                  <a:lnTo>
                    <a:pt x="44" y="68"/>
                  </a:lnTo>
                  <a:lnTo>
                    <a:pt x="36" y="66"/>
                  </a:lnTo>
                  <a:lnTo>
                    <a:pt x="28" y="64"/>
                  </a:lnTo>
                  <a:lnTo>
                    <a:pt x="20" y="60"/>
                  </a:lnTo>
                  <a:lnTo>
                    <a:pt x="14" y="56"/>
                  </a:lnTo>
                  <a:lnTo>
                    <a:pt x="8" y="50"/>
                  </a:lnTo>
                  <a:lnTo>
                    <a:pt x="4" y="44"/>
                  </a:lnTo>
                  <a:lnTo>
                    <a:pt x="2" y="38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4" y="18"/>
                  </a:lnTo>
                  <a:lnTo>
                    <a:pt x="8" y="12"/>
                  </a:lnTo>
                  <a:lnTo>
                    <a:pt x="14" y="8"/>
                  </a:lnTo>
                  <a:lnTo>
                    <a:pt x="20" y="4"/>
                  </a:lnTo>
                  <a:lnTo>
                    <a:pt x="28" y="2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2" y="2"/>
                  </a:lnTo>
                  <a:lnTo>
                    <a:pt x="60" y="4"/>
                  </a:lnTo>
                  <a:lnTo>
                    <a:pt x="68" y="8"/>
                  </a:lnTo>
                  <a:lnTo>
                    <a:pt x="74" y="12"/>
                  </a:lnTo>
                  <a:lnTo>
                    <a:pt x="80" y="18"/>
                  </a:lnTo>
                  <a:lnTo>
                    <a:pt x="84" y="24"/>
                  </a:lnTo>
                  <a:lnTo>
                    <a:pt x="86" y="30"/>
                  </a:lnTo>
                  <a:lnTo>
                    <a:pt x="88" y="38"/>
                  </a:lnTo>
                  <a:lnTo>
                    <a:pt x="86" y="44"/>
                  </a:lnTo>
                  <a:close/>
                </a:path>
              </a:pathLst>
            </a:custGeom>
            <a:solidFill>
              <a:srgbClr val="D7B46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36"/>
            <p:cNvSpPr/>
            <p:nvPr/>
          </p:nvSpPr>
          <p:spPr>
            <a:xfrm>
              <a:off x="1149911050" y="236854853"/>
              <a:ext cx="196566045" cy="126322567"/>
            </a:xfrm>
            <a:custGeom>
              <a:avLst/>
              <a:gdLst/>
              <a:ahLst/>
              <a:cxnLst/>
              <a:rect l="l" t="t" r="r" b="b"/>
              <a:pathLst>
                <a:path w="80" h="64" extrusionOk="0">
                  <a:moveTo>
                    <a:pt x="78" y="42"/>
                  </a:moveTo>
                  <a:lnTo>
                    <a:pt x="78" y="42"/>
                  </a:lnTo>
                  <a:lnTo>
                    <a:pt x="76" y="48"/>
                  </a:lnTo>
                  <a:lnTo>
                    <a:pt x="72" y="52"/>
                  </a:lnTo>
                  <a:lnTo>
                    <a:pt x="68" y="56"/>
                  </a:lnTo>
                  <a:lnTo>
                    <a:pt x="62" y="60"/>
                  </a:lnTo>
                  <a:lnTo>
                    <a:pt x="56" y="6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32" y="62"/>
                  </a:lnTo>
                  <a:lnTo>
                    <a:pt x="24" y="60"/>
                  </a:lnTo>
                  <a:lnTo>
                    <a:pt x="18" y="56"/>
                  </a:lnTo>
                  <a:lnTo>
                    <a:pt x="12" y="52"/>
                  </a:lnTo>
                  <a:lnTo>
                    <a:pt x="6" y="46"/>
                  </a:lnTo>
                  <a:lnTo>
                    <a:pt x="4" y="42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4" y="18"/>
                  </a:lnTo>
                  <a:lnTo>
                    <a:pt x="8" y="12"/>
                  </a:lnTo>
                  <a:lnTo>
                    <a:pt x="12" y="8"/>
                  </a:lnTo>
                  <a:lnTo>
                    <a:pt x="18" y="4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8" y="2"/>
                  </a:lnTo>
                  <a:lnTo>
                    <a:pt x="56" y="4"/>
                  </a:lnTo>
                  <a:lnTo>
                    <a:pt x="62" y="8"/>
                  </a:lnTo>
                  <a:lnTo>
                    <a:pt x="68" y="12"/>
                  </a:lnTo>
                  <a:lnTo>
                    <a:pt x="74" y="18"/>
                  </a:lnTo>
                  <a:lnTo>
                    <a:pt x="76" y="22"/>
                  </a:lnTo>
                  <a:lnTo>
                    <a:pt x="78" y="28"/>
                  </a:lnTo>
                  <a:lnTo>
                    <a:pt x="80" y="34"/>
                  </a:lnTo>
                  <a:lnTo>
                    <a:pt x="78" y="42"/>
                  </a:lnTo>
                  <a:close/>
                </a:path>
              </a:pathLst>
            </a:custGeom>
            <a:solidFill>
              <a:srgbClr val="D7B66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36"/>
            <p:cNvSpPr/>
            <p:nvPr/>
          </p:nvSpPr>
          <p:spPr>
            <a:xfrm>
              <a:off x="1159739523" y="244749994"/>
              <a:ext cx="176909441" cy="110532246"/>
            </a:xfrm>
            <a:custGeom>
              <a:avLst/>
              <a:gdLst/>
              <a:ahLst/>
              <a:cxnLst/>
              <a:rect l="l" t="t" r="r" b="b"/>
              <a:pathLst>
                <a:path w="72" h="56" extrusionOk="0">
                  <a:moveTo>
                    <a:pt x="72" y="36"/>
                  </a:moveTo>
                  <a:lnTo>
                    <a:pt x="72" y="36"/>
                  </a:lnTo>
                  <a:lnTo>
                    <a:pt x="70" y="42"/>
                  </a:lnTo>
                  <a:lnTo>
                    <a:pt x="66" y="46"/>
                  </a:lnTo>
                  <a:lnTo>
                    <a:pt x="62" y="50"/>
                  </a:lnTo>
                  <a:lnTo>
                    <a:pt x="56" y="54"/>
                  </a:lnTo>
                  <a:lnTo>
                    <a:pt x="44" y="56"/>
                  </a:lnTo>
                  <a:lnTo>
                    <a:pt x="28" y="56"/>
                  </a:lnTo>
                  <a:lnTo>
                    <a:pt x="16" y="50"/>
                  </a:lnTo>
                  <a:lnTo>
                    <a:pt x="6" y="42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44" y="0"/>
                  </a:lnTo>
                  <a:lnTo>
                    <a:pt x="56" y="6"/>
                  </a:lnTo>
                  <a:lnTo>
                    <a:pt x="66" y="14"/>
                  </a:lnTo>
                  <a:lnTo>
                    <a:pt x="70" y="20"/>
                  </a:lnTo>
                  <a:lnTo>
                    <a:pt x="72" y="26"/>
                  </a:lnTo>
                  <a:lnTo>
                    <a:pt x="72" y="30"/>
                  </a:lnTo>
                  <a:lnTo>
                    <a:pt x="72" y="36"/>
                  </a:lnTo>
                  <a:close/>
                </a:path>
              </a:pathLst>
            </a:custGeom>
            <a:solidFill>
              <a:srgbClr val="D8B77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36"/>
            <p:cNvSpPr/>
            <p:nvPr/>
          </p:nvSpPr>
          <p:spPr>
            <a:xfrm>
              <a:off x="1164653369" y="248697564"/>
              <a:ext cx="167081138" cy="102637086"/>
            </a:xfrm>
            <a:custGeom>
              <a:avLst/>
              <a:gdLst/>
              <a:ahLst/>
              <a:cxnLst/>
              <a:rect l="l" t="t" r="r" b="b"/>
              <a:pathLst>
                <a:path w="68" h="52" extrusionOk="0">
                  <a:moveTo>
                    <a:pt x="66" y="34"/>
                  </a:moveTo>
                  <a:lnTo>
                    <a:pt x="66" y="34"/>
                  </a:lnTo>
                  <a:lnTo>
                    <a:pt x="64" y="38"/>
                  </a:lnTo>
                  <a:lnTo>
                    <a:pt x="62" y="44"/>
                  </a:lnTo>
                  <a:lnTo>
                    <a:pt x="52" y="50"/>
                  </a:lnTo>
                  <a:lnTo>
                    <a:pt x="40" y="52"/>
                  </a:lnTo>
                  <a:lnTo>
                    <a:pt x="28" y="52"/>
                  </a:lnTo>
                  <a:lnTo>
                    <a:pt x="16" y="46"/>
                  </a:lnTo>
                  <a:lnTo>
                    <a:pt x="6" y="38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4" y="14"/>
                  </a:lnTo>
                  <a:lnTo>
                    <a:pt x="6" y="10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52" y="6"/>
                  </a:lnTo>
                  <a:lnTo>
                    <a:pt x="62" y="14"/>
                  </a:lnTo>
                  <a:lnTo>
                    <a:pt x="66" y="24"/>
                  </a:lnTo>
                  <a:lnTo>
                    <a:pt x="68" y="28"/>
                  </a:lnTo>
                  <a:lnTo>
                    <a:pt x="66" y="34"/>
                  </a:lnTo>
                  <a:close/>
                </a:path>
              </a:pathLst>
            </a:custGeom>
            <a:solidFill>
              <a:srgbClr val="D9B87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36"/>
            <p:cNvSpPr/>
            <p:nvPr/>
          </p:nvSpPr>
          <p:spPr>
            <a:xfrm>
              <a:off x="1174481842" y="252645134"/>
              <a:ext cx="147424534" cy="94741925"/>
            </a:xfrm>
            <a:custGeom>
              <a:avLst/>
              <a:gdLst/>
              <a:ahLst/>
              <a:cxnLst/>
              <a:rect l="l" t="t" r="r" b="b"/>
              <a:pathLst>
                <a:path w="60" h="48" extrusionOk="0">
                  <a:moveTo>
                    <a:pt x="60" y="32"/>
                  </a:moveTo>
                  <a:lnTo>
                    <a:pt x="60" y="32"/>
                  </a:lnTo>
                  <a:lnTo>
                    <a:pt x="58" y="36"/>
                  </a:lnTo>
                  <a:lnTo>
                    <a:pt x="54" y="40"/>
                  </a:lnTo>
                  <a:lnTo>
                    <a:pt x="46" y="46"/>
                  </a:lnTo>
                  <a:lnTo>
                    <a:pt x="36" y="48"/>
                  </a:lnTo>
                  <a:lnTo>
                    <a:pt x="24" y="48"/>
                  </a:lnTo>
                  <a:lnTo>
                    <a:pt x="14" y="42"/>
                  </a:lnTo>
                  <a:lnTo>
                    <a:pt x="6" y="3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6" y="8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6" y="6"/>
                  </a:lnTo>
                  <a:lnTo>
                    <a:pt x="54" y="12"/>
                  </a:lnTo>
                  <a:lnTo>
                    <a:pt x="60" y="22"/>
                  </a:lnTo>
                  <a:lnTo>
                    <a:pt x="60" y="26"/>
                  </a:lnTo>
                  <a:lnTo>
                    <a:pt x="60" y="32"/>
                  </a:lnTo>
                  <a:close/>
                </a:path>
              </a:pathLst>
            </a:custGeom>
            <a:solidFill>
              <a:srgbClr val="DABA7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36"/>
            <p:cNvSpPr/>
            <p:nvPr/>
          </p:nvSpPr>
          <p:spPr>
            <a:xfrm>
              <a:off x="1184310315" y="256592705"/>
              <a:ext cx="127767929" cy="86846765"/>
            </a:xfrm>
            <a:custGeom>
              <a:avLst/>
              <a:gdLst/>
              <a:ahLst/>
              <a:cxnLst/>
              <a:rect l="l" t="t" r="r" b="b"/>
              <a:pathLst>
                <a:path w="52" h="44" extrusionOk="0">
                  <a:moveTo>
                    <a:pt x="52" y="28"/>
                  </a:moveTo>
                  <a:lnTo>
                    <a:pt x="52" y="28"/>
                  </a:lnTo>
                  <a:lnTo>
                    <a:pt x="48" y="36"/>
                  </a:lnTo>
                  <a:lnTo>
                    <a:pt x="40" y="42"/>
                  </a:lnTo>
                  <a:lnTo>
                    <a:pt x="32" y="44"/>
                  </a:lnTo>
                  <a:lnTo>
                    <a:pt x="20" y="42"/>
                  </a:lnTo>
                  <a:lnTo>
                    <a:pt x="12" y="38"/>
                  </a:lnTo>
                  <a:lnTo>
                    <a:pt x="4" y="32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4" y="8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32" y="2"/>
                  </a:lnTo>
                  <a:lnTo>
                    <a:pt x="40" y="6"/>
                  </a:lnTo>
                  <a:lnTo>
                    <a:pt x="48" y="12"/>
                  </a:lnTo>
                  <a:lnTo>
                    <a:pt x="52" y="20"/>
                  </a:lnTo>
                  <a:lnTo>
                    <a:pt x="52" y="28"/>
                  </a:lnTo>
                  <a:close/>
                </a:path>
              </a:pathLst>
            </a:custGeom>
            <a:solidFill>
              <a:srgbClr val="DCBC7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36"/>
            <p:cNvSpPr/>
            <p:nvPr/>
          </p:nvSpPr>
          <p:spPr>
            <a:xfrm>
              <a:off x="1174481842" y="252645134"/>
              <a:ext cx="147424534" cy="94741925"/>
            </a:xfrm>
            <a:custGeom>
              <a:avLst/>
              <a:gdLst/>
              <a:ahLst/>
              <a:cxnLst/>
              <a:rect l="l" t="t" r="r" b="b"/>
              <a:pathLst>
                <a:path w="60" h="48" extrusionOk="0">
                  <a:moveTo>
                    <a:pt x="60" y="32"/>
                  </a:moveTo>
                  <a:lnTo>
                    <a:pt x="60" y="32"/>
                  </a:lnTo>
                  <a:lnTo>
                    <a:pt x="58" y="36"/>
                  </a:lnTo>
                  <a:lnTo>
                    <a:pt x="54" y="40"/>
                  </a:lnTo>
                  <a:lnTo>
                    <a:pt x="46" y="46"/>
                  </a:lnTo>
                  <a:lnTo>
                    <a:pt x="36" y="48"/>
                  </a:lnTo>
                  <a:lnTo>
                    <a:pt x="24" y="48"/>
                  </a:lnTo>
                  <a:lnTo>
                    <a:pt x="14" y="42"/>
                  </a:lnTo>
                  <a:lnTo>
                    <a:pt x="6" y="3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6" y="8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6" y="6"/>
                  </a:lnTo>
                  <a:lnTo>
                    <a:pt x="54" y="12"/>
                  </a:lnTo>
                  <a:lnTo>
                    <a:pt x="60" y="22"/>
                  </a:lnTo>
                  <a:lnTo>
                    <a:pt x="60" y="26"/>
                  </a:lnTo>
                  <a:lnTo>
                    <a:pt x="60" y="32"/>
                  </a:lnTo>
                  <a:close/>
                </a:path>
              </a:pathLst>
            </a:custGeom>
            <a:solidFill>
              <a:srgbClr val="DABA7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36"/>
            <p:cNvSpPr/>
            <p:nvPr/>
          </p:nvSpPr>
          <p:spPr>
            <a:xfrm>
              <a:off x="1164653369" y="248697564"/>
              <a:ext cx="167081138" cy="102637086"/>
            </a:xfrm>
            <a:custGeom>
              <a:avLst/>
              <a:gdLst/>
              <a:ahLst/>
              <a:cxnLst/>
              <a:rect l="l" t="t" r="r" b="b"/>
              <a:pathLst>
                <a:path w="68" h="52" extrusionOk="0">
                  <a:moveTo>
                    <a:pt x="66" y="34"/>
                  </a:moveTo>
                  <a:lnTo>
                    <a:pt x="66" y="34"/>
                  </a:lnTo>
                  <a:lnTo>
                    <a:pt x="64" y="38"/>
                  </a:lnTo>
                  <a:lnTo>
                    <a:pt x="62" y="44"/>
                  </a:lnTo>
                  <a:lnTo>
                    <a:pt x="52" y="50"/>
                  </a:lnTo>
                  <a:lnTo>
                    <a:pt x="40" y="52"/>
                  </a:lnTo>
                  <a:lnTo>
                    <a:pt x="28" y="52"/>
                  </a:lnTo>
                  <a:lnTo>
                    <a:pt x="16" y="46"/>
                  </a:lnTo>
                  <a:lnTo>
                    <a:pt x="6" y="38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4" y="14"/>
                  </a:lnTo>
                  <a:lnTo>
                    <a:pt x="6" y="10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52" y="6"/>
                  </a:lnTo>
                  <a:lnTo>
                    <a:pt x="62" y="14"/>
                  </a:lnTo>
                  <a:lnTo>
                    <a:pt x="66" y="24"/>
                  </a:lnTo>
                  <a:lnTo>
                    <a:pt x="68" y="28"/>
                  </a:lnTo>
                  <a:lnTo>
                    <a:pt x="66" y="34"/>
                  </a:lnTo>
                  <a:close/>
                </a:path>
              </a:pathLst>
            </a:custGeom>
            <a:solidFill>
              <a:srgbClr val="D9B87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36"/>
            <p:cNvSpPr/>
            <p:nvPr/>
          </p:nvSpPr>
          <p:spPr>
            <a:xfrm>
              <a:off x="1159739523" y="244749994"/>
              <a:ext cx="176909441" cy="110532246"/>
            </a:xfrm>
            <a:custGeom>
              <a:avLst/>
              <a:gdLst/>
              <a:ahLst/>
              <a:cxnLst/>
              <a:rect l="l" t="t" r="r" b="b"/>
              <a:pathLst>
                <a:path w="72" h="56" extrusionOk="0">
                  <a:moveTo>
                    <a:pt x="72" y="36"/>
                  </a:moveTo>
                  <a:lnTo>
                    <a:pt x="72" y="36"/>
                  </a:lnTo>
                  <a:lnTo>
                    <a:pt x="70" y="42"/>
                  </a:lnTo>
                  <a:lnTo>
                    <a:pt x="66" y="46"/>
                  </a:lnTo>
                  <a:lnTo>
                    <a:pt x="62" y="50"/>
                  </a:lnTo>
                  <a:lnTo>
                    <a:pt x="56" y="54"/>
                  </a:lnTo>
                  <a:lnTo>
                    <a:pt x="44" y="56"/>
                  </a:lnTo>
                  <a:lnTo>
                    <a:pt x="28" y="56"/>
                  </a:lnTo>
                  <a:lnTo>
                    <a:pt x="16" y="50"/>
                  </a:lnTo>
                  <a:lnTo>
                    <a:pt x="6" y="42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44" y="0"/>
                  </a:lnTo>
                  <a:lnTo>
                    <a:pt x="56" y="6"/>
                  </a:lnTo>
                  <a:lnTo>
                    <a:pt x="66" y="14"/>
                  </a:lnTo>
                  <a:lnTo>
                    <a:pt x="70" y="20"/>
                  </a:lnTo>
                  <a:lnTo>
                    <a:pt x="72" y="26"/>
                  </a:lnTo>
                  <a:lnTo>
                    <a:pt x="72" y="30"/>
                  </a:lnTo>
                  <a:lnTo>
                    <a:pt x="72" y="36"/>
                  </a:lnTo>
                  <a:close/>
                </a:path>
              </a:pathLst>
            </a:custGeom>
            <a:solidFill>
              <a:srgbClr val="D8B77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36"/>
            <p:cNvSpPr/>
            <p:nvPr/>
          </p:nvSpPr>
          <p:spPr>
            <a:xfrm>
              <a:off x="1149911050" y="236854853"/>
              <a:ext cx="196566045" cy="126322567"/>
            </a:xfrm>
            <a:custGeom>
              <a:avLst/>
              <a:gdLst/>
              <a:ahLst/>
              <a:cxnLst/>
              <a:rect l="l" t="t" r="r" b="b"/>
              <a:pathLst>
                <a:path w="80" h="64" extrusionOk="0">
                  <a:moveTo>
                    <a:pt x="78" y="42"/>
                  </a:moveTo>
                  <a:lnTo>
                    <a:pt x="78" y="42"/>
                  </a:lnTo>
                  <a:lnTo>
                    <a:pt x="76" y="48"/>
                  </a:lnTo>
                  <a:lnTo>
                    <a:pt x="72" y="52"/>
                  </a:lnTo>
                  <a:lnTo>
                    <a:pt x="68" y="56"/>
                  </a:lnTo>
                  <a:lnTo>
                    <a:pt x="62" y="60"/>
                  </a:lnTo>
                  <a:lnTo>
                    <a:pt x="56" y="6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32" y="62"/>
                  </a:lnTo>
                  <a:lnTo>
                    <a:pt x="24" y="60"/>
                  </a:lnTo>
                  <a:lnTo>
                    <a:pt x="18" y="56"/>
                  </a:lnTo>
                  <a:lnTo>
                    <a:pt x="12" y="52"/>
                  </a:lnTo>
                  <a:lnTo>
                    <a:pt x="6" y="46"/>
                  </a:lnTo>
                  <a:lnTo>
                    <a:pt x="4" y="42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4" y="18"/>
                  </a:lnTo>
                  <a:lnTo>
                    <a:pt x="8" y="12"/>
                  </a:lnTo>
                  <a:lnTo>
                    <a:pt x="12" y="8"/>
                  </a:lnTo>
                  <a:lnTo>
                    <a:pt x="18" y="4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8" y="2"/>
                  </a:lnTo>
                  <a:lnTo>
                    <a:pt x="56" y="4"/>
                  </a:lnTo>
                  <a:lnTo>
                    <a:pt x="62" y="8"/>
                  </a:lnTo>
                  <a:lnTo>
                    <a:pt x="68" y="12"/>
                  </a:lnTo>
                  <a:lnTo>
                    <a:pt x="74" y="18"/>
                  </a:lnTo>
                  <a:lnTo>
                    <a:pt x="76" y="22"/>
                  </a:lnTo>
                  <a:lnTo>
                    <a:pt x="78" y="28"/>
                  </a:lnTo>
                  <a:lnTo>
                    <a:pt x="80" y="34"/>
                  </a:lnTo>
                  <a:lnTo>
                    <a:pt x="78" y="42"/>
                  </a:lnTo>
                  <a:close/>
                </a:path>
              </a:pathLst>
            </a:custGeom>
            <a:solidFill>
              <a:srgbClr val="D7B66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36"/>
            <p:cNvSpPr/>
            <p:nvPr/>
          </p:nvSpPr>
          <p:spPr>
            <a:xfrm>
              <a:off x="1140082577" y="232907204"/>
              <a:ext cx="216222650" cy="134217727"/>
            </a:xfrm>
            <a:custGeom>
              <a:avLst/>
              <a:gdLst/>
              <a:ahLst/>
              <a:cxnLst/>
              <a:rect l="l" t="t" r="r" b="b"/>
              <a:pathLst>
                <a:path w="88" h="68" extrusionOk="0">
                  <a:moveTo>
                    <a:pt x="86" y="44"/>
                  </a:moveTo>
                  <a:lnTo>
                    <a:pt x="86" y="44"/>
                  </a:lnTo>
                  <a:lnTo>
                    <a:pt x="84" y="50"/>
                  </a:lnTo>
                  <a:lnTo>
                    <a:pt x="80" y="56"/>
                  </a:lnTo>
                  <a:lnTo>
                    <a:pt x="74" y="60"/>
                  </a:lnTo>
                  <a:lnTo>
                    <a:pt x="68" y="64"/>
                  </a:lnTo>
                  <a:lnTo>
                    <a:pt x="60" y="66"/>
                  </a:lnTo>
                  <a:lnTo>
                    <a:pt x="52" y="68"/>
                  </a:lnTo>
                  <a:lnTo>
                    <a:pt x="44" y="68"/>
                  </a:lnTo>
                  <a:lnTo>
                    <a:pt x="36" y="66"/>
                  </a:lnTo>
                  <a:lnTo>
                    <a:pt x="28" y="64"/>
                  </a:lnTo>
                  <a:lnTo>
                    <a:pt x="20" y="60"/>
                  </a:lnTo>
                  <a:lnTo>
                    <a:pt x="14" y="56"/>
                  </a:lnTo>
                  <a:lnTo>
                    <a:pt x="8" y="50"/>
                  </a:lnTo>
                  <a:lnTo>
                    <a:pt x="4" y="44"/>
                  </a:lnTo>
                  <a:lnTo>
                    <a:pt x="2" y="38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4" y="18"/>
                  </a:lnTo>
                  <a:lnTo>
                    <a:pt x="8" y="12"/>
                  </a:lnTo>
                  <a:lnTo>
                    <a:pt x="14" y="8"/>
                  </a:lnTo>
                  <a:lnTo>
                    <a:pt x="20" y="4"/>
                  </a:lnTo>
                  <a:lnTo>
                    <a:pt x="28" y="2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2" y="2"/>
                  </a:lnTo>
                  <a:lnTo>
                    <a:pt x="60" y="4"/>
                  </a:lnTo>
                  <a:lnTo>
                    <a:pt x="68" y="8"/>
                  </a:lnTo>
                  <a:lnTo>
                    <a:pt x="74" y="12"/>
                  </a:lnTo>
                  <a:lnTo>
                    <a:pt x="80" y="18"/>
                  </a:lnTo>
                  <a:lnTo>
                    <a:pt x="84" y="24"/>
                  </a:lnTo>
                  <a:lnTo>
                    <a:pt x="86" y="30"/>
                  </a:lnTo>
                  <a:lnTo>
                    <a:pt x="88" y="38"/>
                  </a:lnTo>
                  <a:lnTo>
                    <a:pt x="86" y="44"/>
                  </a:lnTo>
                  <a:close/>
                </a:path>
              </a:pathLst>
            </a:custGeom>
            <a:solidFill>
              <a:srgbClr val="D7B46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36"/>
            <p:cNvSpPr/>
            <p:nvPr/>
          </p:nvSpPr>
          <p:spPr>
            <a:xfrm>
              <a:off x="1135168731" y="228959633"/>
              <a:ext cx="226050952" cy="142112888"/>
            </a:xfrm>
            <a:custGeom>
              <a:avLst/>
              <a:gdLst/>
              <a:ahLst/>
              <a:cxnLst/>
              <a:rect l="l" t="t" r="r" b="b"/>
              <a:pathLst>
                <a:path w="92" h="72" extrusionOk="0">
                  <a:moveTo>
                    <a:pt x="92" y="46"/>
                  </a:moveTo>
                  <a:lnTo>
                    <a:pt x="92" y="46"/>
                  </a:lnTo>
                  <a:lnTo>
                    <a:pt x="88" y="54"/>
                  </a:lnTo>
                  <a:lnTo>
                    <a:pt x="84" y="60"/>
                  </a:lnTo>
                  <a:lnTo>
                    <a:pt x="78" y="64"/>
                  </a:lnTo>
                  <a:lnTo>
                    <a:pt x="72" y="68"/>
                  </a:lnTo>
                  <a:lnTo>
                    <a:pt x="64" y="70"/>
                  </a:lnTo>
                  <a:lnTo>
                    <a:pt x="56" y="72"/>
                  </a:lnTo>
                  <a:lnTo>
                    <a:pt x="46" y="72"/>
                  </a:lnTo>
                  <a:lnTo>
                    <a:pt x="36" y="70"/>
                  </a:lnTo>
                  <a:lnTo>
                    <a:pt x="28" y="68"/>
                  </a:lnTo>
                  <a:lnTo>
                    <a:pt x="20" y="64"/>
                  </a:lnTo>
                  <a:lnTo>
                    <a:pt x="14" y="58"/>
                  </a:lnTo>
                  <a:lnTo>
                    <a:pt x="8" y="52"/>
                  </a:lnTo>
                  <a:lnTo>
                    <a:pt x="4" y="46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4" y="18"/>
                  </a:lnTo>
                  <a:lnTo>
                    <a:pt x="8" y="12"/>
                  </a:lnTo>
                  <a:lnTo>
                    <a:pt x="14" y="8"/>
                  </a:lnTo>
                  <a:lnTo>
                    <a:pt x="20" y="4"/>
                  </a:lnTo>
                  <a:lnTo>
                    <a:pt x="28" y="2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56" y="2"/>
                  </a:lnTo>
                  <a:lnTo>
                    <a:pt x="64" y="4"/>
                  </a:lnTo>
                  <a:lnTo>
                    <a:pt x="72" y="8"/>
                  </a:lnTo>
                  <a:lnTo>
                    <a:pt x="78" y="14"/>
                  </a:lnTo>
                  <a:lnTo>
                    <a:pt x="84" y="20"/>
                  </a:lnTo>
                  <a:lnTo>
                    <a:pt x="88" y="26"/>
                  </a:lnTo>
                  <a:lnTo>
                    <a:pt x="92" y="32"/>
                  </a:lnTo>
                  <a:lnTo>
                    <a:pt x="92" y="40"/>
                  </a:lnTo>
                  <a:lnTo>
                    <a:pt x="92" y="46"/>
                  </a:lnTo>
                  <a:close/>
                </a:path>
              </a:pathLst>
            </a:custGeom>
            <a:solidFill>
              <a:srgbClr val="D6B36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36"/>
            <p:cNvSpPr/>
            <p:nvPr/>
          </p:nvSpPr>
          <p:spPr>
            <a:xfrm>
              <a:off x="1125340258" y="225012063"/>
              <a:ext cx="245707557" cy="150008048"/>
            </a:xfrm>
            <a:custGeom>
              <a:avLst/>
              <a:gdLst/>
              <a:ahLst/>
              <a:cxnLst/>
              <a:rect l="l" t="t" r="r" b="b"/>
              <a:pathLst>
                <a:path w="100" h="76" extrusionOk="0">
                  <a:moveTo>
                    <a:pt x="98" y="50"/>
                  </a:moveTo>
                  <a:lnTo>
                    <a:pt x="98" y="50"/>
                  </a:lnTo>
                  <a:lnTo>
                    <a:pt x="96" y="56"/>
                  </a:lnTo>
                  <a:lnTo>
                    <a:pt x="92" y="62"/>
                  </a:lnTo>
                  <a:lnTo>
                    <a:pt x="86" y="68"/>
                  </a:lnTo>
                  <a:lnTo>
                    <a:pt x="78" y="72"/>
                  </a:lnTo>
                  <a:lnTo>
                    <a:pt x="70" y="74"/>
                  </a:lnTo>
                  <a:lnTo>
                    <a:pt x="60" y="76"/>
                  </a:lnTo>
                  <a:lnTo>
                    <a:pt x="50" y="76"/>
                  </a:lnTo>
                  <a:lnTo>
                    <a:pt x="40" y="74"/>
                  </a:lnTo>
                  <a:lnTo>
                    <a:pt x="30" y="72"/>
                  </a:lnTo>
                  <a:lnTo>
                    <a:pt x="22" y="68"/>
                  </a:lnTo>
                  <a:lnTo>
                    <a:pt x="14" y="62"/>
                  </a:lnTo>
                  <a:lnTo>
                    <a:pt x="8" y="56"/>
                  </a:lnTo>
                  <a:lnTo>
                    <a:pt x="4" y="50"/>
                  </a:lnTo>
                  <a:lnTo>
                    <a:pt x="2" y="42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4" y="20"/>
                  </a:lnTo>
                  <a:lnTo>
                    <a:pt x="8" y="14"/>
                  </a:lnTo>
                  <a:lnTo>
                    <a:pt x="14" y="8"/>
                  </a:lnTo>
                  <a:lnTo>
                    <a:pt x="22" y="4"/>
                  </a:lnTo>
                  <a:lnTo>
                    <a:pt x="30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60" y="2"/>
                  </a:lnTo>
                  <a:lnTo>
                    <a:pt x="70" y="4"/>
                  </a:lnTo>
                  <a:lnTo>
                    <a:pt x="78" y="8"/>
                  </a:lnTo>
                  <a:lnTo>
                    <a:pt x="86" y="14"/>
                  </a:lnTo>
                  <a:lnTo>
                    <a:pt x="92" y="20"/>
                  </a:lnTo>
                  <a:lnTo>
                    <a:pt x="96" y="26"/>
                  </a:lnTo>
                  <a:lnTo>
                    <a:pt x="98" y="34"/>
                  </a:lnTo>
                  <a:lnTo>
                    <a:pt x="100" y="42"/>
                  </a:lnTo>
                  <a:lnTo>
                    <a:pt x="98" y="50"/>
                  </a:lnTo>
                  <a:close/>
                </a:path>
              </a:pathLst>
            </a:custGeom>
            <a:solidFill>
              <a:srgbClr val="D5B1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36"/>
            <p:cNvSpPr/>
            <p:nvPr/>
          </p:nvSpPr>
          <p:spPr>
            <a:xfrm>
              <a:off x="1115511785" y="221064493"/>
              <a:ext cx="265364161" cy="157903209"/>
            </a:xfrm>
            <a:custGeom>
              <a:avLst/>
              <a:gdLst/>
              <a:ahLst/>
              <a:cxnLst/>
              <a:rect l="l" t="t" r="r" b="b"/>
              <a:pathLst>
                <a:path w="108" h="80" extrusionOk="0">
                  <a:moveTo>
                    <a:pt x="106" y="52"/>
                  </a:moveTo>
                  <a:lnTo>
                    <a:pt x="106" y="52"/>
                  </a:lnTo>
                  <a:lnTo>
                    <a:pt x="102" y="60"/>
                  </a:lnTo>
                  <a:lnTo>
                    <a:pt x="98" y="66"/>
                  </a:lnTo>
                  <a:lnTo>
                    <a:pt x="92" y="72"/>
                  </a:lnTo>
                  <a:lnTo>
                    <a:pt x="84" y="76"/>
                  </a:lnTo>
                  <a:lnTo>
                    <a:pt x="74" y="80"/>
                  </a:lnTo>
                  <a:lnTo>
                    <a:pt x="64" y="80"/>
                  </a:lnTo>
                  <a:lnTo>
                    <a:pt x="54" y="80"/>
                  </a:lnTo>
                  <a:lnTo>
                    <a:pt x="44" y="80"/>
                  </a:lnTo>
                  <a:lnTo>
                    <a:pt x="34" y="76"/>
                  </a:lnTo>
                  <a:lnTo>
                    <a:pt x="24" y="72"/>
                  </a:lnTo>
                  <a:lnTo>
                    <a:pt x="16" y="66"/>
                  </a:lnTo>
                  <a:lnTo>
                    <a:pt x="10" y="60"/>
                  </a:lnTo>
                  <a:lnTo>
                    <a:pt x="4" y="52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6" y="20"/>
                  </a:lnTo>
                  <a:lnTo>
                    <a:pt x="10" y="14"/>
                  </a:lnTo>
                  <a:lnTo>
                    <a:pt x="16" y="8"/>
                  </a:lnTo>
                  <a:lnTo>
                    <a:pt x="24" y="4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4" y="0"/>
                  </a:lnTo>
                  <a:lnTo>
                    <a:pt x="74" y="4"/>
                  </a:lnTo>
                  <a:lnTo>
                    <a:pt x="84" y="8"/>
                  </a:lnTo>
                  <a:lnTo>
                    <a:pt x="92" y="14"/>
                  </a:lnTo>
                  <a:lnTo>
                    <a:pt x="98" y="20"/>
                  </a:lnTo>
                  <a:lnTo>
                    <a:pt x="104" y="28"/>
                  </a:lnTo>
                  <a:lnTo>
                    <a:pt x="106" y="36"/>
                  </a:lnTo>
                  <a:lnTo>
                    <a:pt x="108" y="44"/>
                  </a:lnTo>
                  <a:lnTo>
                    <a:pt x="106" y="52"/>
                  </a:lnTo>
                  <a:close/>
                </a:path>
              </a:pathLst>
            </a:custGeom>
            <a:solidFill>
              <a:srgbClr val="D4AF6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36"/>
            <p:cNvSpPr/>
            <p:nvPr/>
          </p:nvSpPr>
          <p:spPr>
            <a:xfrm>
              <a:off x="1110597938" y="213169352"/>
              <a:ext cx="275192463" cy="173693530"/>
            </a:xfrm>
            <a:custGeom>
              <a:avLst/>
              <a:gdLst/>
              <a:ahLst/>
              <a:cxnLst/>
              <a:rect l="l" t="t" r="r" b="b"/>
              <a:pathLst>
                <a:path w="112" h="88" extrusionOk="0">
                  <a:moveTo>
                    <a:pt x="112" y="56"/>
                  </a:moveTo>
                  <a:lnTo>
                    <a:pt x="112" y="56"/>
                  </a:lnTo>
                  <a:lnTo>
                    <a:pt x="108" y="64"/>
                  </a:lnTo>
                  <a:lnTo>
                    <a:pt x="102" y="72"/>
                  </a:lnTo>
                  <a:lnTo>
                    <a:pt x="96" y="78"/>
                  </a:lnTo>
                  <a:lnTo>
                    <a:pt x="88" y="82"/>
                  </a:lnTo>
                  <a:lnTo>
                    <a:pt x="78" y="86"/>
                  </a:lnTo>
                  <a:lnTo>
                    <a:pt x="68" y="88"/>
                  </a:lnTo>
                  <a:lnTo>
                    <a:pt x="56" y="88"/>
                  </a:lnTo>
                  <a:lnTo>
                    <a:pt x="46" y="86"/>
                  </a:lnTo>
                  <a:lnTo>
                    <a:pt x="34" y="82"/>
                  </a:lnTo>
                  <a:lnTo>
                    <a:pt x="24" y="78"/>
                  </a:lnTo>
                  <a:lnTo>
                    <a:pt x="16" y="72"/>
                  </a:lnTo>
                  <a:lnTo>
                    <a:pt x="10" y="64"/>
                  </a:lnTo>
                  <a:lnTo>
                    <a:pt x="4" y="56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4" y="24"/>
                  </a:lnTo>
                  <a:lnTo>
                    <a:pt x="10" y="16"/>
                  </a:lnTo>
                  <a:lnTo>
                    <a:pt x="16" y="10"/>
                  </a:lnTo>
                  <a:lnTo>
                    <a:pt x="24" y="6"/>
                  </a:lnTo>
                  <a:lnTo>
                    <a:pt x="34" y="2"/>
                  </a:lnTo>
                  <a:lnTo>
                    <a:pt x="44" y="2"/>
                  </a:lnTo>
                  <a:lnTo>
                    <a:pt x="56" y="0"/>
                  </a:lnTo>
                  <a:lnTo>
                    <a:pt x="68" y="2"/>
                  </a:lnTo>
                  <a:lnTo>
                    <a:pt x="78" y="6"/>
                  </a:lnTo>
                  <a:lnTo>
                    <a:pt x="88" y="10"/>
                  </a:lnTo>
                  <a:lnTo>
                    <a:pt x="96" y="16"/>
                  </a:lnTo>
                  <a:lnTo>
                    <a:pt x="102" y="24"/>
                  </a:lnTo>
                  <a:lnTo>
                    <a:pt x="108" y="32"/>
                  </a:lnTo>
                  <a:lnTo>
                    <a:pt x="112" y="40"/>
                  </a:lnTo>
                  <a:lnTo>
                    <a:pt x="112" y="48"/>
                  </a:lnTo>
                  <a:lnTo>
                    <a:pt x="112" y="56"/>
                  </a:lnTo>
                  <a:close/>
                </a:path>
              </a:pathLst>
            </a:custGeom>
            <a:solidFill>
              <a:srgbClr val="D3AE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36"/>
            <p:cNvSpPr/>
            <p:nvPr/>
          </p:nvSpPr>
          <p:spPr>
            <a:xfrm>
              <a:off x="1100769465" y="209221781"/>
              <a:ext cx="294849068" cy="181588690"/>
            </a:xfrm>
            <a:custGeom>
              <a:avLst/>
              <a:gdLst/>
              <a:ahLst/>
              <a:cxnLst/>
              <a:rect l="l" t="t" r="r" b="b"/>
              <a:pathLst>
                <a:path w="120" h="92" extrusionOk="0">
                  <a:moveTo>
                    <a:pt x="118" y="60"/>
                  </a:moveTo>
                  <a:lnTo>
                    <a:pt x="118" y="60"/>
                  </a:lnTo>
                  <a:lnTo>
                    <a:pt x="116" y="68"/>
                  </a:lnTo>
                  <a:lnTo>
                    <a:pt x="110" y="76"/>
                  </a:lnTo>
                  <a:lnTo>
                    <a:pt x="102" y="82"/>
                  </a:lnTo>
                  <a:lnTo>
                    <a:pt x="94" y="86"/>
                  </a:lnTo>
                  <a:lnTo>
                    <a:pt x="84" y="90"/>
                  </a:lnTo>
                  <a:lnTo>
                    <a:pt x="72" y="92"/>
                  </a:lnTo>
                  <a:lnTo>
                    <a:pt x="60" y="92"/>
                  </a:lnTo>
                  <a:lnTo>
                    <a:pt x="48" y="90"/>
                  </a:lnTo>
                  <a:lnTo>
                    <a:pt x="36" y="86"/>
                  </a:lnTo>
                  <a:lnTo>
                    <a:pt x="26" y="82"/>
                  </a:lnTo>
                  <a:lnTo>
                    <a:pt x="18" y="74"/>
                  </a:lnTo>
                  <a:lnTo>
                    <a:pt x="10" y="68"/>
                  </a:lnTo>
                  <a:lnTo>
                    <a:pt x="4" y="60"/>
                  </a:lnTo>
                  <a:lnTo>
                    <a:pt x="2" y="50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4" y="24"/>
                  </a:lnTo>
                  <a:lnTo>
                    <a:pt x="10" y="16"/>
                  </a:lnTo>
                  <a:lnTo>
                    <a:pt x="18" y="10"/>
                  </a:lnTo>
                  <a:lnTo>
                    <a:pt x="26" y="6"/>
                  </a:lnTo>
                  <a:lnTo>
                    <a:pt x="36" y="2"/>
                  </a:lnTo>
                  <a:lnTo>
                    <a:pt x="48" y="0"/>
                  </a:lnTo>
                  <a:lnTo>
                    <a:pt x="60" y="0"/>
                  </a:lnTo>
                  <a:lnTo>
                    <a:pt x="72" y="2"/>
                  </a:lnTo>
                  <a:lnTo>
                    <a:pt x="84" y="6"/>
                  </a:lnTo>
                  <a:lnTo>
                    <a:pt x="94" y="12"/>
                  </a:lnTo>
                  <a:lnTo>
                    <a:pt x="102" y="18"/>
                  </a:lnTo>
                  <a:lnTo>
                    <a:pt x="110" y="24"/>
                  </a:lnTo>
                  <a:lnTo>
                    <a:pt x="116" y="32"/>
                  </a:lnTo>
                  <a:lnTo>
                    <a:pt x="118" y="42"/>
                  </a:lnTo>
                  <a:lnTo>
                    <a:pt x="120" y="50"/>
                  </a:lnTo>
                  <a:lnTo>
                    <a:pt x="118" y="60"/>
                  </a:lnTo>
                  <a:close/>
                </a:path>
              </a:pathLst>
            </a:custGeom>
            <a:solidFill>
              <a:srgbClr val="D2AD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36"/>
            <p:cNvSpPr/>
            <p:nvPr/>
          </p:nvSpPr>
          <p:spPr>
            <a:xfrm>
              <a:off x="1090940992" y="205274132"/>
              <a:ext cx="314505673" cy="189483851"/>
            </a:xfrm>
            <a:custGeom>
              <a:avLst/>
              <a:gdLst/>
              <a:ahLst/>
              <a:cxnLst/>
              <a:rect l="l" t="t" r="r" b="b"/>
              <a:pathLst>
                <a:path w="128" h="96" extrusionOk="0">
                  <a:moveTo>
                    <a:pt x="126" y="62"/>
                  </a:moveTo>
                  <a:lnTo>
                    <a:pt x="126" y="62"/>
                  </a:lnTo>
                  <a:lnTo>
                    <a:pt x="122" y="72"/>
                  </a:lnTo>
                  <a:lnTo>
                    <a:pt x="116" y="78"/>
                  </a:lnTo>
                  <a:lnTo>
                    <a:pt x="108" y="86"/>
                  </a:lnTo>
                  <a:lnTo>
                    <a:pt x="100" y="90"/>
                  </a:lnTo>
                  <a:lnTo>
                    <a:pt x="88" y="94"/>
                  </a:lnTo>
                  <a:lnTo>
                    <a:pt x="76" y="96"/>
                  </a:lnTo>
                  <a:lnTo>
                    <a:pt x="64" y="96"/>
                  </a:lnTo>
                  <a:lnTo>
                    <a:pt x="52" y="94"/>
                  </a:lnTo>
                  <a:lnTo>
                    <a:pt x="40" y="90"/>
                  </a:lnTo>
                  <a:lnTo>
                    <a:pt x="28" y="84"/>
                  </a:lnTo>
                  <a:lnTo>
                    <a:pt x="20" y="78"/>
                  </a:lnTo>
                  <a:lnTo>
                    <a:pt x="12" y="70"/>
                  </a:lnTo>
                  <a:lnTo>
                    <a:pt x="6" y="62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2" y="34"/>
                  </a:lnTo>
                  <a:lnTo>
                    <a:pt x="6" y="26"/>
                  </a:lnTo>
                  <a:lnTo>
                    <a:pt x="12" y="18"/>
                  </a:lnTo>
                  <a:lnTo>
                    <a:pt x="20" y="10"/>
                  </a:lnTo>
                  <a:lnTo>
                    <a:pt x="28" y="6"/>
                  </a:lnTo>
                  <a:lnTo>
                    <a:pt x="40" y="2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76" y="2"/>
                  </a:lnTo>
                  <a:lnTo>
                    <a:pt x="88" y="6"/>
                  </a:lnTo>
                  <a:lnTo>
                    <a:pt x="100" y="12"/>
                  </a:lnTo>
                  <a:lnTo>
                    <a:pt x="108" y="18"/>
                  </a:lnTo>
                  <a:lnTo>
                    <a:pt x="116" y="26"/>
                  </a:lnTo>
                  <a:lnTo>
                    <a:pt x="122" y="34"/>
                  </a:lnTo>
                  <a:lnTo>
                    <a:pt x="126" y="44"/>
                  </a:lnTo>
                  <a:lnTo>
                    <a:pt x="128" y="52"/>
                  </a:lnTo>
                  <a:lnTo>
                    <a:pt x="126" y="62"/>
                  </a:lnTo>
                  <a:close/>
                </a:path>
              </a:pathLst>
            </a:custGeom>
            <a:solidFill>
              <a:srgbClr val="D1AB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36"/>
            <p:cNvSpPr/>
            <p:nvPr/>
          </p:nvSpPr>
          <p:spPr>
            <a:xfrm>
              <a:off x="1086027146" y="201326562"/>
              <a:ext cx="324333975" cy="197379011"/>
            </a:xfrm>
            <a:custGeom>
              <a:avLst/>
              <a:gdLst/>
              <a:ahLst/>
              <a:cxnLst/>
              <a:rect l="l" t="t" r="r" b="b"/>
              <a:pathLst>
                <a:path w="132" h="100" extrusionOk="0">
                  <a:moveTo>
                    <a:pt x="132" y="64"/>
                  </a:moveTo>
                  <a:lnTo>
                    <a:pt x="132" y="64"/>
                  </a:lnTo>
                  <a:lnTo>
                    <a:pt x="128" y="74"/>
                  </a:lnTo>
                  <a:lnTo>
                    <a:pt x="122" y="82"/>
                  </a:lnTo>
                  <a:lnTo>
                    <a:pt x="112" y="90"/>
                  </a:lnTo>
                  <a:lnTo>
                    <a:pt x="104" y="94"/>
                  </a:lnTo>
                  <a:lnTo>
                    <a:pt x="92" y="98"/>
                  </a:lnTo>
                  <a:lnTo>
                    <a:pt x="80" y="100"/>
                  </a:lnTo>
                  <a:lnTo>
                    <a:pt x="66" y="100"/>
                  </a:lnTo>
                  <a:lnTo>
                    <a:pt x="54" y="98"/>
                  </a:lnTo>
                  <a:lnTo>
                    <a:pt x="40" y="94"/>
                  </a:lnTo>
                  <a:lnTo>
                    <a:pt x="28" y="88"/>
                  </a:lnTo>
                  <a:lnTo>
                    <a:pt x="18" y="82"/>
                  </a:lnTo>
                  <a:lnTo>
                    <a:pt x="10" y="74"/>
                  </a:lnTo>
                  <a:lnTo>
                    <a:pt x="4" y="64"/>
                  </a:lnTo>
                  <a:lnTo>
                    <a:pt x="0" y="56"/>
                  </a:lnTo>
                  <a:lnTo>
                    <a:pt x="0" y="46"/>
                  </a:lnTo>
                  <a:lnTo>
                    <a:pt x="0" y="36"/>
                  </a:lnTo>
                  <a:lnTo>
                    <a:pt x="4" y="26"/>
                  </a:lnTo>
                  <a:lnTo>
                    <a:pt x="10" y="18"/>
                  </a:lnTo>
                  <a:lnTo>
                    <a:pt x="20" y="10"/>
                  </a:lnTo>
                  <a:lnTo>
                    <a:pt x="30" y="6"/>
                  </a:lnTo>
                  <a:lnTo>
                    <a:pt x="40" y="2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78" y="2"/>
                  </a:lnTo>
                  <a:lnTo>
                    <a:pt x="92" y="6"/>
                  </a:lnTo>
                  <a:lnTo>
                    <a:pt x="104" y="12"/>
                  </a:lnTo>
                  <a:lnTo>
                    <a:pt x="114" y="18"/>
                  </a:lnTo>
                  <a:lnTo>
                    <a:pt x="122" y="26"/>
                  </a:lnTo>
                  <a:lnTo>
                    <a:pt x="128" y="36"/>
                  </a:lnTo>
                  <a:lnTo>
                    <a:pt x="132" y="44"/>
                  </a:lnTo>
                  <a:lnTo>
                    <a:pt x="132" y="54"/>
                  </a:lnTo>
                  <a:lnTo>
                    <a:pt x="132" y="64"/>
                  </a:lnTo>
                  <a:close/>
                </a:path>
              </a:pathLst>
            </a:custGeom>
            <a:solidFill>
              <a:srgbClr val="D0A9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36"/>
            <p:cNvSpPr/>
            <p:nvPr/>
          </p:nvSpPr>
          <p:spPr>
            <a:xfrm>
              <a:off x="1076198673" y="197378992"/>
              <a:ext cx="343990579" cy="205274172"/>
            </a:xfrm>
            <a:custGeom>
              <a:avLst/>
              <a:gdLst/>
              <a:ahLst/>
              <a:cxnLst/>
              <a:rect l="l" t="t" r="r" b="b"/>
              <a:pathLst>
                <a:path w="140" h="104" extrusionOk="0">
                  <a:moveTo>
                    <a:pt x="138" y="68"/>
                  </a:moveTo>
                  <a:lnTo>
                    <a:pt x="138" y="68"/>
                  </a:lnTo>
                  <a:lnTo>
                    <a:pt x="134" y="78"/>
                  </a:lnTo>
                  <a:lnTo>
                    <a:pt x="128" y="86"/>
                  </a:lnTo>
                  <a:lnTo>
                    <a:pt x="120" y="94"/>
                  </a:lnTo>
                  <a:lnTo>
                    <a:pt x="108" y="98"/>
                  </a:lnTo>
                  <a:lnTo>
                    <a:pt x="98" y="102"/>
                  </a:lnTo>
                  <a:lnTo>
                    <a:pt x="84" y="104"/>
                  </a:lnTo>
                  <a:lnTo>
                    <a:pt x="70" y="104"/>
                  </a:lnTo>
                  <a:lnTo>
                    <a:pt x="56" y="102"/>
                  </a:lnTo>
                  <a:lnTo>
                    <a:pt x="42" y="98"/>
                  </a:lnTo>
                  <a:lnTo>
                    <a:pt x="30" y="92"/>
                  </a:lnTo>
                  <a:lnTo>
                    <a:pt x="20" y="86"/>
                  </a:lnTo>
                  <a:lnTo>
                    <a:pt x="12" y="76"/>
                  </a:lnTo>
                  <a:lnTo>
                    <a:pt x="6" y="68"/>
                  </a:lnTo>
                  <a:lnTo>
                    <a:pt x="2" y="58"/>
                  </a:lnTo>
                  <a:lnTo>
                    <a:pt x="0" y="48"/>
                  </a:lnTo>
                  <a:lnTo>
                    <a:pt x="2" y="36"/>
                  </a:lnTo>
                  <a:lnTo>
                    <a:pt x="6" y="26"/>
                  </a:lnTo>
                  <a:lnTo>
                    <a:pt x="12" y="18"/>
                  </a:lnTo>
                  <a:lnTo>
                    <a:pt x="20" y="12"/>
                  </a:lnTo>
                  <a:lnTo>
                    <a:pt x="32" y="6"/>
                  </a:lnTo>
                  <a:lnTo>
                    <a:pt x="42" y="2"/>
                  </a:lnTo>
                  <a:lnTo>
                    <a:pt x="56" y="0"/>
                  </a:lnTo>
                  <a:lnTo>
                    <a:pt x="70" y="0"/>
                  </a:lnTo>
                  <a:lnTo>
                    <a:pt x="84" y="2"/>
                  </a:lnTo>
                  <a:lnTo>
                    <a:pt x="98" y="6"/>
                  </a:lnTo>
                  <a:lnTo>
                    <a:pt x="110" y="12"/>
                  </a:lnTo>
                  <a:lnTo>
                    <a:pt x="120" y="18"/>
                  </a:lnTo>
                  <a:lnTo>
                    <a:pt x="128" y="28"/>
                  </a:lnTo>
                  <a:lnTo>
                    <a:pt x="134" y="36"/>
                  </a:lnTo>
                  <a:lnTo>
                    <a:pt x="138" y="46"/>
                  </a:lnTo>
                  <a:lnTo>
                    <a:pt x="140" y="56"/>
                  </a:lnTo>
                  <a:lnTo>
                    <a:pt x="138" y="68"/>
                  </a:lnTo>
                  <a:close/>
                </a:path>
              </a:pathLst>
            </a:custGeom>
            <a:solidFill>
              <a:srgbClr val="CFA85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36"/>
            <p:cNvSpPr/>
            <p:nvPr/>
          </p:nvSpPr>
          <p:spPr>
            <a:xfrm>
              <a:off x="1066370980" y="193431421"/>
              <a:ext cx="363647184" cy="213169332"/>
            </a:xfrm>
            <a:custGeom>
              <a:avLst/>
              <a:gdLst/>
              <a:ahLst/>
              <a:cxnLst/>
              <a:rect l="l" t="t" r="r" b="b"/>
              <a:pathLst>
                <a:path w="148" h="108" extrusionOk="0">
                  <a:moveTo>
                    <a:pt x="146" y="70"/>
                  </a:moveTo>
                  <a:lnTo>
                    <a:pt x="146" y="70"/>
                  </a:lnTo>
                  <a:lnTo>
                    <a:pt x="142" y="80"/>
                  </a:lnTo>
                  <a:lnTo>
                    <a:pt x="134" y="90"/>
                  </a:lnTo>
                  <a:lnTo>
                    <a:pt x="126" y="96"/>
                  </a:lnTo>
                  <a:lnTo>
                    <a:pt x="114" y="102"/>
                  </a:lnTo>
                  <a:lnTo>
                    <a:pt x="102" y="106"/>
                  </a:lnTo>
                  <a:lnTo>
                    <a:pt x="88" y="108"/>
                  </a:lnTo>
                  <a:lnTo>
                    <a:pt x="74" y="108"/>
                  </a:lnTo>
                  <a:lnTo>
                    <a:pt x="60" y="106"/>
                  </a:lnTo>
                  <a:lnTo>
                    <a:pt x="46" y="102"/>
                  </a:lnTo>
                  <a:lnTo>
                    <a:pt x="32" y="96"/>
                  </a:lnTo>
                  <a:lnTo>
                    <a:pt x="22" y="88"/>
                  </a:lnTo>
                  <a:lnTo>
                    <a:pt x="14" y="80"/>
                  </a:lnTo>
                  <a:lnTo>
                    <a:pt x="6" y="70"/>
                  </a:lnTo>
                  <a:lnTo>
                    <a:pt x="2" y="60"/>
                  </a:lnTo>
                  <a:lnTo>
                    <a:pt x="0" y="48"/>
                  </a:lnTo>
                  <a:lnTo>
                    <a:pt x="2" y="38"/>
                  </a:lnTo>
                  <a:lnTo>
                    <a:pt x="6" y="28"/>
                  </a:lnTo>
                  <a:lnTo>
                    <a:pt x="14" y="18"/>
                  </a:lnTo>
                  <a:lnTo>
                    <a:pt x="22" y="12"/>
                  </a:lnTo>
                  <a:lnTo>
                    <a:pt x="34" y="6"/>
                  </a:lnTo>
                  <a:lnTo>
                    <a:pt x="46" y="2"/>
                  </a:lnTo>
                  <a:lnTo>
                    <a:pt x="60" y="0"/>
                  </a:lnTo>
                  <a:lnTo>
                    <a:pt x="74" y="0"/>
                  </a:lnTo>
                  <a:lnTo>
                    <a:pt x="88" y="2"/>
                  </a:lnTo>
                  <a:lnTo>
                    <a:pt x="102" y="6"/>
                  </a:lnTo>
                  <a:lnTo>
                    <a:pt x="116" y="12"/>
                  </a:lnTo>
                  <a:lnTo>
                    <a:pt x="126" y="20"/>
                  </a:lnTo>
                  <a:lnTo>
                    <a:pt x="134" y="28"/>
                  </a:lnTo>
                  <a:lnTo>
                    <a:pt x="142" y="38"/>
                  </a:lnTo>
                  <a:lnTo>
                    <a:pt x="146" y="48"/>
                  </a:lnTo>
                  <a:lnTo>
                    <a:pt x="148" y="60"/>
                  </a:lnTo>
                  <a:lnTo>
                    <a:pt x="146" y="70"/>
                  </a:lnTo>
                  <a:close/>
                </a:path>
              </a:pathLst>
            </a:custGeom>
            <a:solidFill>
              <a:srgbClr val="CEA65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36"/>
            <p:cNvSpPr/>
            <p:nvPr/>
          </p:nvSpPr>
          <p:spPr>
            <a:xfrm>
              <a:off x="1061456354" y="185536280"/>
              <a:ext cx="373475486" cy="228959653"/>
            </a:xfrm>
            <a:custGeom>
              <a:avLst/>
              <a:gdLst/>
              <a:ahLst/>
              <a:cxnLst/>
              <a:rect l="l" t="t" r="r" b="b"/>
              <a:pathLst>
                <a:path w="152" h="116" extrusionOk="0">
                  <a:moveTo>
                    <a:pt x="152" y="74"/>
                  </a:moveTo>
                  <a:lnTo>
                    <a:pt x="152" y="74"/>
                  </a:lnTo>
                  <a:lnTo>
                    <a:pt x="146" y="86"/>
                  </a:lnTo>
                  <a:lnTo>
                    <a:pt x="140" y="94"/>
                  </a:lnTo>
                  <a:lnTo>
                    <a:pt x="130" y="102"/>
                  </a:lnTo>
                  <a:lnTo>
                    <a:pt x="118" y="108"/>
                  </a:lnTo>
                  <a:lnTo>
                    <a:pt x="106" y="114"/>
                  </a:lnTo>
                  <a:lnTo>
                    <a:pt x="92" y="116"/>
                  </a:lnTo>
                  <a:lnTo>
                    <a:pt x="76" y="116"/>
                  </a:lnTo>
                  <a:lnTo>
                    <a:pt x="62" y="114"/>
                  </a:lnTo>
                  <a:lnTo>
                    <a:pt x="46" y="108"/>
                  </a:lnTo>
                  <a:lnTo>
                    <a:pt x="34" y="102"/>
                  </a:lnTo>
                  <a:lnTo>
                    <a:pt x="22" y="94"/>
                  </a:lnTo>
                  <a:lnTo>
                    <a:pt x="12" y="86"/>
                  </a:lnTo>
                  <a:lnTo>
                    <a:pt x="6" y="7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6" y="30"/>
                  </a:lnTo>
                  <a:lnTo>
                    <a:pt x="12" y="22"/>
                  </a:lnTo>
                  <a:lnTo>
                    <a:pt x="22" y="14"/>
                  </a:lnTo>
                  <a:lnTo>
                    <a:pt x="34" y="8"/>
                  </a:lnTo>
                  <a:lnTo>
                    <a:pt x="46" y="2"/>
                  </a:lnTo>
                  <a:lnTo>
                    <a:pt x="60" y="0"/>
                  </a:lnTo>
                  <a:lnTo>
                    <a:pt x="76" y="0"/>
                  </a:lnTo>
                  <a:lnTo>
                    <a:pt x="90" y="2"/>
                  </a:lnTo>
                  <a:lnTo>
                    <a:pt x="106" y="8"/>
                  </a:lnTo>
                  <a:lnTo>
                    <a:pt x="120" y="14"/>
                  </a:lnTo>
                  <a:lnTo>
                    <a:pt x="130" y="22"/>
                  </a:lnTo>
                  <a:lnTo>
                    <a:pt x="140" y="32"/>
                  </a:lnTo>
                  <a:lnTo>
                    <a:pt x="146" y="42"/>
                  </a:lnTo>
                  <a:lnTo>
                    <a:pt x="152" y="52"/>
                  </a:lnTo>
                  <a:lnTo>
                    <a:pt x="152" y="64"/>
                  </a:lnTo>
                  <a:lnTo>
                    <a:pt x="152" y="74"/>
                  </a:lnTo>
                  <a:close/>
                </a:path>
              </a:pathLst>
            </a:custGeom>
            <a:solidFill>
              <a:srgbClr val="CDA54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36"/>
            <p:cNvSpPr/>
            <p:nvPr/>
          </p:nvSpPr>
          <p:spPr>
            <a:xfrm>
              <a:off x="1051627881" y="181588710"/>
              <a:ext cx="393132091" cy="236854814"/>
            </a:xfrm>
            <a:custGeom>
              <a:avLst/>
              <a:gdLst/>
              <a:ahLst/>
              <a:cxnLst/>
              <a:rect l="l" t="t" r="r" b="b"/>
              <a:pathLst>
                <a:path w="160" h="120" extrusionOk="0">
                  <a:moveTo>
                    <a:pt x="158" y="78"/>
                  </a:moveTo>
                  <a:lnTo>
                    <a:pt x="158" y="78"/>
                  </a:lnTo>
                  <a:lnTo>
                    <a:pt x="154" y="88"/>
                  </a:lnTo>
                  <a:lnTo>
                    <a:pt x="146" y="98"/>
                  </a:lnTo>
                  <a:lnTo>
                    <a:pt x="136" y="106"/>
                  </a:lnTo>
                  <a:lnTo>
                    <a:pt x="124" y="112"/>
                  </a:lnTo>
                  <a:lnTo>
                    <a:pt x="110" y="118"/>
                  </a:lnTo>
                  <a:lnTo>
                    <a:pt x="96" y="120"/>
                  </a:lnTo>
                  <a:lnTo>
                    <a:pt x="80" y="120"/>
                  </a:lnTo>
                  <a:lnTo>
                    <a:pt x="64" y="118"/>
                  </a:lnTo>
                  <a:lnTo>
                    <a:pt x="48" y="112"/>
                  </a:lnTo>
                  <a:lnTo>
                    <a:pt x="36" y="106"/>
                  </a:lnTo>
                  <a:lnTo>
                    <a:pt x="24" y="98"/>
                  </a:lnTo>
                  <a:lnTo>
                    <a:pt x="14" y="88"/>
                  </a:lnTo>
                  <a:lnTo>
                    <a:pt x="6" y="78"/>
                  </a:lnTo>
                  <a:lnTo>
                    <a:pt x="2" y="66"/>
                  </a:lnTo>
                  <a:lnTo>
                    <a:pt x="0" y="54"/>
                  </a:lnTo>
                  <a:lnTo>
                    <a:pt x="2" y="42"/>
                  </a:lnTo>
                  <a:lnTo>
                    <a:pt x="6" y="32"/>
                  </a:lnTo>
                  <a:lnTo>
                    <a:pt x="14" y="22"/>
                  </a:lnTo>
                  <a:lnTo>
                    <a:pt x="24" y="14"/>
                  </a:lnTo>
                  <a:lnTo>
                    <a:pt x="36" y="8"/>
                  </a:lnTo>
                  <a:lnTo>
                    <a:pt x="50" y="2"/>
                  </a:lnTo>
                  <a:lnTo>
                    <a:pt x="64" y="0"/>
                  </a:lnTo>
                  <a:lnTo>
                    <a:pt x="80" y="0"/>
                  </a:lnTo>
                  <a:lnTo>
                    <a:pt x="96" y="2"/>
                  </a:lnTo>
                  <a:lnTo>
                    <a:pt x="112" y="8"/>
                  </a:lnTo>
                  <a:lnTo>
                    <a:pt x="124" y="14"/>
                  </a:lnTo>
                  <a:lnTo>
                    <a:pt x="136" y="22"/>
                  </a:lnTo>
                  <a:lnTo>
                    <a:pt x="146" y="32"/>
                  </a:lnTo>
                  <a:lnTo>
                    <a:pt x="154" y="42"/>
                  </a:lnTo>
                  <a:lnTo>
                    <a:pt x="158" y="54"/>
                  </a:lnTo>
                  <a:lnTo>
                    <a:pt x="160" y="66"/>
                  </a:lnTo>
                  <a:lnTo>
                    <a:pt x="158" y="78"/>
                  </a:lnTo>
                  <a:close/>
                </a:path>
              </a:pathLst>
            </a:custGeom>
            <a:solidFill>
              <a:srgbClr val="CCA4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36"/>
            <p:cNvSpPr/>
            <p:nvPr/>
          </p:nvSpPr>
          <p:spPr>
            <a:xfrm>
              <a:off x="1041800188" y="177641139"/>
              <a:ext cx="412788695" cy="244749974"/>
            </a:xfrm>
            <a:custGeom>
              <a:avLst/>
              <a:gdLst/>
              <a:ahLst/>
              <a:cxnLst/>
              <a:rect l="l" t="t" r="r" b="b"/>
              <a:pathLst>
                <a:path w="168" h="124" extrusionOk="0">
                  <a:moveTo>
                    <a:pt x="166" y="80"/>
                  </a:moveTo>
                  <a:lnTo>
                    <a:pt x="166" y="80"/>
                  </a:lnTo>
                  <a:lnTo>
                    <a:pt x="160" y="92"/>
                  </a:lnTo>
                  <a:lnTo>
                    <a:pt x="154" y="102"/>
                  </a:lnTo>
                  <a:lnTo>
                    <a:pt x="142" y="110"/>
                  </a:lnTo>
                  <a:lnTo>
                    <a:pt x="130" y="118"/>
                  </a:lnTo>
                  <a:lnTo>
                    <a:pt x="116" y="122"/>
                  </a:lnTo>
                  <a:lnTo>
                    <a:pt x="100" y="124"/>
                  </a:lnTo>
                  <a:lnTo>
                    <a:pt x="84" y="124"/>
                  </a:lnTo>
                  <a:lnTo>
                    <a:pt x="68" y="122"/>
                  </a:lnTo>
                  <a:lnTo>
                    <a:pt x="52" y="116"/>
                  </a:lnTo>
                  <a:lnTo>
                    <a:pt x="38" y="110"/>
                  </a:lnTo>
                  <a:lnTo>
                    <a:pt x="24" y="102"/>
                  </a:lnTo>
                  <a:lnTo>
                    <a:pt x="14" y="92"/>
                  </a:lnTo>
                  <a:lnTo>
                    <a:pt x="8" y="80"/>
                  </a:lnTo>
                  <a:lnTo>
                    <a:pt x="2" y="68"/>
                  </a:lnTo>
                  <a:lnTo>
                    <a:pt x="0" y="56"/>
                  </a:lnTo>
                  <a:lnTo>
                    <a:pt x="2" y="44"/>
                  </a:lnTo>
                  <a:lnTo>
                    <a:pt x="8" y="32"/>
                  </a:lnTo>
                  <a:lnTo>
                    <a:pt x="16" y="22"/>
                  </a:lnTo>
                  <a:lnTo>
                    <a:pt x="26" y="14"/>
                  </a:lnTo>
                  <a:lnTo>
                    <a:pt x="38" y="6"/>
                  </a:lnTo>
                  <a:lnTo>
                    <a:pt x="52" y="2"/>
                  </a:lnTo>
                  <a:lnTo>
                    <a:pt x="68" y="0"/>
                  </a:lnTo>
                  <a:lnTo>
                    <a:pt x="84" y="0"/>
                  </a:lnTo>
                  <a:lnTo>
                    <a:pt x="100" y="2"/>
                  </a:lnTo>
                  <a:lnTo>
                    <a:pt x="116" y="8"/>
                  </a:lnTo>
                  <a:lnTo>
                    <a:pt x="130" y="14"/>
                  </a:lnTo>
                  <a:lnTo>
                    <a:pt x="144" y="22"/>
                  </a:lnTo>
                  <a:lnTo>
                    <a:pt x="154" y="32"/>
                  </a:lnTo>
                  <a:lnTo>
                    <a:pt x="160" y="44"/>
                  </a:lnTo>
                  <a:lnTo>
                    <a:pt x="166" y="56"/>
                  </a:lnTo>
                  <a:lnTo>
                    <a:pt x="168" y="68"/>
                  </a:lnTo>
                  <a:lnTo>
                    <a:pt x="166" y="80"/>
                  </a:lnTo>
                  <a:close/>
                </a:path>
              </a:pathLst>
            </a:custGeom>
            <a:solidFill>
              <a:srgbClr val="CBA2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36"/>
            <p:cNvSpPr/>
            <p:nvPr/>
          </p:nvSpPr>
          <p:spPr>
            <a:xfrm>
              <a:off x="1036885561" y="173693569"/>
              <a:ext cx="422616998" cy="252645134"/>
            </a:xfrm>
            <a:custGeom>
              <a:avLst/>
              <a:gdLst/>
              <a:ahLst/>
              <a:cxnLst/>
              <a:rect l="l" t="t" r="r" b="b"/>
              <a:pathLst>
                <a:path w="172" h="128" extrusionOk="0">
                  <a:moveTo>
                    <a:pt x="172" y="82"/>
                  </a:moveTo>
                  <a:lnTo>
                    <a:pt x="172" y="82"/>
                  </a:lnTo>
                  <a:lnTo>
                    <a:pt x="166" y="96"/>
                  </a:lnTo>
                  <a:lnTo>
                    <a:pt x="158" y="106"/>
                  </a:lnTo>
                  <a:lnTo>
                    <a:pt x="148" y="114"/>
                  </a:lnTo>
                  <a:lnTo>
                    <a:pt x="134" y="122"/>
                  </a:lnTo>
                  <a:lnTo>
                    <a:pt x="120" y="126"/>
                  </a:lnTo>
                  <a:lnTo>
                    <a:pt x="104" y="128"/>
                  </a:lnTo>
                  <a:lnTo>
                    <a:pt x="86" y="128"/>
                  </a:lnTo>
                  <a:lnTo>
                    <a:pt x="70" y="126"/>
                  </a:lnTo>
                  <a:lnTo>
                    <a:pt x="52" y="120"/>
                  </a:lnTo>
                  <a:lnTo>
                    <a:pt x="38" y="114"/>
                  </a:lnTo>
                  <a:lnTo>
                    <a:pt x="24" y="104"/>
                  </a:lnTo>
                  <a:lnTo>
                    <a:pt x="14" y="94"/>
                  </a:lnTo>
                  <a:lnTo>
                    <a:pt x="6" y="82"/>
                  </a:lnTo>
                  <a:lnTo>
                    <a:pt x="2" y="70"/>
                  </a:lnTo>
                  <a:lnTo>
                    <a:pt x="0" y="58"/>
                  </a:lnTo>
                  <a:lnTo>
                    <a:pt x="0" y="46"/>
                  </a:lnTo>
                  <a:lnTo>
                    <a:pt x="6" y="34"/>
                  </a:lnTo>
                  <a:lnTo>
                    <a:pt x="14" y="22"/>
                  </a:lnTo>
                  <a:lnTo>
                    <a:pt x="24" y="14"/>
                  </a:lnTo>
                  <a:lnTo>
                    <a:pt x="38" y="6"/>
                  </a:lnTo>
                  <a:lnTo>
                    <a:pt x="52" y="2"/>
                  </a:lnTo>
                  <a:lnTo>
                    <a:pt x="68" y="0"/>
                  </a:lnTo>
                  <a:lnTo>
                    <a:pt x="86" y="0"/>
                  </a:lnTo>
                  <a:lnTo>
                    <a:pt x="102" y="2"/>
                  </a:lnTo>
                  <a:lnTo>
                    <a:pt x="120" y="8"/>
                  </a:lnTo>
                  <a:lnTo>
                    <a:pt x="134" y="14"/>
                  </a:lnTo>
                  <a:lnTo>
                    <a:pt x="148" y="24"/>
                  </a:lnTo>
                  <a:lnTo>
                    <a:pt x="158" y="34"/>
                  </a:lnTo>
                  <a:lnTo>
                    <a:pt x="166" y="46"/>
                  </a:lnTo>
                  <a:lnTo>
                    <a:pt x="170" y="58"/>
                  </a:lnTo>
                  <a:lnTo>
                    <a:pt x="172" y="70"/>
                  </a:lnTo>
                  <a:lnTo>
                    <a:pt x="172" y="82"/>
                  </a:lnTo>
                  <a:close/>
                </a:path>
              </a:pathLst>
            </a:custGeom>
            <a:solidFill>
              <a:srgbClr val="CAA14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36"/>
            <p:cNvSpPr/>
            <p:nvPr/>
          </p:nvSpPr>
          <p:spPr>
            <a:xfrm>
              <a:off x="1027057089" y="169745920"/>
              <a:ext cx="442273602" cy="260540295"/>
            </a:xfrm>
            <a:custGeom>
              <a:avLst/>
              <a:gdLst/>
              <a:ahLst/>
              <a:cxnLst/>
              <a:rect l="l" t="t" r="r" b="b"/>
              <a:pathLst>
                <a:path w="180" h="132" extrusionOk="0">
                  <a:moveTo>
                    <a:pt x="178" y="86"/>
                  </a:moveTo>
                  <a:lnTo>
                    <a:pt x="178" y="86"/>
                  </a:lnTo>
                  <a:lnTo>
                    <a:pt x="174" y="98"/>
                  </a:lnTo>
                  <a:lnTo>
                    <a:pt x="164" y="110"/>
                  </a:lnTo>
                  <a:lnTo>
                    <a:pt x="154" y="118"/>
                  </a:lnTo>
                  <a:lnTo>
                    <a:pt x="140" y="126"/>
                  </a:lnTo>
                  <a:lnTo>
                    <a:pt x="124" y="130"/>
                  </a:lnTo>
                  <a:lnTo>
                    <a:pt x="108" y="132"/>
                  </a:lnTo>
                  <a:lnTo>
                    <a:pt x="90" y="132"/>
                  </a:lnTo>
                  <a:lnTo>
                    <a:pt x="72" y="130"/>
                  </a:lnTo>
                  <a:lnTo>
                    <a:pt x="56" y="124"/>
                  </a:lnTo>
                  <a:lnTo>
                    <a:pt x="40" y="118"/>
                  </a:lnTo>
                  <a:lnTo>
                    <a:pt x="26" y="108"/>
                  </a:lnTo>
                  <a:lnTo>
                    <a:pt x="16" y="98"/>
                  </a:lnTo>
                  <a:lnTo>
                    <a:pt x="6" y="86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2" y="46"/>
                  </a:lnTo>
                  <a:lnTo>
                    <a:pt x="8" y="34"/>
                  </a:lnTo>
                  <a:lnTo>
                    <a:pt x="16" y="22"/>
                  </a:lnTo>
                  <a:lnTo>
                    <a:pt x="26" y="14"/>
                  </a:lnTo>
                  <a:lnTo>
                    <a:pt x="40" y="6"/>
                  </a:lnTo>
                  <a:lnTo>
                    <a:pt x="56" y="2"/>
                  </a:lnTo>
                  <a:lnTo>
                    <a:pt x="72" y="0"/>
                  </a:lnTo>
                  <a:lnTo>
                    <a:pt x="90" y="0"/>
                  </a:lnTo>
                  <a:lnTo>
                    <a:pt x="108" y="2"/>
                  </a:lnTo>
                  <a:lnTo>
                    <a:pt x="124" y="8"/>
                  </a:lnTo>
                  <a:lnTo>
                    <a:pt x="140" y="14"/>
                  </a:lnTo>
                  <a:lnTo>
                    <a:pt x="154" y="24"/>
                  </a:lnTo>
                  <a:lnTo>
                    <a:pt x="164" y="34"/>
                  </a:lnTo>
                  <a:lnTo>
                    <a:pt x="174" y="46"/>
                  </a:lnTo>
                  <a:lnTo>
                    <a:pt x="178" y="60"/>
                  </a:lnTo>
                  <a:lnTo>
                    <a:pt x="180" y="72"/>
                  </a:lnTo>
                  <a:lnTo>
                    <a:pt x="178" y="86"/>
                  </a:lnTo>
                  <a:close/>
                </a:path>
              </a:pathLst>
            </a:custGeom>
            <a:solidFill>
              <a:srgbClr val="C9A0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36"/>
            <p:cNvSpPr/>
            <p:nvPr/>
          </p:nvSpPr>
          <p:spPr>
            <a:xfrm>
              <a:off x="1017229396" y="161850779"/>
              <a:ext cx="461930207" cy="276330616"/>
            </a:xfrm>
            <a:custGeom>
              <a:avLst/>
              <a:gdLst/>
              <a:ahLst/>
              <a:cxnLst/>
              <a:rect l="l" t="t" r="r" b="b"/>
              <a:pathLst>
                <a:path w="188" h="140" extrusionOk="0">
                  <a:moveTo>
                    <a:pt x="186" y="90"/>
                  </a:moveTo>
                  <a:lnTo>
                    <a:pt x="186" y="90"/>
                  </a:lnTo>
                  <a:lnTo>
                    <a:pt x="180" y="104"/>
                  </a:lnTo>
                  <a:lnTo>
                    <a:pt x="172" y="114"/>
                  </a:lnTo>
                  <a:lnTo>
                    <a:pt x="160" y="124"/>
                  </a:lnTo>
                  <a:lnTo>
                    <a:pt x="146" y="132"/>
                  </a:lnTo>
                  <a:lnTo>
                    <a:pt x="130" y="136"/>
                  </a:lnTo>
                  <a:lnTo>
                    <a:pt x="112" y="140"/>
                  </a:lnTo>
                  <a:lnTo>
                    <a:pt x="94" y="140"/>
                  </a:lnTo>
                  <a:lnTo>
                    <a:pt x="76" y="136"/>
                  </a:lnTo>
                  <a:lnTo>
                    <a:pt x="58" y="132"/>
                  </a:lnTo>
                  <a:lnTo>
                    <a:pt x="42" y="124"/>
                  </a:lnTo>
                  <a:lnTo>
                    <a:pt x="28" y="114"/>
                  </a:lnTo>
                  <a:lnTo>
                    <a:pt x="16" y="102"/>
                  </a:lnTo>
                  <a:lnTo>
                    <a:pt x="8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8" y="36"/>
                  </a:lnTo>
                  <a:lnTo>
                    <a:pt x="16" y="26"/>
                  </a:lnTo>
                  <a:lnTo>
                    <a:pt x="28" y="16"/>
                  </a:lnTo>
                  <a:lnTo>
                    <a:pt x="42" y="8"/>
                  </a:lnTo>
                  <a:lnTo>
                    <a:pt x="58" y="4"/>
                  </a:lnTo>
                  <a:lnTo>
                    <a:pt x="76" y="0"/>
                  </a:lnTo>
                  <a:lnTo>
                    <a:pt x="94" y="0"/>
                  </a:lnTo>
                  <a:lnTo>
                    <a:pt x="112" y="4"/>
                  </a:lnTo>
                  <a:lnTo>
                    <a:pt x="130" y="10"/>
                  </a:lnTo>
                  <a:lnTo>
                    <a:pt x="146" y="16"/>
                  </a:lnTo>
                  <a:lnTo>
                    <a:pt x="160" y="26"/>
                  </a:lnTo>
                  <a:lnTo>
                    <a:pt x="172" y="38"/>
                  </a:lnTo>
                  <a:lnTo>
                    <a:pt x="180" y="50"/>
                  </a:lnTo>
                  <a:lnTo>
                    <a:pt x="186" y="62"/>
                  </a:lnTo>
                  <a:lnTo>
                    <a:pt x="188" y="76"/>
                  </a:lnTo>
                  <a:lnTo>
                    <a:pt x="186" y="90"/>
                  </a:lnTo>
                  <a:close/>
                </a:path>
              </a:pathLst>
            </a:custGeom>
            <a:solidFill>
              <a:srgbClr val="C89E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36"/>
            <p:cNvSpPr/>
            <p:nvPr/>
          </p:nvSpPr>
          <p:spPr>
            <a:xfrm>
              <a:off x="1012314769" y="157903209"/>
              <a:ext cx="471758509" cy="284225776"/>
            </a:xfrm>
            <a:custGeom>
              <a:avLst/>
              <a:gdLst/>
              <a:ahLst/>
              <a:cxnLst/>
              <a:rect l="l" t="t" r="r" b="b"/>
              <a:pathLst>
                <a:path w="192" h="144" extrusionOk="0">
                  <a:moveTo>
                    <a:pt x="190" y="94"/>
                  </a:moveTo>
                  <a:lnTo>
                    <a:pt x="190" y="94"/>
                  </a:lnTo>
                  <a:lnTo>
                    <a:pt x="186" y="106"/>
                  </a:lnTo>
                  <a:lnTo>
                    <a:pt x="176" y="118"/>
                  </a:lnTo>
                  <a:lnTo>
                    <a:pt x="164" y="128"/>
                  </a:lnTo>
                  <a:lnTo>
                    <a:pt x="150" y="136"/>
                  </a:lnTo>
                  <a:lnTo>
                    <a:pt x="134" y="140"/>
                  </a:lnTo>
                  <a:lnTo>
                    <a:pt x="116" y="144"/>
                  </a:lnTo>
                  <a:lnTo>
                    <a:pt x="96" y="144"/>
                  </a:lnTo>
                  <a:lnTo>
                    <a:pt x="78" y="140"/>
                  </a:lnTo>
                  <a:lnTo>
                    <a:pt x="58" y="136"/>
                  </a:lnTo>
                  <a:lnTo>
                    <a:pt x="42" y="128"/>
                  </a:lnTo>
                  <a:lnTo>
                    <a:pt x="28" y="118"/>
                  </a:lnTo>
                  <a:lnTo>
                    <a:pt x="16" y="106"/>
                  </a:lnTo>
                  <a:lnTo>
                    <a:pt x="6" y="94"/>
                  </a:lnTo>
                  <a:lnTo>
                    <a:pt x="2" y="80"/>
                  </a:lnTo>
                  <a:lnTo>
                    <a:pt x="0" y="66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6" y="26"/>
                  </a:lnTo>
                  <a:lnTo>
                    <a:pt x="28" y="16"/>
                  </a:lnTo>
                  <a:lnTo>
                    <a:pt x="42" y="8"/>
                  </a:lnTo>
                  <a:lnTo>
                    <a:pt x="58" y="4"/>
                  </a:lnTo>
                  <a:lnTo>
                    <a:pt x="76" y="0"/>
                  </a:lnTo>
                  <a:lnTo>
                    <a:pt x="96" y="0"/>
                  </a:lnTo>
                  <a:lnTo>
                    <a:pt x="114" y="4"/>
                  </a:lnTo>
                  <a:lnTo>
                    <a:pt x="134" y="8"/>
                  </a:lnTo>
                  <a:lnTo>
                    <a:pt x="150" y="16"/>
                  </a:lnTo>
                  <a:lnTo>
                    <a:pt x="164" y="26"/>
                  </a:lnTo>
                  <a:lnTo>
                    <a:pt x="176" y="38"/>
                  </a:lnTo>
                  <a:lnTo>
                    <a:pt x="186" y="52"/>
                  </a:lnTo>
                  <a:lnTo>
                    <a:pt x="190" y="64"/>
                  </a:lnTo>
                  <a:lnTo>
                    <a:pt x="192" y="78"/>
                  </a:lnTo>
                  <a:lnTo>
                    <a:pt x="190" y="94"/>
                  </a:lnTo>
                  <a:close/>
                </a:path>
              </a:pathLst>
            </a:custGeom>
            <a:solidFill>
              <a:srgbClr val="C89D3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36"/>
            <p:cNvSpPr/>
            <p:nvPr/>
          </p:nvSpPr>
          <p:spPr>
            <a:xfrm>
              <a:off x="1002486296" y="153955638"/>
              <a:ext cx="491415114" cy="292120937"/>
            </a:xfrm>
            <a:custGeom>
              <a:avLst/>
              <a:gdLst/>
              <a:ahLst/>
              <a:cxnLst/>
              <a:rect l="l" t="t" r="r" b="b"/>
              <a:pathLst>
                <a:path w="200" h="148" extrusionOk="0">
                  <a:moveTo>
                    <a:pt x="198" y="96"/>
                  </a:moveTo>
                  <a:lnTo>
                    <a:pt x="198" y="96"/>
                  </a:lnTo>
                  <a:lnTo>
                    <a:pt x="192" y="110"/>
                  </a:lnTo>
                  <a:lnTo>
                    <a:pt x="182" y="122"/>
                  </a:lnTo>
                  <a:lnTo>
                    <a:pt x="170" y="132"/>
                  </a:lnTo>
                  <a:lnTo>
                    <a:pt x="156" y="140"/>
                  </a:lnTo>
                  <a:lnTo>
                    <a:pt x="138" y="146"/>
                  </a:lnTo>
                  <a:lnTo>
                    <a:pt x="120" y="148"/>
                  </a:lnTo>
                  <a:lnTo>
                    <a:pt x="100" y="148"/>
                  </a:lnTo>
                  <a:lnTo>
                    <a:pt x="80" y="146"/>
                  </a:lnTo>
                  <a:lnTo>
                    <a:pt x="62" y="140"/>
                  </a:lnTo>
                  <a:lnTo>
                    <a:pt x="44" y="132"/>
                  </a:lnTo>
                  <a:lnTo>
                    <a:pt x="28" y="120"/>
                  </a:lnTo>
                  <a:lnTo>
                    <a:pt x="16" y="108"/>
                  </a:lnTo>
                  <a:lnTo>
                    <a:pt x="8" y="96"/>
                  </a:lnTo>
                  <a:lnTo>
                    <a:pt x="2" y="82"/>
                  </a:lnTo>
                  <a:lnTo>
                    <a:pt x="0" y="68"/>
                  </a:lnTo>
                  <a:lnTo>
                    <a:pt x="2" y="52"/>
                  </a:lnTo>
                  <a:lnTo>
                    <a:pt x="8" y="38"/>
                  </a:lnTo>
                  <a:lnTo>
                    <a:pt x="18" y="26"/>
                  </a:lnTo>
                  <a:lnTo>
                    <a:pt x="30" y="16"/>
                  </a:lnTo>
                  <a:lnTo>
                    <a:pt x="44" y="8"/>
                  </a:lnTo>
                  <a:lnTo>
                    <a:pt x="62" y="2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120" y="2"/>
                  </a:lnTo>
                  <a:lnTo>
                    <a:pt x="138" y="8"/>
                  </a:lnTo>
                  <a:lnTo>
                    <a:pt x="156" y="18"/>
                  </a:lnTo>
                  <a:lnTo>
                    <a:pt x="172" y="28"/>
                  </a:lnTo>
                  <a:lnTo>
                    <a:pt x="184" y="40"/>
                  </a:lnTo>
                  <a:lnTo>
                    <a:pt x="192" y="52"/>
                  </a:lnTo>
                  <a:lnTo>
                    <a:pt x="198" y="66"/>
                  </a:lnTo>
                  <a:lnTo>
                    <a:pt x="200" y="80"/>
                  </a:lnTo>
                  <a:lnTo>
                    <a:pt x="198" y="96"/>
                  </a:lnTo>
                  <a:close/>
                </a:path>
              </a:pathLst>
            </a:custGeom>
            <a:solidFill>
              <a:srgbClr val="C79C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36"/>
            <p:cNvSpPr/>
            <p:nvPr/>
          </p:nvSpPr>
          <p:spPr>
            <a:xfrm>
              <a:off x="992658603" y="150008068"/>
              <a:ext cx="511071718" cy="300016097"/>
            </a:xfrm>
            <a:custGeom>
              <a:avLst/>
              <a:gdLst/>
              <a:ahLst/>
              <a:cxnLst/>
              <a:rect l="l" t="t" r="r" b="b"/>
              <a:pathLst>
                <a:path w="208" h="152" extrusionOk="0">
                  <a:moveTo>
                    <a:pt x="206" y="98"/>
                  </a:moveTo>
                  <a:lnTo>
                    <a:pt x="206" y="98"/>
                  </a:lnTo>
                  <a:lnTo>
                    <a:pt x="200" y="112"/>
                  </a:lnTo>
                  <a:lnTo>
                    <a:pt x="190" y="126"/>
                  </a:lnTo>
                  <a:lnTo>
                    <a:pt x="176" y="136"/>
                  </a:lnTo>
                  <a:lnTo>
                    <a:pt x="162" y="144"/>
                  </a:lnTo>
                  <a:lnTo>
                    <a:pt x="144" y="150"/>
                  </a:lnTo>
                  <a:lnTo>
                    <a:pt x="124" y="152"/>
                  </a:lnTo>
                  <a:lnTo>
                    <a:pt x="104" y="152"/>
                  </a:lnTo>
                  <a:lnTo>
                    <a:pt x="84" y="150"/>
                  </a:lnTo>
                  <a:lnTo>
                    <a:pt x="64" y="144"/>
                  </a:lnTo>
                  <a:lnTo>
                    <a:pt x="46" y="134"/>
                  </a:lnTo>
                  <a:lnTo>
                    <a:pt x="30" y="124"/>
                  </a:lnTo>
                  <a:lnTo>
                    <a:pt x="18" y="112"/>
                  </a:lnTo>
                  <a:lnTo>
                    <a:pt x="8" y="98"/>
                  </a:lnTo>
                  <a:lnTo>
                    <a:pt x="2" y="84"/>
                  </a:lnTo>
                  <a:lnTo>
                    <a:pt x="0" y="68"/>
                  </a:lnTo>
                  <a:lnTo>
                    <a:pt x="2" y="54"/>
                  </a:lnTo>
                  <a:lnTo>
                    <a:pt x="8" y="40"/>
                  </a:lnTo>
                  <a:lnTo>
                    <a:pt x="18" y="26"/>
                  </a:lnTo>
                  <a:lnTo>
                    <a:pt x="32" y="16"/>
                  </a:lnTo>
                  <a:lnTo>
                    <a:pt x="46" y="8"/>
                  </a:lnTo>
                  <a:lnTo>
                    <a:pt x="64" y="2"/>
                  </a:lnTo>
                  <a:lnTo>
                    <a:pt x="84" y="0"/>
                  </a:lnTo>
                  <a:lnTo>
                    <a:pt x="104" y="0"/>
                  </a:lnTo>
                  <a:lnTo>
                    <a:pt x="124" y="2"/>
                  </a:lnTo>
                  <a:lnTo>
                    <a:pt x="144" y="8"/>
                  </a:lnTo>
                  <a:lnTo>
                    <a:pt x="162" y="18"/>
                  </a:lnTo>
                  <a:lnTo>
                    <a:pt x="178" y="28"/>
                  </a:lnTo>
                  <a:lnTo>
                    <a:pt x="190" y="40"/>
                  </a:lnTo>
                  <a:lnTo>
                    <a:pt x="200" y="54"/>
                  </a:lnTo>
                  <a:lnTo>
                    <a:pt x="206" y="68"/>
                  </a:lnTo>
                  <a:lnTo>
                    <a:pt x="208" y="84"/>
                  </a:lnTo>
                  <a:lnTo>
                    <a:pt x="206" y="98"/>
                  </a:lnTo>
                  <a:close/>
                </a:path>
              </a:pathLst>
            </a:custGeom>
            <a:solidFill>
              <a:srgbClr val="C59A3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36"/>
            <p:cNvSpPr/>
            <p:nvPr/>
          </p:nvSpPr>
          <p:spPr>
            <a:xfrm>
              <a:off x="987743977" y="146060498"/>
              <a:ext cx="520900021" cy="307911258"/>
            </a:xfrm>
            <a:custGeom>
              <a:avLst/>
              <a:gdLst/>
              <a:ahLst/>
              <a:cxnLst/>
              <a:rect l="l" t="t" r="r" b="b"/>
              <a:pathLst>
                <a:path w="212" h="156" extrusionOk="0">
                  <a:moveTo>
                    <a:pt x="210" y="102"/>
                  </a:moveTo>
                  <a:lnTo>
                    <a:pt x="210" y="102"/>
                  </a:lnTo>
                  <a:lnTo>
                    <a:pt x="204" y="116"/>
                  </a:lnTo>
                  <a:lnTo>
                    <a:pt x="194" y="128"/>
                  </a:lnTo>
                  <a:lnTo>
                    <a:pt x="182" y="140"/>
                  </a:lnTo>
                  <a:lnTo>
                    <a:pt x="166" y="148"/>
                  </a:lnTo>
                  <a:lnTo>
                    <a:pt x="148" y="154"/>
                  </a:lnTo>
                  <a:lnTo>
                    <a:pt x="128" y="156"/>
                  </a:lnTo>
                  <a:lnTo>
                    <a:pt x="106" y="156"/>
                  </a:lnTo>
                  <a:lnTo>
                    <a:pt x="86" y="154"/>
                  </a:lnTo>
                  <a:lnTo>
                    <a:pt x="64" y="148"/>
                  </a:lnTo>
                  <a:lnTo>
                    <a:pt x="46" y="138"/>
                  </a:lnTo>
                  <a:lnTo>
                    <a:pt x="30" y="128"/>
                  </a:lnTo>
                  <a:lnTo>
                    <a:pt x="18" y="116"/>
                  </a:lnTo>
                  <a:lnTo>
                    <a:pt x="8" y="102"/>
                  </a:lnTo>
                  <a:lnTo>
                    <a:pt x="2" y="86"/>
                  </a:lnTo>
                  <a:lnTo>
                    <a:pt x="0" y="70"/>
                  </a:lnTo>
                  <a:lnTo>
                    <a:pt x="2" y="54"/>
                  </a:lnTo>
                  <a:lnTo>
                    <a:pt x="8" y="40"/>
                  </a:lnTo>
                  <a:lnTo>
                    <a:pt x="18" y="28"/>
                  </a:lnTo>
                  <a:lnTo>
                    <a:pt x="30" y="16"/>
                  </a:lnTo>
                  <a:lnTo>
                    <a:pt x="46" y="8"/>
                  </a:lnTo>
                  <a:lnTo>
                    <a:pt x="64" y="2"/>
                  </a:lnTo>
                  <a:lnTo>
                    <a:pt x="84" y="0"/>
                  </a:lnTo>
                  <a:lnTo>
                    <a:pt x="106" y="0"/>
                  </a:lnTo>
                  <a:lnTo>
                    <a:pt x="126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28"/>
                  </a:lnTo>
                  <a:lnTo>
                    <a:pt x="194" y="40"/>
                  </a:lnTo>
                  <a:lnTo>
                    <a:pt x="204" y="54"/>
                  </a:lnTo>
                  <a:lnTo>
                    <a:pt x="210" y="70"/>
                  </a:lnTo>
                  <a:lnTo>
                    <a:pt x="212" y="86"/>
                  </a:lnTo>
                  <a:lnTo>
                    <a:pt x="210" y="102"/>
                  </a:lnTo>
                  <a:close/>
                </a:path>
              </a:pathLst>
            </a:custGeom>
            <a:solidFill>
              <a:srgbClr val="C4993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36"/>
            <p:cNvSpPr/>
            <p:nvPr/>
          </p:nvSpPr>
          <p:spPr>
            <a:xfrm>
              <a:off x="977915504" y="138165278"/>
              <a:ext cx="540556625" cy="323701579"/>
            </a:xfrm>
            <a:custGeom>
              <a:avLst/>
              <a:gdLst/>
              <a:ahLst/>
              <a:cxnLst/>
              <a:rect l="l" t="t" r="r" b="b"/>
              <a:pathLst>
                <a:path w="220" h="164" extrusionOk="0">
                  <a:moveTo>
                    <a:pt x="218" y="106"/>
                  </a:moveTo>
                  <a:lnTo>
                    <a:pt x="218" y="106"/>
                  </a:lnTo>
                  <a:lnTo>
                    <a:pt x="212" y="122"/>
                  </a:lnTo>
                  <a:lnTo>
                    <a:pt x="202" y="134"/>
                  </a:lnTo>
                  <a:lnTo>
                    <a:pt x="188" y="146"/>
                  </a:lnTo>
                  <a:lnTo>
                    <a:pt x="172" y="154"/>
                  </a:lnTo>
                  <a:lnTo>
                    <a:pt x="152" y="160"/>
                  </a:lnTo>
                  <a:lnTo>
                    <a:pt x="132" y="164"/>
                  </a:lnTo>
                  <a:lnTo>
                    <a:pt x="110" y="164"/>
                  </a:lnTo>
                  <a:lnTo>
                    <a:pt x="88" y="160"/>
                  </a:lnTo>
                  <a:lnTo>
                    <a:pt x="68" y="154"/>
                  </a:lnTo>
                  <a:lnTo>
                    <a:pt x="48" y="144"/>
                  </a:lnTo>
                  <a:lnTo>
                    <a:pt x="32" y="134"/>
                  </a:lnTo>
                  <a:lnTo>
                    <a:pt x="18" y="120"/>
                  </a:lnTo>
                  <a:lnTo>
                    <a:pt x="8" y="106"/>
                  </a:lnTo>
                  <a:lnTo>
                    <a:pt x="2" y="90"/>
                  </a:lnTo>
                  <a:lnTo>
                    <a:pt x="0" y="74"/>
                  </a:lnTo>
                  <a:lnTo>
                    <a:pt x="2" y="58"/>
                  </a:lnTo>
                  <a:lnTo>
                    <a:pt x="8" y="42"/>
                  </a:lnTo>
                  <a:lnTo>
                    <a:pt x="18" y="30"/>
                  </a:lnTo>
                  <a:lnTo>
                    <a:pt x="32" y="18"/>
                  </a:lnTo>
                  <a:lnTo>
                    <a:pt x="48" y="10"/>
                  </a:lnTo>
                  <a:lnTo>
                    <a:pt x="68" y="4"/>
                  </a:lnTo>
                  <a:lnTo>
                    <a:pt x="88" y="0"/>
                  </a:lnTo>
                  <a:lnTo>
                    <a:pt x="110" y="0"/>
                  </a:lnTo>
                  <a:lnTo>
                    <a:pt x="132" y="4"/>
                  </a:lnTo>
                  <a:lnTo>
                    <a:pt x="152" y="10"/>
                  </a:lnTo>
                  <a:lnTo>
                    <a:pt x="172" y="20"/>
                  </a:lnTo>
                  <a:lnTo>
                    <a:pt x="188" y="30"/>
                  </a:lnTo>
                  <a:lnTo>
                    <a:pt x="202" y="44"/>
                  </a:lnTo>
                  <a:lnTo>
                    <a:pt x="212" y="58"/>
                  </a:lnTo>
                  <a:lnTo>
                    <a:pt x="218" y="74"/>
                  </a:lnTo>
                  <a:lnTo>
                    <a:pt x="220" y="90"/>
                  </a:lnTo>
                  <a:lnTo>
                    <a:pt x="218" y="106"/>
                  </a:lnTo>
                  <a:close/>
                </a:path>
              </a:pathLst>
            </a:custGeom>
            <a:solidFill>
              <a:srgbClr val="C3972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36"/>
            <p:cNvSpPr/>
            <p:nvPr/>
          </p:nvSpPr>
          <p:spPr>
            <a:xfrm>
              <a:off x="968087811" y="134217708"/>
              <a:ext cx="560213230" cy="331596739"/>
            </a:xfrm>
            <a:custGeom>
              <a:avLst/>
              <a:gdLst/>
              <a:ahLst/>
              <a:cxnLst/>
              <a:rect l="l" t="t" r="r" b="b"/>
              <a:pathLst>
                <a:path w="228" h="168" extrusionOk="0">
                  <a:moveTo>
                    <a:pt x="226" y="108"/>
                  </a:moveTo>
                  <a:lnTo>
                    <a:pt x="226" y="108"/>
                  </a:lnTo>
                  <a:lnTo>
                    <a:pt x="218" y="124"/>
                  </a:lnTo>
                  <a:lnTo>
                    <a:pt x="208" y="138"/>
                  </a:lnTo>
                  <a:lnTo>
                    <a:pt x="194" y="150"/>
                  </a:lnTo>
                  <a:lnTo>
                    <a:pt x="178" y="158"/>
                  </a:lnTo>
                  <a:lnTo>
                    <a:pt x="158" y="164"/>
                  </a:lnTo>
                  <a:lnTo>
                    <a:pt x="136" y="168"/>
                  </a:lnTo>
                  <a:lnTo>
                    <a:pt x="114" y="168"/>
                  </a:lnTo>
                  <a:lnTo>
                    <a:pt x="92" y="164"/>
                  </a:lnTo>
                  <a:lnTo>
                    <a:pt x="70" y="158"/>
                  </a:lnTo>
                  <a:lnTo>
                    <a:pt x="50" y="148"/>
                  </a:lnTo>
                  <a:lnTo>
                    <a:pt x="34" y="136"/>
                  </a:lnTo>
                  <a:lnTo>
                    <a:pt x="20" y="124"/>
                  </a:lnTo>
                  <a:lnTo>
                    <a:pt x="10" y="108"/>
                  </a:lnTo>
                  <a:lnTo>
                    <a:pt x="2" y="92"/>
                  </a:lnTo>
                  <a:lnTo>
                    <a:pt x="0" y="76"/>
                  </a:lnTo>
                  <a:lnTo>
                    <a:pt x="2" y="60"/>
                  </a:lnTo>
                  <a:lnTo>
                    <a:pt x="10" y="44"/>
                  </a:lnTo>
                  <a:lnTo>
                    <a:pt x="20" y="30"/>
                  </a:lnTo>
                  <a:lnTo>
                    <a:pt x="34" y="18"/>
                  </a:lnTo>
                  <a:lnTo>
                    <a:pt x="50" y="10"/>
                  </a:lnTo>
                  <a:lnTo>
                    <a:pt x="70" y="4"/>
                  </a:lnTo>
                  <a:lnTo>
                    <a:pt x="92" y="0"/>
                  </a:lnTo>
                  <a:lnTo>
                    <a:pt x="114" y="0"/>
                  </a:lnTo>
                  <a:lnTo>
                    <a:pt x="136" y="4"/>
                  </a:lnTo>
                  <a:lnTo>
                    <a:pt x="158" y="10"/>
                  </a:lnTo>
                  <a:lnTo>
                    <a:pt x="178" y="20"/>
                  </a:lnTo>
                  <a:lnTo>
                    <a:pt x="194" y="32"/>
                  </a:lnTo>
                  <a:lnTo>
                    <a:pt x="208" y="44"/>
                  </a:lnTo>
                  <a:lnTo>
                    <a:pt x="218" y="60"/>
                  </a:lnTo>
                  <a:lnTo>
                    <a:pt x="226" y="76"/>
                  </a:lnTo>
                  <a:lnTo>
                    <a:pt x="228" y="92"/>
                  </a:lnTo>
                  <a:lnTo>
                    <a:pt x="226" y="108"/>
                  </a:lnTo>
                  <a:close/>
                </a:path>
              </a:pathLst>
            </a:custGeom>
            <a:solidFill>
              <a:srgbClr val="C2962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36"/>
            <p:cNvSpPr/>
            <p:nvPr/>
          </p:nvSpPr>
          <p:spPr>
            <a:xfrm>
              <a:off x="977915504" y="138165278"/>
              <a:ext cx="540556625" cy="319753999"/>
            </a:xfrm>
            <a:custGeom>
              <a:avLst/>
              <a:gdLst/>
              <a:ahLst/>
              <a:cxnLst/>
              <a:rect l="l" t="t" r="r" b="b"/>
              <a:pathLst>
                <a:path w="220" h="162" extrusionOk="0">
                  <a:moveTo>
                    <a:pt x="218" y="106"/>
                  </a:moveTo>
                  <a:lnTo>
                    <a:pt x="218" y="106"/>
                  </a:lnTo>
                  <a:lnTo>
                    <a:pt x="212" y="120"/>
                  </a:lnTo>
                  <a:lnTo>
                    <a:pt x="202" y="134"/>
                  </a:lnTo>
                  <a:lnTo>
                    <a:pt x="188" y="144"/>
                  </a:lnTo>
                  <a:lnTo>
                    <a:pt x="172" y="154"/>
                  </a:lnTo>
                  <a:lnTo>
                    <a:pt x="154" y="160"/>
                  </a:lnTo>
                  <a:lnTo>
                    <a:pt x="132" y="162"/>
                  </a:lnTo>
                  <a:lnTo>
                    <a:pt x="112" y="162"/>
                  </a:lnTo>
                  <a:lnTo>
                    <a:pt x="90" y="160"/>
                  </a:lnTo>
                  <a:lnTo>
                    <a:pt x="68" y="152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18" y="120"/>
                  </a:lnTo>
                  <a:lnTo>
                    <a:pt x="8" y="106"/>
                  </a:lnTo>
                  <a:lnTo>
                    <a:pt x="2" y="90"/>
                  </a:lnTo>
                  <a:lnTo>
                    <a:pt x="0" y="74"/>
                  </a:lnTo>
                  <a:lnTo>
                    <a:pt x="2" y="58"/>
                  </a:lnTo>
                  <a:lnTo>
                    <a:pt x="8" y="42"/>
                  </a:lnTo>
                  <a:lnTo>
                    <a:pt x="20" y="28"/>
                  </a:lnTo>
                  <a:lnTo>
                    <a:pt x="32" y="18"/>
                  </a:lnTo>
                  <a:lnTo>
                    <a:pt x="50" y="10"/>
                  </a:lnTo>
                  <a:lnTo>
                    <a:pt x="68" y="4"/>
                  </a:lnTo>
                  <a:lnTo>
                    <a:pt x="88" y="0"/>
                  </a:lnTo>
                  <a:lnTo>
                    <a:pt x="110" y="0"/>
                  </a:lnTo>
                  <a:lnTo>
                    <a:pt x="132" y="4"/>
                  </a:lnTo>
                  <a:lnTo>
                    <a:pt x="154" y="10"/>
                  </a:lnTo>
                  <a:lnTo>
                    <a:pt x="172" y="18"/>
                  </a:lnTo>
                  <a:lnTo>
                    <a:pt x="188" y="30"/>
                  </a:lnTo>
                  <a:lnTo>
                    <a:pt x="202" y="42"/>
                  </a:lnTo>
                  <a:lnTo>
                    <a:pt x="212" y="58"/>
                  </a:lnTo>
                  <a:lnTo>
                    <a:pt x="218" y="72"/>
                  </a:lnTo>
                  <a:lnTo>
                    <a:pt x="220" y="88"/>
                  </a:lnTo>
                  <a:lnTo>
                    <a:pt x="218" y="106"/>
                  </a:lnTo>
                  <a:close/>
                </a:path>
              </a:pathLst>
            </a:custGeom>
            <a:solidFill>
              <a:srgbClr val="C3972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36"/>
            <p:cNvSpPr/>
            <p:nvPr/>
          </p:nvSpPr>
          <p:spPr>
            <a:xfrm>
              <a:off x="987743977" y="142112849"/>
              <a:ext cx="525814172" cy="311858838"/>
            </a:xfrm>
            <a:custGeom>
              <a:avLst/>
              <a:gdLst/>
              <a:ahLst/>
              <a:cxnLst/>
              <a:rect l="l" t="t" r="r" b="b"/>
              <a:pathLst>
                <a:path w="214" h="158" extrusionOk="0">
                  <a:moveTo>
                    <a:pt x="212" y="102"/>
                  </a:moveTo>
                  <a:lnTo>
                    <a:pt x="212" y="102"/>
                  </a:lnTo>
                  <a:lnTo>
                    <a:pt x="206" y="116"/>
                  </a:lnTo>
                  <a:lnTo>
                    <a:pt x="196" y="130"/>
                  </a:lnTo>
                  <a:lnTo>
                    <a:pt x="182" y="140"/>
                  </a:lnTo>
                  <a:lnTo>
                    <a:pt x="166" y="148"/>
                  </a:lnTo>
                  <a:lnTo>
                    <a:pt x="148" y="154"/>
                  </a:lnTo>
                  <a:lnTo>
                    <a:pt x="128" y="158"/>
                  </a:lnTo>
                  <a:lnTo>
                    <a:pt x="108" y="158"/>
                  </a:lnTo>
                  <a:lnTo>
                    <a:pt x="86" y="154"/>
                  </a:lnTo>
                  <a:lnTo>
                    <a:pt x="66" y="148"/>
                  </a:lnTo>
                  <a:lnTo>
                    <a:pt x="48" y="140"/>
                  </a:lnTo>
                  <a:lnTo>
                    <a:pt x="32" y="128"/>
                  </a:lnTo>
                  <a:lnTo>
                    <a:pt x="18" y="116"/>
                  </a:lnTo>
                  <a:lnTo>
                    <a:pt x="8" y="102"/>
                  </a:lnTo>
                  <a:lnTo>
                    <a:pt x="2" y="86"/>
                  </a:lnTo>
                  <a:lnTo>
                    <a:pt x="0" y="70"/>
                  </a:lnTo>
                  <a:lnTo>
                    <a:pt x="2" y="56"/>
                  </a:lnTo>
                  <a:lnTo>
                    <a:pt x="8" y="40"/>
                  </a:lnTo>
                  <a:lnTo>
                    <a:pt x="18" y="28"/>
                  </a:lnTo>
                  <a:lnTo>
                    <a:pt x="32" y="16"/>
                  </a:lnTo>
                  <a:lnTo>
                    <a:pt x="48" y="8"/>
                  </a:lnTo>
                  <a:lnTo>
                    <a:pt x="66" y="2"/>
                  </a:lnTo>
                  <a:lnTo>
                    <a:pt x="86" y="0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28"/>
                  </a:lnTo>
                  <a:lnTo>
                    <a:pt x="196" y="42"/>
                  </a:lnTo>
                  <a:lnTo>
                    <a:pt x="206" y="56"/>
                  </a:lnTo>
                  <a:lnTo>
                    <a:pt x="212" y="70"/>
                  </a:lnTo>
                  <a:lnTo>
                    <a:pt x="214" y="86"/>
                  </a:lnTo>
                  <a:lnTo>
                    <a:pt x="212" y="102"/>
                  </a:lnTo>
                  <a:close/>
                </a:path>
              </a:pathLst>
            </a:custGeom>
            <a:solidFill>
              <a:srgbClr val="C4993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36"/>
            <p:cNvSpPr/>
            <p:nvPr/>
          </p:nvSpPr>
          <p:spPr>
            <a:xfrm>
              <a:off x="997572450" y="146060498"/>
              <a:ext cx="506157568" cy="300016097"/>
            </a:xfrm>
            <a:custGeom>
              <a:avLst/>
              <a:gdLst/>
              <a:ahLst/>
              <a:cxnLst/>
              <a:rect l="l" t="t" r="r" b="b"/>
              <a:pathLst>
                <a:path w="206" h="152" extrusionOk="0">
                  <a:moveTo>
                    <a:pt x="204" y="98"/>
                  </a:moveTo>
                  <a:lnTo>
                    <a:pt x="204" y="98"/>
                  </a:lnTo>
                  <a:lnTo>
                    <a:pt x="198" y="112"/>
                  </a:lnTo>
                  <a:lnTo>
                    <a:pt x="190" y="124"/>
                  </a:lnTo>
                  <a:lnTo>
                    <a:pt x="176" y="136"/>
                  </a:lnTo>
                  <a:lnTo>
                    <a:pt x="162" y="144"/>
                  </a:lnTo>
                  <a:lnTo>
                    <a:pt x="144" y="148"/>
                  </a:lnTo>
                  <a:lnTo>
                    <a:pt x="124" y="152"/>
                  </a:lnTo>
                  <a:lnTo>
                    <a:pt x="104" y="152"/>
                  </a:lnTo>
                  <a:lnTo>
                    <a:pt x="84" y="148"/>
                  </a:lnTo>
                  <a:lnTo>
                    <a:pt x="64" y="142"/>
                  </a:lnTo>
                  <a:lnTo>
                    <a:pt x="46" y="134"/>
                  </a:lnTo>
                  <a:lnTo>
                    <a:pt x="30" y="124"/>
                  </a:lnTo>
                  <a:lnTo>
                    <a:pt x="18" y="112"/>
                  </a:lnTo>
                  <a:lnTo>
                    <a:pt x="8" y="98"/>
                  </a:lnTo>
                  <a:lnTo>
                    <a:pt x="2" y="84"/>
                  </a:lnTo>
                  <a:lnTo>
                    <a:pt x="0" y="68"/>
                  </a:lnTo>
                  <a:lnTo>
                    <a:pt x="2" y="54"/>
                  </a:lnTo>
                  <a:lnTo>
                    <a:pt x="8" y="38"/>
                  </a:lnTo>
                  <a:lnTo>
                    <a:pt x="18" y="26"/>
                  </a:lnTo>
                  <a:lnTo>
                    <a:pt x="30" y="16"/>
                  </a:lnTo>
                  <a:lnTo>
                    <a:pt x="46" y="8"/>
                  </a:lnTo>
                  <a:lnTo>
                    <a:pt x="64" y="2"/>
                  </a:lnTo>
                  <a:lnTo>
                    <a:pt x="82" y="0"/>
                  </a:lnTo>
                  <a:lnTo>
                    <a:pt x="102" y="0"/>
                  </a:lnTo>
                  <a:lnTo>
                    <a:pt x="124" y="2"/>
                  </a:lnTo>
                  <a:lnTo>
                    <a:pt x="144" y="8"/>
                  </a:lnTo>
                  <a:lnTo>
                    <a:pt x="162" y="16"/>
                  </a:lnTo>
                  <a:lnTo>
                    <a:pt x="176" y="28"/>
                  </a:lnTo>
                  <a:lnTo>
                    <a:pt x="190" y="40"/>
                  </a:lnTo>
                  <a:lnTo>
                    <a:pt x="198" y="54"/>
                  </a:lnTo>
                  <a:lnTo>
                    <a:pt x="204" y="68"/>
                  </a:lnTo>
                  <a:lnTo>
                    <a:pt x="206" y="82"/>
                  </a:lnTo>
                  <a:lnTo>
                    <a:pt x="204" y="98"/>
                  </a:lnTo>
                  <a:close/>
                </a:path>
              </a:pathLst>
            </a:custGeom>
            <a:solidFill>
              <a:srgbClr val="C59A3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36"/>
            <p:cNvSpPr/>
            <p:nvPr/>
          </p:nvSpPr>
          <p:spPr>
            <a:xfrm>
              <a:off x="1007400923" y="146060498"/>
              <a:ext cx="491415114" cy="292120937"/>
            </a:xfrm>
            <a:custGeom>
              <a:avLst/>
              <a:gdLst/>
              <a:ahLst/>
              <a:cxnLst/>
              <a:rect l="l" t="t" r="r" b="b"/>
              <a:pathLst>
                <a:path w="200" h="148" extrusionOk="0">
                  <a:moveTo>
                    <a:pt x="198" y="96"/>
                  </a:moveTo>
                  <a:lnTo>
                    <a:pt x="198" y="96"/>
                  </a:lnTo>
                  <a:lnTo>
                    <a:pt x="192" y="110"/>
                  </a:lnTo>
                  <a:lnTo>
                    <a:pt x="182" y="122"/>
                  </a:lnTo>
                  <a:lnTo>
                    <a:pt x="170" y="132"/>
                  </a:lnTo>
                  <a:lnTo>
                    <a:pt x="156" y="140"/>
                  </a:lnTo>
                  <a:lnTo>
                    <a:pt x="138" y="146"/>
                  </a:lnTo>
                  <a:lnTo>
                    <a:pt x="120" y="148"/>
                  </a:lnTo>
                  <a:lnTo>
                    <a:pt x="100" y="148"/>
                  </a:lnTo>
                  <a:lnTo>
                    <a:pt x="80" y="146"/>
                  </a:lnTo>
                  <a:lnTo>
                    <a:pt x="62" y="140"/>
                  </a:lnTo>
                  <a:lnTo>
                    <a:pt x="44" y="132"/>
                  </a:lnTo>
                  <a:lnTo>
                    <a:pt x="28" y="122"/>
                  </a:lnTo>
                  <a:lnTo>
                    <a:pt x="16" y="110"/>
                  </a:lnTo>
                  <a:lnTo>
                    <a:pt x="8" y="96"/>
                  </a:lnTo>
                  <a:lnTo>
                    <a:pt x="2" y="82"/>
                  </a:lnTo>
                  <a:lnTo>
                    <a:pt x="0" y="68"/>
                  </a:lnTo>
                  <a:lnTo>
                    <a:pt x="2" y="54"/>
                  </a:lnTo>
                  <a:lnTo>
                    <a:pt x="8" y="40"/>
                  </a:lnTo>
                  <a:lnTo>
                    <a:pt x="18" y="28"/>
                  </a:lnTo>
                  <a:lnTo>
                    <a:pt x="30" y="18"/>
                  </a:lnTo>
                  <a:lnTo>
                    <a:pt x="44" y="10"/>
                  </a:lnTo>
                  <a:lnTo>
                    <a:pt x="62" y="4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120" y="4"/>
                  </a:lnTo>
                  <a:lnTo>
                    <a:pt x="138" y="10"/>
                  </a:lnTo>
                  <a:lnTo>
                    <a:pt x="156" y="18"/>
                  </a:lnTo>
                  <a:lnTo>
                    <a:pt x="172" y="28"/>
                  </a:lnTo>
                  <a:lnTo>
                    <a:pt x="184" y="40"/>
                  </a:lnTo>
                  <a:lnTo>
                    <a:pt x="192" y="54"/>
                  </a:lnTo>
                  <a:lnTo>
                    <a:pt x="198" y="68"/>
                  </a:lnTo>
                  <a:lnTo>
                    <a:pt x="200" y="82"/>
                  </a:lnTo>
                  <a:lnTo>
                    <a:pt x="198" y="96"/>
                  </a:lnTo>
                  <a:close/>
                </a:path>
              </a:pathLst>
            </a:custGeom>
            <a:solidFill>
              <a:srgbClr val="C79C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36"/>
            <p:cNvSpPr/>
            <p:nvPr/>
          </p:nvSpPr>
          <p:spPr>
            <a:xfrm>
              <a:off x="1017229396" y="150008068"/>
              <a:ext cx="476672661" cy="284225776"/>
            </a:xfrm>
            <a:custGeom>
              <a:avLst/>
              <a:gdLst/>
              <a:ahLst/>
              <a:cxnLst/>
              <a:rect l="l" t="t" r="r" b="b"/>
              <a:pathLst>
                <a:path w="194" h="144" extrusionOk="0">
                  <a:moveTo>
                    <a:pt x="192" y="92"/>
                  </a:moveTo>
                  <a:lnTo>
                    <a:pt x="192" y="92"/>
                  </a:lnTo>
                  <a:lnTo>
                    <a:pt x="186" y="106"/>
                  </a:lnTo>
                  <a:lnTo>
                    <a:pt x="176" y="118"/>
                  </a:lnTo>
                  <a:lnTo>
                    <a:pt x="164" y="128"/>
                  </a:lnTo>
                  <a:lnTo>
                    <a:pt x="150" y="136"/>
                  </a:lnTo>
                  <a:lnTo>
                    <a:pt x="134" y="140"/>
                  </a:lnTo>
                  <a:lnTo>
                    <a:pt x="116" y="144"/>
                  </a:lnTo>
                  <a:lnTo>
                    <a:pt x="98" y="144"/>
                  </a:lnTo>
                  <a:lnTo>
                    <a:pt x="78" y="140"/>
                  </a:lnTo>
                  <a:lnTo>
                    <a:pt x="58" y="136"/>
                  </a:lnTo>
                  <a:lnTo>
                    <a:pt x="42" y="128"/>
                  </a:lnTo>
                  <a:lnTo>
                    <a:pt x="28" y="118"/>
                  </a:lnTo>
                  <a:lnTo>
                    <a:pt x="16" y="106"/>
                  </a:lnTo>
                  <a:lnTo>
                    <a:pt x="8" y="92"/>
                  </a:lnTo>
                  <a:lnTo>
                    <a:pt x="2" y="80"/>
                  </a:lnTo>
                  <a:lnTo>
                    <a:pt x="0" y="66"/>
                  </a:lnTo>
                  <a:lnTo>
                    <a:pt x="2" y="50"/>
                  </a:lnTo>
                  <a:lnTo>
                    <a:pt x="8" y="38"/>
                  </a:lnTo>
                  <a:lnTo>
                    <a:pt x="16" y="26"/>
                  </a:lnTo>
                  <a:lnTo>
                    <a:pt x="28" y="16"/>
                  </a:lnTo>
                  <a:lnTo>
                    <a:pt x="42" y="8"/>
                  </a:lnTo>
                  <a:lnTo>
                    <a:pt x="60" y="4"/>
                  </a:lnTo>
                  <a:lnTo>
                    <a:pt x="76" y="0"/>
                  </a:lnTo>
                  <a:lnTo>
                    <a:pt x="96" y="0"/>
                  </a:lnTo>
                  <a:lnTo>
                    <a:pt x="116" y="4"/>
                  </a:lnTo>
                  <a:lnTo>
                    <a:pt x="134" y="8"/>
                  </a:lnTo>
                  <a:lnTo>
                    <a:pt x="150" y="16"/>
                  </a:lnTo>
                  <a:lnTo>
                    <a:pt x="166" y="26"/>
                  </a:lnTo>
                  <a:lnTo>
                    <a:pt x="176" y="38"/>
                  </a:lnTo>
                  <a:lnTo>
                    <a:pt x="186" y="50"/>
                  </a:lnTo>
                  <a:lnTo>
                    <a:pt x="192" y="64"/>
                  </a:lnTo>
                  <a:lnTo>
                    <a:pt x="194" y="78"/>
                  </a:lnTo>
                  <a:lnTo>
                    <a:pt x="192" y="92"/>
                  </a:lnTo>
                  <a:close/>
                </a:path>
              </a:pathLst>
            </a:custGeom>
            <a:solidFill>
              <a:srgbClr val="C89D3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36"/>
            <p:cNvSpPr/>
            <p:nvPr/>
          </p:nvSpPr>
          <p:spPr>
            <a:xfrm>
              <a:off x="1027057089" y="153955638"/>
              <a:ext cx="457016056" cy="272383036"/>
            </a:xfrm>
            <a:custGeom>
              <a:avLst/>
              <a:gdLst/>
              <a:ahLst/>
              <a:cxnLst/>
              <a:rect l="l" t="t" r="r" b="b"/>
              <a:pathLst>
                <a:path w="186" h="138" extrusionOk="0">
                  <a:moveTo>
                    <a:pt x="184" y="90"/>
                  </a:moveTo>
                  <a:lnTo>
                    <a:pt x="184" y="90"/>
                  </a:lnTo>
                  <a:lnTo>
                    <a:pt x="180" y="102"/>
                  </a:lnTo>
                  <a:lnTo>
                    <a:pt x="170" y="114"/>
                  </a:lnTo>
                  <a:lnTo>
                    <a:pt x="158" y="124"/>
                  </a:lnTo>
                  <a:lnTo>
                    <a:pt x="144" y="130"/>
                  </a:lnTo>
                  <a:lnTo>
                    <a:pt x="130" y="136"/>
                  </a:lnTo>
                  <a:lnTo>
                    <a:pt x="112" y="138"/>
                  </a:lnTo>
                  <a:lnTo>
                    <a:pt x="94" y="138"/>
                  </a:lnTo>
                  <a:lnTo>
                    <a:pt x="74" y="136"/>
                  </a:lnTo>
                  <a:lnTo>
                    <a:pt x="56" y="130"/>
                  </a:lnTo>
                  <a:lnTo>
                    <a:pt x="40" y="122"/>
                  </a:lnTo>
                  <a:lnTo>
                    <a:pt x="26" y="112"/>
                  </a:lnTo>
                  <a:lnTo>
                    <a:pt x="16" y="102"/>
                  </a:lnTo>
                  <a:lnTo>
                    <a:pt x="6" y="90"/>
                  </a:lnTo>
                  <a:lnTo>
                    <a:pt x="2" y="76"/>
                  </a:lnTo>
                  <a:lnTo>
                    <a:pt x="0" y="62"/>
                  </a:lnTo>
                  <a:lnTo>
                    <a:pt x="2" y="48"/>
                  </a:lnTo>
                  <a:lnTo>
                    <a:pt x="6" y="36"/>
                  </a:lnTo>
                  <a:lnTo>
                    <a:pt x="16" y="24"/>
                  </a:lnTo>
                  <a:lnTo>
                    <a:pt x="28" y="16"/>
                  </a:lnTo>
                  <a:lnTo>
                    <a:pt x="42" y="8"/>
                  </a:lnTo>
                  <a:lnTo>
                    <a:pt x="56" y="2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6" y="16"/>
                  </a:lnTo>
                  <a:lnTo>
                    <a:pt x="160" y="26"/>
                  </a:lnTo>
                  <a:lnTo>
                    <a:pt x="170" y="36"/>
                  </a:lnTo>
                  <a:lnTo>
                    <a:pt x="180" y="48"/>
                  </a:lnTo>
                  <a:lnTo>
                    <a:pt x="184" y="62"/>
                  </a:lnTo>
                  <a:lnTo>
                    <a:pt x="186" y="76"/>
                  </a:lnTo>
                  <a:lnTo>
                    <a:pt x="184" y="90"/>
                  </a:lnTo>
                  <a:close/>
                </a:path>
              </a:pathLst>
            </a:custGeom>
            <a:solidFill>
              <a:srgbClr val="C89E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36"/>
            <p:cNvSpPr/>
            <p:nvPr/>
          </p:nvSpPr>
          <p:spPr>
            <a:xfrm>
              <a:off x="1036885561" y="157903209"/>
              <a:ext cx="442273602" cy="264487876"/>
            </a:xfrm>
            <a:custGeom>
              <a:avLst/>
              <a:gdLst/>
              <a:ahLst/>
              <a:cxnLst/>
              <a:rect l="l" t="t" r="r" b="b"/>
              <a:pathLst>
                <a:path w="180" h="134" extrusionOk="0">
                  <a:moveTo>
                    <a:pt x="178" y="86"/>
                  </a:moveTo>
                  <a:lnTo>
                    <a:pt x="178" y="86"/>
                  </a:lnTo>
                  <a:lnTo>
                    <a:pt x="172" y="98"/>
                  </a:lnTo>
                  <a:lnTo>
                    <a:pt x="164" y="110"/>
                  </a:lnTo>
                  <a:lnTo>
                    <a:pt x="152" y="118"/>
                  </a:lnTo>
                  <a:lnTo>
                    <a:pt x="140" y="126"/>
                  </a:lnTo>
                  <a:lnTo>
                    <a:pt x="124" y="130"/>
                  </a:lnTo>
                  <a:lnTo>
                    <a:pt x="108" y="134"/>
                  </a:lnTo>
                  <a:lnTo>
                    <a:pt x="90" y="134"/>
                  </a:lnTo>
                  <a:lnTo>
                    <a:pt x="72" y="130"/>
                  </a:lnTo>
                  <a:lnTo>
                    <a:pt x="54" y="126"/>
                  </a:lnTo>
                  <a:lnTo>
                    <a:pt x="38" y="118"/>
                  </a:lnTo>
                  <a:lnTo>
                    <a:pt x="26" y="108"/>
                  </a:lnTo>
                  <a:lnTo>
                    <a:pt x="14" y="98"/>
                  </a:lnTo>
                  <a:lnTo>
                    <a:pt x="6" y="86"/>
                  </a:lnTo>
                  <a:lnTo>
                    <a:pt x="2" y="74"/>
                  </a:lnTo>
                  <a:lnTo>
                    <a:pt x="0" y="60"/>
                  </a:lnTo>
                  <a:lnTo>
                    <a:pt x="2" y="46"/>
                  </a:lnTo>
                  <a:lnTo>
                    <a:pt x="6" y="34"/>
                  </a:lnTo>
                  <a:lnTo>
                    <a:pt x="14" y="24"/>
                  </a:lnTo>
                  <a:lnTo>
                    <a:pt x="26" y="14"/>
                  </a:lnTo>
                  <a:lnTo>
                    <a:pt x="40" y="8"/>
                  </a:lnTo>
                  <a:lnTo>
                    <a:pt x="54" y="2"/>
                  </a:lnTo>
                  <a:lnTo>
                    <a:pt x="72" y="0"/>
                  </a:lnTo>
                  <a:lnTo>
                    <a:pt x="88" y="0"/>
                  </a:lnTo>
                  <a:lnTo>
                    <a:pt x="108" y="2"/>
                  </a:lnTo>
                  <a:lnTo>
                    <a:pt x="124" y="8"/>
                  </a:lnTo>
                  <a:lnTo>
                    <a:pt x="140" y="14"/>
                  </a:lnTo>
                  <a:lnTo>
                    <a:pt x="154" y="24"/>
                  </a:lnTo>
                  <a:lnTo>
                    <a:pt x="164" y="34"/>
                  </a:lnTo>
                  <a:lnTo>
                    <a:pt x="172" y="46"/>
                  </a:lnTo>
                  <a:lnTo>
                    <a:pt x="178" y="60"/>
                  </a:lnTo>
                  <a:lnTo>
                    <a:pt x="180" y="72"/>
                  </a:lnTo>
                  <a:lnTo>
                    <a:pt x="178" y="86"/>
                  </a:lnTo>
                  <a:close/>
                </a:path>
              </a:pathLst>
            </a:custGeom>
            <a:solidFill>
              <a:srgbClr val="C9A0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36"/>
            <p:cNvSpPr/>
            <p:nvPr/>
          </p:nvSpPr>
          <p:spPr>
            <a:xfrm>
              <a:off x="1046714034" y="161850779"/>
              <a:ext cx="422616998" cy="252645134"/>
            </a:xfrm>
            <a:custGeom>
              <a:avLst/>
              <a:gdLst/>
              <a:ahLst/>
              <a:cxnLst/>
              <a:rect l="l" t="t" r="r" b="b"/>
              <a:pathLst>
                <a:path w="172" h="128" extrusionOk="0">
                  <a:moveTo>
                    <a:pt x="172" y="82"/>
                  </a:moveTo>
                  <a:lnTo>
                    <a:pt x="172" y="82"/>
                  </a:lnTo>
                  <a:lnTo>
                    <a:pt x="166" y="94"/>
                  </a:lnTo>
                  <a:lnTo>
                    <a:pt x="158" y="106"/>
                  </a:lnTo>
                  <a:lnTo>
                    <a:pt x="148" y="114"/>
                  </a:lnTo>
                  <a:lnTo>
                    <a:pt x="134" y="120"/>
                  </a:lnTo>
                  <a:lnTo>
                    <a:pt x="120" y="126"/>
                  </a:lnTo>
                  <a:lnTo>
                    <a:pt x="104" y="128"/>
                  </a:lnTo>
                  <a:lnTo>
                    <a:pt x="86" y="128"/>
                  </a:lnTo>
                  <a:lnTo>
                    <a:pt x="70" y="126"/>
                  </a:lnTo>
                  <a:lnTo>
                    <a:pt x="52" y="120"/>
                  </a:lnTo>
                  <a:lnTo>
                    <a:pt x="38" y="114"/>
                  </a:lnTo>
                  <a:lnTo>
                    <a:pt x="24" y="104"/>
                  </a:lnTo>
                  <a:lnTo>
                    <a:pt x="14" y="94"/>
                  </a:lnTo>
                  <a:lnTo>
                    <a:pt x="6" y="82"/>
                  </a:lnTo>
                  <a:lnTo>
                    <a:pt x="2" y="70"/>
                  </a:lnTo>
                  <a:lnTo>
                    <a:pt x="0" y="58"/>
                  </a:lnTo>
                  <a:lnTo>
                    <a:pt x="2" y="44"/>
                  </a:lnTo>
                  <a:lnTo>
                    <a:pt x="6" y="32"/>
                  </a:lnTo>
                  <a:lnTo>
                    <a:pt x="14" y="22"/>
                  </a:lnTo>
                  <a:lnTo>
                    <a:pt x="24" y="14"/>
                  </a:lnTo>
                  <a:lnTo>
                    <a:pt x="38" y="6"/>
                  </a:lnTo>
                  <a:lnTo>
                    <a:pt x="52" y="2"/>
                  </a:lnTo>
                  <a:lnTo>
                    <a:pt x="68" y="0"/>
                  </a:lnTo>
                  <a:lnTo>
                    <a:pt x="86" y="0"/>
                  </a:lnTo>
                  <a:lnTo>
                    <a:pt x="102" y="2"/>
                  </a:lnTo>
                  <a:lnTo>
                    <a:pt x="120" y="6"/>
                  </a:lnTo>
                  <a:lnTo>
                    <a:pt x="134" y="14"/>
                  </a:lnTo>
                  <a:lnTo>
                    <a:pt x="148" y="22"/>
                  </a:lnTo>
                  <a:lnTo>
                    <a:pt x="158" y="34"/>
                  </a:lnTo>
                  <a:lnTo>
                    <a:pt x="166" y="44"/>
                  </a:lnTo>
                  <a:lnTo>
                    <a:pt x="170" y="56"/>
                  </a:lnTo>
                  <a:lnTo>
                    <a:pt x="172" y="70"/>
                  </a:lnTo>
                  <a:lnTo>
                    <a:pt x="172" y="82"/>
                  </a:lnTo>
                  <a:close/>
                </a:path>
              </a:pathLst>
            </a:custGeom>
            <a:solidFill>
              <a:srgbClr val="CAA14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36"/>
            <p:cNvSpPr/>
            <p:nvPr/>
          </p:nvSpPr>
          <p:spPr>
            <a:xfrm>
              <a:off x="1056542507" y="161850779"/>
              <a:ext cx="407874545" cy="244749974"/>
            </a:xfrm>
            <a:custGeom>
              <a:avLst/>
              <a:gdLst/>
              <a:ahLst/>
              <a:cxnLst/>
              <a:rect l="l" t="t" r="r" b="b"/>
              <a:pathLst>
                <a:path w="166" h="124" extrusionOk="0">
                  <a:moveTo>
                    <a:pt x="164" y="80"/>
                  </a:moveTo>
                  <a:lnTo>
                    <a:pt x="164" y="80"/>
                  </a:lnTo>
                  <a:lnTo>
                    <a:pt x="160" y="92"/>
                  </a:lnTo>
                  <a:lnTo>
                    <a:pt x="152" y="102"/>
                  </a:lnTo>
                  <a:lnTo>
                    <a:pt x="142" y="112"/>
                  </a:lnTo>
                  <a:lnTo>
                    <a:pt x="128" y="118"/>
                  </a:lnTo>
                  <a:lnTo>
                    <a:pt x="114" y="122"/>
                  </a:lnTo>
                  <a:lnTo>
                    <a:pt x="100" y="124"/>
                  </a:lnTo>
                  <a:lnTo>
                    <a:pt x="84" y="124"/>
                  </a:lnTo>
                  <a:lnTo>
                    <a:pt x="66" y="122"/>
                  </a:lnTo>
                  <a:lnTo>
                    <a:pt x="50" y="118"/>
                  </a:lnTo>
                  <a:lnTo>
                    <a:pt x="36" y="110"/>
                  </a:lnTo>
                  <a:lnTo>
                    <a:pt x="24" y="102"/>
                  </a:lnTo>
                  <a:lnTo>
                    <a:pt x="14" y="92"/>
                  </a:lnTo>
                  <a:lnTo>
                    <a:pt x="6" y="80"/>
                  </a:lnTo>
                  <a:lnTo>
                    <a:pt x="0" y="70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2"/>
                  </a:lnTo>
                  <a:lnTo>
                    <a:pt x="24" y="14"/>
                  </a:lnTo>
                  <a:lnTo>
                    <a:pt x="36" y="8"/>
                  </a:lnTo>
                  <a:lnTo>
                    <a:pt x="50" y="4"/>
                  </a:lnTo>
                  <a:lnTo>
                    <a:pt x="66" y="0"/>
                  </a:lnTo>
                  <a:lnTo>
                    <a:pt x="82" y="0"/>
                  </a:lnTo>
                  <a:lnTo>
                    <a:pt x="98" y="4"/>
                  </a:lnTo>
                  <a:lnTo>
                    <a:pt x="114" y="8"/>
                  </a:lnTo>
                  <a:lnTo>
                    <a:pt x="130" y="14"/>
                  </a:lnTo>
                  <a:lnTo>
                    <a:pt x="142" y="24"/>
                  </a:lnTo>
                  <a:lnTo>
                    <a:pt x="152" y="34"/>
                  </a:lnTo>
                  <a:lnTo>
                    <a:pt x="160" y="44"/>
                  </a:lnTo>
                  <a:lnTo>
                    <a:pt x="164" y="56"/>
                  </a:lnTo>
                  <a:lnTo>
                    <a:pt x="166" y="68"/>
                  </a:lnTo>
                  <a:lnTo>
                    <a:pt x="164" y="80"/>
                  </a:lnTo>
                  <a:close/>
                </a:path>
              </a:pathLst>
            </a:custGeom>
            <a:solidFill>
              <a:srgbClr val="CBA2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36"/>
            <p:cNvSpPr/>
            <p:nvPr/>
          </p:nvSpPr>
          <p:spPr>
            <a:xfrm>
              <a:off x="1066370980" y="165798350"/>
              <a:ext cx="393132091" cy="236854814"/>
            </a:xfrm>
            <a:custGeom>
              <a:avLst/>
              <a:gdLst/>
              <a:ahLst/>
              <a:cxnLst/>
              <a:rect l="l" t="t" r="r" b="b"/>
              <a:pathLst>
                <a:path w="160" h="120" extrusionOk="0">
                  <a:moveTo>
                    <a:pt x="158" y="78"/>
                  </a:moveTo>
                  <a:lnTo>
                    <a:pt x="158" y="78"/>
                  </a:lnTo>
                  <a:lnTo>
                    <a:pt x="152" y="88"/>
                  </a:lnTo>
                  <a:lnTo>
                    <a:pt x="146" y="98"/>
                  </a:lnTo>
                  <a:lnTo>
                    <a:pt x="136" y="106"/>
                  </a:lnTo>
                  <a:lnTo>
                    <a:pt x="124" y="112"/>
                  </a:lnTo>
                  <a:lnTo>
                    <a:pt x="110" y="118"/>
                  </a:lnTo>
                  <a:lnTo>
                    <a:pt x="96" y="120"/>
                  </a:lnTo>
                  <a:lnTo>
                    <a:pt x="80" y="120"/>
                  </a:lnTo>
                  <a:lnTo>
                    <a:pt x="64" y="118"/>
                  </a:lnTo>
                  <a:lnTo>
                    <a:pt x="48" y="112"/>
                  </a:lnTo>
                  <a:lnTo>
                    <a:pt x="34" y="106"/>
                  </a:lnTo>
                  <a:lnTo>
                    <a:pt x="22" y="98"/>
                  </a:lnTo>
                  <a:lnTo>
                    <a:pt x="12" y="88"/>
                  </a:lnTo>
                  <a:lnTo>
                    <a:pt x="6" y="78"/>
                  </a:lnTo>
                  <a:lnTo>
                    <a:pt x="0" y="66"/>
                  </a:lnTo>
                  <a:lnTo>
                    <a:pt x="0" y="54"/>
                  </a:lnTo>
                  <a:lnTo>
                    <a:pt x="0" y="42"/>
                  </a:lnTo>
                  <a:lnTo>
                    <a:pt x="6" y="32"/>
                  </a:lnTo>
                  <a:lnTo>
                    <a:pt x="12" y="22"/>
                  </a:lnTo>
                  <a:lnTo>
                    <a:pt x="22" y="14"/>
                  </a:lnTo>
                  <a:lnTo>
                    <a:pt x="34" y="6"/>
                  </a:lnTo>
                  <a:lnTo>
                    <a:pt x="48" y="2"/>
                  </a:lnTo>
                  <a:lnTo>
                    <a:pt x="62" y="0"/>
                  </a:lnTo>
                  <a:lnTo>
                    <a:pt x="78" y="0"/>
                  </a:lnTo>
                  <a:lnTo>
                    <a:pt x="94" y="2"/>
                  </a:lnTo>
                  <a:lnTo>
                    <a:pt x="110" y="8"/>
                  </a:lnTo>
                  <a:lnTo>
                    <a:pt x="124" y="14"/>
                  </a:lnTo>
                  <a:lnTo>
                    <a:pt x="136" y="22"/>
                  </a:lnTo>
                  <a:lnTo>
                    <a:pt x="146" y="32"/>
                  </a:lnTo>
                  <a:lnTo>
                    <a:pt x="152" y="42"/>
                  </a:lnTo>
                  <a:lnTo>
                    <a:pt x="158" y="54"/>
                  </a:lnTo>
                  <a:lnTo>
                    <a:pt x="160" y="66"/>
                  </a:lnTo>
                  <a:lnTo>
                    <a:pt x="158" y="78"/>
                  </a:lnTo>
                  <a:close/>
                </a:path>
              </a:pathLst>
            </a:custGeom>
            <a:solidFill>
              <a:srgbClr val="CCA4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36"/>
            <p:cNvSpPr/>
            <p:nvPr/>
          </p:nvSpPr>
          <p:spPr>
            <a:xfrm>
              <a:off x="1071284827" y="169745920"/>
              <a:ext cx="378389638" cy="225012073"/>
            </a:xfrm>
            <a:custGeom>
              <a:avLst/>
              <a:gdLst/>
              <a:ahLst/>
              <a:cxnLst/>
              <a:rect l="l" t="t" r="r" b="b"/>
              <a:pathLst>
                <a:path w="154" h="114" extrusionOk="0">
                  <a:moveTo>
                    <a:pt x="152" y="74"/>
                  </a:moveTo>
                  <a:lnTo>
                    <a:pt x="152" y="74"/>
                  </a:lnTo>
                  <a:lnTo>
                    <a:pt x="148" y="84"/>
                  </a:lnTo>
                  <a:lnTo>
                    <a:pt x="140" y="94"/>
                  </a:lnTo>
                  <a:lnTo>
                    <a:pt x="132" y="102"/>
                  </a:lnTo>
                  <a:lnTo>
                    <a:pt x="120" y="108"/>
                  </a:lnTo>
                  <a:lnTo>
                    <a:pt x="108" y="112"/>
                  </a:lnTo>
                  <a:lnTo>
                    <a:pt x="94" y="114"/>
                  </a:lnTo>
                  <a:lnTo>
                    <a:pt x="78" y="114"/>
                  </a:lnTo>
                  <a:lnTo>
                    <a:pt x="62" y="112"/>
                  </a:lnTo>
                  <a:lnTo>
                    <a:pt x="48" y="108"/>
                  </a:lnTo>
                  <a:lnTo>
                    <a:pt x="34" y="102"/>
                  </a:lnTo>
                  <a:lnTo>
                    <a:pt x="24" y="94"/>
                  </a:lnTo>
                  <a:lnTo>
                    <a:pt x="14" y="84"/>
                  </a:lnTo>
                  <a:lnTo>
                    <a:pt x="6" y="74"/>
                  </a:lnTo>
                  <a:lnTo>
                    <a:pt x="2" y="64"/>
                  </a:lnTo>
                  <a:lnTo>
                    <a:pt x="0" y="52"/>
                  </a:lnTo>
                  <a:lnTo>
                    <a:pt x="2" y="40"/>
                  </a:lnTo>
                  <a:lnTo>
                    <a:pt x="6" y="30"/>
                  </a:lnTo>
                  <a:lnTo>
                    <a:pt x="14" y="20"/>
                  </a:lnTo>
                  <a:lnTo>
                    <a:pt x="24" y="12"/>
                  </a:lnTo>
                  <a:lnTo>
                    <a:pt x="34" y="6"/>
                  </a:lnTo>
                  <a:lnTo>
                    <a:pt x="48" y="2"/>
                  </a:lnTo>
                  <a:lnTo>
                    <a:pt x="62" y="0"/>
                  </a:lnTo>
                  <a:lnTo>
                    <a:pt x="78" y="0"/>
                  </a:lnTo>
                  <a:lnTo>
                    <a:pt x="92" y="2"/>
                  </a:lnTo>
                  <a:lnTo>
                    <a:pt x="108" y="6"/>
                  </a:lnTo>
                  <a:lnTo>
                    <a:pt x="120" y="12"/>
                  </a:lnTo>
                  <a:lnTo>
                    <a:pt x="132" y="20"/>
                  </a:lnTo>
                  <a:lnTo>
                    <a:pt x="142" y="30"/>
                  </a:lnTo>
                  <a:lnTo>
                    <a:pt x="148" y="40"/>
                  </a:lnTo>
                  <a:lnTo>
                    <a:pt x="152" y="52"/>
                  </a:lnTo>
                  <a:lnTo>
                    <a:pt x="154" y="62"/>
                  </a:lnTo>
                  <a:lnTo>
                    <a:pt x="152" y="74"/>
                  </a:lnTo>
                  <a:close/>
                </a:path>
              </a:pathLst>
            </a:custGeom>
            <a:solidFill>
              <a:srgbClr val="CDA54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36"/>
            <p:cNvSpPr/>
            <p:nvPr/>
          </p:nvSpPr>
          <p:spPr>
            <a:xfrm>
              <a:off x="1081113300" y="173693569"/>
              <a:ext cx="363647184" cy="217116913"/>
            </a:xfrm>
            <a:custGeom>
              <a:avLst/>
              <a:gdLst/>
              <a:ahLst/>
              <a:cxnLst/>
              <a:rect l="l" t="t" r="r" b="b"/>
              <a:pathLst>
                <a:path w="148" h="110" extrusionOk="0">
                  <a:moveTo>
                    <a:pt x="146" y="70"/>
                  </a:moveTo>
                  <a:lnTo>
                    <a:pt x="146" y="70"/>
                  </a:lnTo>
                  <a:lnTo>
                    <a:pt x="142" y="80"/>
                  </a:lnTo>
                  <a:lnTo>
                    <a:pt x="134" y="90"/>
                  </a:lnTo>
                  <a:lnTo>
                    <a:pt x="126" y="98"/>
                  </a:lnTo>
                  <a:lnTo>
                    <a:pt x="114" y="104"/>
                  </a:lnTo>
                  <a:lnTo>
                    <a:pt x="102" y="108"/>
                  </a:lnTo>
                  <a:lnTo>
                    <a:pt x="88" y="110"/>
                  </a:lnTo>
                  <a:lnTo>
                    <a:pt x="74" y="110"/>
                  </a:lnTo>
                  <a:lnTo>
                    <a:pt x="60" y="108"/>
                  </a:lnTo>
                  <a:lnTo>
                    <a:pt x="46" y="102"/>
                  </a:lnTo>
                  <a:lnTo>
                    <a:pt x="32" y="96"/>
                  </a:lnTo>
                  <a:lnTo>
                    <a:pt x="22" y="90"/>
                  </a:lnTo>
                  <a:lnTo>
                    <a:pt x="14" y="80"/>
                  </a:lnTo>
                  <a:lnTo>
                    <a:pt x="6" y="70"/>
                  </a:lnTo>
                  <a:lnTo>
                    <a:pt x="2" y="60"/>
                  </a:lnTo>
                  <a:lnTo>
                    <a:pt x="0" y="50"/>
                  </a:lnTo>
                  <a:lnTo>
                    <a:pt x="2" y="38"/>
                  </a:lnTo>
                  <a:lnTo>
                    <a:pt x="6" y="28"/>
                  </a:lnTo>
                  <a:lnTo>
                    <a:pt x="14" y="18"/>
                  </a:lnTo>
                  <a:lnTo>
                    <a:pt x="22" y="12"/>
                  </a:lnTo>
                  <a:lnTo>
                    <a:pt x="34" y="6"/>
                  </a:lnTo>
                  <a:lnTo>
                    <a:pt x="46" y="2"/>
                  </a:lnTo>
                  <a:lnTo>
                    <a:pt x="60" y="0"/>
                  </a:lnTo>
                  <a:lnTo>
                    <a:pt x="74" y="0"/>
                  </a:lnTo>
                  <a:lnTo>
                    <a:pt x="88" y="2"/>
                  </a:lnTo>
                  <a:lnTo>
                    <a:pt x="102" y="6"/>
                  </a:lnTo>
                  <a:lnTo>
                    <a:pt x="116" y="12"/>
                  </a:lnTo>
                  <a:lnTo>
                    <a:pt x="126" y="20"/>
                  </a:lnTo>
                  <a:lnTo>
                    <a:pt x="134" y="28"/>
                  </a:lnTo>
                  <a:lnTo>
                    <a:pt x="142" y="38"/>
                  </a:lnTo>
                  <a:lnTo>
                    <a:pt x="146" y="48"/>
                  </a:lnTo>
                  <a:lnTo>
                    <a:pt x="148" y="60"/>
                  </a:lnTo>
                  <a:lnTo>
                    <a:pt x="146" y="70"/>
                  </a:lnTo>
                  <a:close/>
                </a:path>
              </a:pathLst>
            </a:custGeom>
            <a:solidFill>
              <a:srgbClr val="CEA65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36"/>
            <p:cNvSpPr/>
            <p:nvPr/>
          </p:nvSpPr>
          <p:spPr>
            <a:xfrm>
              <a:off x="1090940992" y="173693569"/>
              <a:ext cx="343990579" cy="209221752"/>
            </a:xfrm>
            <a:custGeom>
              <a:avLst/>
              <a:gdLst/>
              <a:ahLst/>
              <a:cxnLst/>
              <a:rect l="l" t="t" r="r" b="b"/>
              <a:pathLst>
                <a:path w="140" h="106" extrusionOk="0">
                  <a:moveTo>
                    <a:pt x="140" y="68"/>
                  </a:moveTo>
                  <a:lnTo>
                    <a:pt x="140" y="68"/>
                  </a:lnTo>
                  <a:lnTo>
                    <a:pt x="136" y="78"/>
                  </a:lnTo>
                  <a:lnTo>
                    <a:pt x="128" y="88"/>
                  </a:lnTo>
                  <a:lnTo>
                    <a:pt x="120" y="94"/>
                  </a:lnTo>
                  <a:lnTo>
                    <a:pt x="110" y="100"/>
                  </a:lnTo>
                  <a:lnTo>
                    <a:pt x="98" y="104"/>
                  </a:lnTo>
                  <a:lnTo>
                    <a:pt x="84" y="106"/>
                  </a:lnTo>
                  <a:lnTo>
                    <a:pt x="72" y="106"/>
                  </a:lnTo>
                  <a:lnTo>
                    <a:pt x="56" y="104"/>
                  </a:lnTo>
                  <a:lnTo>
                    <a:pt x="44" y="100"/>
                  </a:lnTo>
                  <a:lnTo>
                    <a:pt x="32" y="94"/>
                  </a:lnTo>
                  <a:lnTo>
                    <a:pt x="20" y="86"/>
                  </a:lnTo>
                  <a:lnTo>
                    <a:pt x="12" y="78"/>
                  </a:lnTo>
                  <a:lnTo>
                    <a:pt x="6" y="68"/>
                  </a:lnTo>
                  <a:lnTo>
                    <a:pt x="2" y="58"/>
                  </a:lnTo>
                  <a:lnTo>
                    <a:pt x="0" y="48"/>
                  </a:lnTo>
                  <a:lnTo>
                    <a:pt x="2" y="38"/>
                  </a:lnTo>
                  <a:lnTo>
                    <a:pt x="6" y="28"/>
                  </a:lnTo>
                  <a:lnTo>
                    <a:pt x="12" y="20"/>
                  </a:lnTo>
                  <a:lnTo>
                    <a:pt x="22" y="12"/>
                  </a:lnTo>
                  <a:lnTo>
                    <a:pt x="32" y="6"/>
                  </a:lnTo>
                  <a:lnTo>
                    <a:pt x="44" y="2"/>
                  </a:lnTo>
                  <a:lnTo>
                    <a:pt x="56" y="0"/>
                  </a:lnTo>
                  <a:lnTo>
                    <a:pt x="70" y="0"/>
                  </a:lnTo>
                  <a:lnTo>
                    <a:pt x="84" y="2"/>
                  </a:lnTo>
                  <a:lnTo>
                    <a:pt x="98" y="8"/>
                  </a:lnTo>
                  <a:lnTo>
                    <a:pt x="110" y="12"/>
                  </a:lnTo>
                  <a:lnTo>
                    <a:pt x="120" y="20"/>
                  </a:lnTo>
                  <a:lnTo>
                    <a:pt x="128" y="28"/>
                  </a:lnTo>
                  <a:lnTo>
                    <a:pt x="136" y="38"/>
                  </a:lnTo>
                  <a:lnTo>
                    <a:pt x="140" y="48"/>
                  </a:lnTo>
                  <a:lnTo>
                    <a:pt x="140" y="58"/>
                  </a:lnTo>
                  <a:lnTo>
                    <a:pt x="140" y="68"/>
                  </a:lnTo>
                  <a:close/>
                </a:path>
              </a:pathLst>
            </a:custGeom>
            <a:solidFill>
              <a:srgbClr val="CFA85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6"/>
            <p:cNvSpPr/>
            <p:nvPr/>
          </p:nvSpPr>
          <p:spPr>
            <a:xfrm>
              <a:off x="1100769465" y="177641139"/>
              <a:ext cx="329248127" cy="197379011"/>
            </a:xfrm>
            <a:custGeom>
              <a:avLst/>
              <a:gdLst/>
              <a:ahLst/>
              <a:cxnLst/>
              <a:rect l="l" t="t" r="r" b="b"/>
              <a:pathLst>
                <a:path w="134" h="100" extrusionOk="0">
                  <a:moveTo>
                    <a:pt x="132" y="66"/>
                  </a:moveTo>
                  <a:lnTo>
                    <a:pt x="132" y="66"/>
                  </a:lnTo>
                  <a:lnTo>
                    <a:pt x="128" y="74"/>
                  </a:lnTo>
                  <a:lnTo>
                    <a:pt x="122" y="82"/>
                  </a:lnTo>
                  <a:lnTo>
                    <a:pt x="114" y="90"/>
                  </a:lnTo>
                  <a:lnTo>
                    <a:pt x="104" y="96"/>
                  </a:lnTo>
                  <a:lnTo>
                    <a:pt x="92" y="98"/>
                  </a:lnTo>
                  <a:lnTo>
                    <a:pt x="80" y="100"/>
                  </a:lnTo>
                  <a:lnTo>
                    <a:pt x="68" y="100"/>
                  </a:lnTo>
                  <a:lnTo>
                    <a:pt x="54" y="98"/>
                  </a:lnTo>
                  <a:lnTo>
                    <a:pt x="42" y="94"/>
                  </a:lnTo>
                  <a:lnTo>
                    <a:pt x="30" y="90"/>
                  </a:lnTo>
                  <a:lnTo>
                    <a:pt x="20" y="82"/>
                  </a:lnTo>
                  <a:lnTo>
                    <a:pt x="12" y="74"/>
                  </a:lnTo>
                  <a:lnTo>
                    <a:pt x="6" y="66"/>
                  </a:lnTo>
                  <a:lnTo>
                    <a:pt x="2" y="56"/>
                  </a:lnTo>
                  <a:lnTo>
                    <a:pt x="0" y="46"/>
                  </a:lnTo>
                  <a:lnTo>
                    <a:pt x="2" y="36"/>
                  </a:lnTo>
                  <a:lnTo>
                    <a:pt x="6" y="26"/>
                  </a:lnTo>
                  <a:lnTo>
                    <a:pt x="12" y="18"/>
                  </a:lnTo>
                  <a:lnTo>
                    <a:pt x="20" y="12"/>
                  </a:lnTo>
                  <a:lnTo>
                    <a:pt x="30" y="6"/>
                  </a:lnTo>
                  <a:lnTo>
                    <a:pt x="42" y="2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80" y="2"/>
                  </a:lnTo>
                  <a:lnTo>
                    <a:pt x="92" y="6"/>
                  </a:lnTo>
                  <a:lnTo>
                    <a:pt x="104" y="12"/>
                  </a:lnTo>
                  <a:lnTo>
                    <a:pt x="114" y="18"/>
                  </a:lnTo>
                  <a:lnTo>
                    <a:pt x="122" y="26"/>
                  </a:lnTo>
                  <a:lnTo>
                    <a:pt x="128" y="36"/>
                  </a:lnTo>
                  <a:lnTo>
                    <a:pt x="132" y="46"/>
                  </a:lnTo>
                  <a:lnTo>
                    <a:pt x="134" y="56"/>
                  </a:lnTo>
                  <a:lnTo>
                    <a:pt x="132" y="66"/>
                  </a:lnTo>
                  <a:close/>
                </a:path>
              </a:pathLst>
            </a:custGeom>
            <a:solidFill>
              <a:srgbClr val="D0A9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36"/>
            <p:cNvSpPr/>
            <p:nvPr/>
          </p:nvSpPr>
          <p:spPr>
            <a:xfrm>
              <a:off x="1110597938" y="181588710"/>
              <a:ext cx="309591522" cy="189483851"/>
            </a:xfrm>
            <a:custGeom>
              <a:avLst/>
              <a:gdLst/>
              <a:ahLst/>
              <a:cxnLst/>
              <a:rect l="l" t="t" r="r" b="b"/>
              <a:pathLst>
                <a:path w="126" h="96" extrusionOk="0">
                  <a:moveTo>
                    <a:pt x="126" y="62"/>
                  </a:moveTo>
                  <a:lnTo>
                    <a:pt x="126" y="62"/>
                  </a:lnTo>
                  <a:lnTo>
                    <a:pt x="122" y="70"/>
                  </a:lnTo>
                  <a:lnTo>
                    <a:pt x="116" y="78"/>
                  </a:lnTo>
                  <a:lnTo>
                    <a:pt x="108" y="86"/>
                  </a:lnTo>
                  <a:lnTo>
                    <a:pt x="98" y="90"/>
                  </a:lnTo>
                  <a:lnTo>
                    <a:pt x="88" y="94"/>
                  </a:lnTo>
                  <a:lnTo>
                    <a:pt x="76" y="96"/>
                  </a:lnTo>
                  <a:lnTo>
                    <a:pt x="64" y="96"/>
                  </a:lnTo>
                  <a:lnTo>
                    <a:pt x="52" y="94"/>
                  </a:lnTo>
                  <a:lnTo>
                    <a:pt x="40" y="90"/>
                  </a:lnTo>
                  <a:lnTo>
                    <a:pt x="28" y="84"/>
                  </a:lnTo>
                  <a:lnTo>
                    <a:pt x="18" y="78"/>
                  </a:lnTo>
                  <a:lnTo>
                    <a:pt x="12" y="70"/>
                  </a:lnTo>
                  <a:lnTo>
                    <a:pt x="6" y="62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2" y="34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20" y="10"/>
                  </a:lnTo>
                  <a:lnTo>
                    <a:pt x="28" y="6"/>
                  </a:lnTo>
                  <a:lnTo>
                    <a:pt x="40" y="2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6" y="2"/>
                  </a:lnTo>
                  <a:lnTo>
                    <a:pt x="88" y="6"/>
                  </a:lnTo>
                  <a:lnTo>
                    <a:pt x="100" y="10"/>
                  </a:lnTo>
                  <a:lnTo>
                    <a:pt x="108" y="18"/>
                  </a:lnTo>
                  <a:lnTo>
                    <a:pt x="116" y="26"/>
                  </a:lnTo>
                  <a:lnTo>
                    <a:pt x="122" y="34"/>
                  </a:lnTo>
                  <a:lnTo>
                    <a:pt x="126" y="42"/>
                  </a:lnTo>
                  <a:lnTo>
                    <a:pt x="126" y="52"/>
                  </a:lnTo>
                  <a:lnTo>
                    <a:pt x="126" y="62"/>
                  </a:lnTo>
                  <a:close/>
                </a:path>
              </a:pathLst>
            </a:custGeom>
            <a:solidFill>
              <a:srgbClr val="D1AB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36"/>
            <p:cNvSpPr/>
            <p:nvPr/>
          </p:nvSpPr>
          <p:spPr>
            <a:xfrm>
              <a:off x="1120426411" y="185536280"/>
              <a:ext cx="294849068" cy="177641110"/>
            </a:xfrm>
            <a:custGeom>
              <a:avLst/>
              <a:gdLst/>
              <a:ahLst/>
              <a:cxnLst/>
              <a:rect l="l" t="t" r="r" b="b"/>
              <a:pathLst>
                <a:path w="120" h="90" extrusionOk="0">
                  <a:moveTo>
                    <a:pt x="118" y="58"/>
                  </a:moveTo>
                  <a:lnTo>
                    <a:pt x="118" y="58"/>
                  </a:lnTo>
                  <a:lnTo>
                    <a:pt x="116" y="66"/>
                  </a:lnTo>
                  <a:lnTo>
                    <a:pt x="110" y="74"/>
                  </a:lnTo>
                  <a:lnTo>
                    <a:pt x="102" y="80"/>
                  </a:lnTo>
                  <a:lnTo>
                    <a:pt x="94" y="86"/>
                  </a:lnTo>
                  <a:lnTo>
                    <a:pt x="84" y="88"/>
                  </a:lnTo>
                  <a:lnTo>
                    <a:pt x="72" y="90"/>
                  </a:lnTo>
                  <a:lnTo>
                    <a:pt x="60" y="90"/>
                  </a:lnTo>
                  <a:lnTo>
                    <a:pt x="48" y="88"/>
                  </a:lnTo>
                  <a:lnTo>
                    <a:pt x="36" y="86"/>
                  </a:lnTo>
                  <a:lnTo>
                    <a:pt x="26" y="80"/>
                  </a:lnTo>
                  <a:lnTo>
                    <a:pt x="18" y="74"/>
                  </a:lnTo>
                  <a:lnTo>
                    <a:pt x="10" y="66"/>
                  </a:lnTo>
                  <a:lnTo>
                    <a:pt x="4" y="58"/>
                  </a:lnTo>
                  <a:lnTo>
                    <a:pt x="2" y="50"/>
                  </a:lnTo>
                  <a:lnTo>
                    <a:pt x="0" y="40"/>
                  </a:lnTo>
                  <a:lnTo>
                    <a:pt x="2" y="32"/>
                  </a:lnTo>
                  <a:lnTo>
                    <a:pt x="4" y="24"/>
                  </a:lnTo>
                  <a:lnTo>
                    <a:pt x="10" y="16"/>
                  </a:lnTo>
                  <a:lnTo>
                    <a:pt x="18" y="10"/>
                  </a:lnTo>
                  <a:lnTo>
                    <a:pt x="26" y="4"/>
                  </a:lnTo>
                  <a:lnTo>
                    <a:pt x="36" y="2"/>
                  </a:lnTo>
                  <a:lnTo>
                    <a:pt x="48" y="0"/>
                  </a:lnTo>
                  <a:lnTo>
                    <a:pt x="60" y="0"/>
                  </a:lnTo>
                  <a:lnTo>
                    <a:pt x="72" y="2"/>
                  </a:lnTo>
                  <a:lnTo>
                    <a:pt x="84" y="4"/>
                  </a:lnTo>
                  <a:lnTo>
                    <a:pt x="94" y="10"/>
                  </a:lnTo>
                  <a:lnTo>
                    <a:pt x="102" y="16"/>
                  </a:lnTo>
                  <a:lnTo>
                    <a:pt x="110" y="24"/>
                  </a:lnTo>
                  <a:lnTo>
                    <a:pt x="116" y="32"/>
                  </a:lnTo>
                  <a:lnTo>
                    <a:pt x="118" y="40"/>
                  </a:lnTo>
                  <a:lnTo>
                    <a:pt x="120" y="50"/>
                  </a:lnTo>
                  <a:lnTo>
                    <a:pt x="118" y="58"/>
                  </a:lnTo>
                  <a:close/>
                </a:path>
              </a:pathLst>
            </a:custGeom>
            <a:solidFill>
              <a:srgbClr val="D2AD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36"/>
            <p:cNvSpPr/>
            <p:nvPr/>
          </p:nvSpPr>
          <p:spPr>
            <a:xfrm>
              <a:off x="1130254884" y="189483851"/>
              <a:ext cx="280106615" cy="169745950"/>
            </a:xfrm>
            <a:custGeom>
              <a:avLst/>
              <a:gdLst/>
              <a:ahLst/>
              <a:cxnLst/>
              <a:rect l="l" t="t" r="r" b="b"/>
              <a:pathLst>
                <a:path w="114" h="86" extrusionOk="0">
                  <a:moveTo>
                    <a:pt x="112" y="54"/>
                  </a:moveTo>
                  <a:lnTo>
                    <a:pt x="112" y="54"/>
                  </a:lnTo>
                  <a:lnTo>
                    <a:pt x="108" y="62"/>
                  </a:lnTo>
                  <a:lnTo>
                    <a:pt x="104" y="70"/>
                  </a:lnTo>
                  <a:lnTo>
                    <a:pt x="96" y="76"/>
                  </a:lnTo>
                  <a:lnTo>
                    <a:pt x="88" y="80"/>
                  </a:lnTo>
                  <a:lnTo>
                    <a:pt x="78" y="84"/>
                  </a:lnTo>
                  <a:lnTo>
                    <a:pt x="68" y="86"/>
                  </a:lnTo>
                  <a:lnTo>
                    <a:pt x="56" y="86"/>
                  </a:lnTo>
                  <a:lnTo>
                    <a:pt x="46" y="84"/>
                  </a:lnTo>
                  <a:lnTo>
                    <a:pt x="34" y="80"/>
                  </a:lnTo>
                  <a:lnTo>
                    <a:pt x="24" y="76"/>
                  </a:lnTo>
                  <a:lnTo>
                    <a:pt x="16" y="70"/>
                  </a:lnTo>
                  <a:lnTo>
                    <a:pt x="10" y="62"/>
                  </a:lnTo>
                  <a:lnTo>
                    <a:pt x="4" y="54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4" y="22"/>
                  </a:lnTo>
                  <a:lnTo>
                    <a:pt x="10" y="14"/>
                  </a:lnTo>
                  <a:lnTo>
                    <a:pt x="16" y="8"/>
                  </a:lnTo>
                  <a:lnTo>
                    <a:pt x="26" y="4"/>
                  </a:lnTo>
                  <a:lnTo>
                    <a:pt x="34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8" y="0"/>
                  </a:lnTo>
                  <a:lnTo>
                    <a:pt x="78" y="4"/>
                  </a:lnTo>
                  <a:lnTo>
                    <a:pt x="88" y="10"/>
                  </a:lnTo>
                  <a:lnTo>
                    <a:pt x="96" y="14"/>
                  </a:lnTo>
                  <a:lnTo>
                    <a:pt x="104" y="22"/>
                  </a:lnTo>
                  <a:lnTo>
                    <a:pt x="108" y="30"/>
                  </a:lnTo>
                  <a:lnTo>
                    <a:pt x="112" y="38"/>
                  </a:lnTo>
                  <a:lnTo>
                    <a:pt x="114" y="46"/>
                  </a:lnTo>
                  <a:lnTo>
                    <a:pt x="112" y="54"/>
                  </a:lnTo>
                  <a:close/>
                </a:path>
              </a:pathLst>
            </a:custGeom>
            <a:solidFill>
              <a:srgbClr val="D3AE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36"/>
            <p:cNvSpPr/>
            <p:nvPr/>
          </p:nvSpPr>
          <p:spPr>
            <a:xfrm>
              <a:off x="1140082577" y="189483851"/>
              <a:ext cx="260450011" cy="161850789"/>
            </a:xfrm>
            <a:custGeom>
              <a:avLst/>
              <a:gdLst/>
              <a:ahLst/>
              <a:cxnLst/>
              <a:rect l="l" t="t" r="r" b="b"/>
              <a:pathLst>
                <a:path w="106" h="82" extrusionOk="0">
                  <a:moveTo>
                    <a:pt x="106" y="54"/>
                  </a:moveTo>
                  <a:lnTo>
                    <a:pt x="106" y="54"/>
                  </a:lnTo>
                  <a:lnTo>
                    <a:pt x="102" y="60"/>
                  </a:lnTo>
                  <a:lnTo>
                    <a:pt x="98" y="68"/>
                  </a:lnTo>
                  <a:lnTo>
                    <a:pt x="90" y="74"/>
                  </a:lnTo>
                  <a:lnTo>
                    <a:pt x="82" y="78"/>
                  </a:lnTo>
                  <a:lnTo>
                    <a:pt x="74" y="80"/>
                  </a:lnTo>
                  <a:lnTo>
                    <a:pt x="64" y="82"/>
                  </a:lnTo>
                  <a:lnTo>
                    <a:pt x="54" y="82"/>
                  </a:lnTo>
                  <a:lnTo>
                    <a:pt x="42" y="80"/>
                  </a:lnTo>
                  <a:lnTo>
                    <a:pt x="32" y="78"/>
                  </a:lnTo>
                  <a:lnTo>
                    <a:pt x="24" y="72"/>
                  </a:lnTo>
                  <a:lnTo>
                    <a:pt x="16" y="68"/>
                  </a:lnTo>
                  <a:lnTo>
                    <a:pt x="8" y="60"/>
                  </a:lnTo>
                  <a:lnTo>
                    <a:pt x="4" y="54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4" y="22"/>
                  </a:lnTo>
                  <a:lnTo>
                    <a:pt x="10" y="16"/>
                  </a:lnTo>
                  <a:lnTo>
                    <a:pt x="16" y="10"/>
                  </a:lnTo>
                  <a:lnTo>
                    <a:pt x="24" y="6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4" y="2"/>
                  </a:lnTo>
                  <a:lnTo>
                    <a:pt x="74" y="6"/>
                  </a:lnTo>
                  <a:lnTo>
                    <a:pt x="82" y="10"/>
                  </a:lnTo>
                  <a:lnTo>
                    <a:pt x="90" y="16"/>
                  </a:lnTo>
                  <a:lnTo>
                    <a:pt x="98" y="22"/>
                  </a:lnTo>
                  <a:lnTo>
                    <a:pt x="102" y="30"/>
                  </a:lnTo>
                  <a:lnTo>
                    <a:pt x="106" y="38"/>
                  </a:lnTo>
                  <a:lnTo>
                    <a:pt x="106" y="46"/>
                  </a:lnTo>
                  <a:lnTo>
                    <a:pt x="106" y="54"/>
                  </a:lnTo>
                  <a:close/>
                </a:path>
              </a:pathLst>
            </a:custGeom>
            <a:solidFill>
              <a:srgbClr val="D4AF6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36"/>
            <p:cNvSpPr/>
            <p:nvPr/>
          </p:nvSpPr>
          <p:spPr>
            <a:xfrm>
              <a:off x="1149911050" y="193431421"/>
              <a:ext cx="245707557" cy="150008048"/>
            </a:xfrm>
            <a:custGeom>
              <a:avLst/>
              <a:gdLst/>
              <a:ahLst/>
              <a:cxnLst/>
              <a:rect l="l" t="t" r="r" b="b"/>
              <a:pathLst>
                <a:path w="100" h="76" extrusionOk="0">
                  <a:moveTo>
                    <a:pt x="98" y="50"/>
                  </a:moveTo>
                  <a:lnTo>
                    <a:pt x="98" y="50"/>
                  </a:lnTo>
                  <a:lnTo>
                    <a:pt x="96" y="58"/>
                  </a:lnTo>
                  <a:lnTo>
                    <a:pt x="90" y="64"/>
                  </a:lnTo>
                  <a:lnTo>
                    <a:pt x="84" y="68"/>
                  </a:lnTo>
                  <a:lnTo>
                    <a:pt x="78" y="72"/>
                  </a:lnTo>
                  <a:lnTo>
                    <a:pt x="68" y="76"/>
                  </a:lnTo>
                  <a:lnTo>
                    <a:pt x="60" y="76"/>
                  </a:lnTo>
                  <a:lnTo>
                    <a:pt x="50" y="76"/>
                  </a:lnTo>
                  <a:lnTo>
                    <a:pt x="40" y="76"/>
                  </a:lnTo>
                  <a:lnTo>
                    <a:pt x="30" y="72"/>
                  </a:lnTo>
                  <a:lnTo>
                    <a:pt x="22" y="68"/>
                  </a:lnTo>
                  <a:lnTo>
                    <a:pt x="14" y="62"/>
                  </a:lnTo>
                  <a:lnTo>
                    <a:pt x="8" y="56"/>
                  </a:lnTo>
                  <a:lnTo>
                    <a:pt x="4" y="50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4" y="20"/>
                  </a:lnTo>
                  <a:lnTo>
                    <a:pt x="8" y="14"/>
                  </a:lnTo>
                  <a:lnTo>
                    <a:pt x="14" y="8"/>
                  </a:lnTo>
                  <a:lnTo>
                    <a:pt x="22" y="4"/>
                  </a:lnTo>
                  <a:lnTo>
                    <a:pt x="30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60" y="2"/>
                  </a:lnTo>
                  <a:lnTo>
                    <a:pt x="68" y="4"/>
                  </a:lnTo>
                  <a:lnTo>
                    <a:pt x="78" y="10"/>
                  </a:lnTo>
                  <a:lnTo>
                    <a:pt x="84" y="14"/>
                  </a:lnTo>
                  <a:lnTo>
                    <a:pt x="90" y="20"/>
                  </a:lnTo>
                  <a:lnTo>
                    <a:pt x="96" y="28"/>
                  </a:lnTo>
                  <a:lnTo>
                    <a:pt x="98" y="34"/>
                  </a:lnTo>
                  <a:lnTo>
                    <a:pt x="100" y="42"/>
                  </a:lnTo>
                  <a:lnTo>
                    <a:pt x="98" y="50"/>
                  </a:lnTo>
                  <a:close/>
                </a:path>
              </a:pathLst>
            </a:custGeom>
            <a:solidFill>
              <a:srgbClr val="D5B1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36"/>
            <p:cNvSpPr/>
            <p:nvPr/>
          </p:nvSpPr>
          <p:spPr>
            <a:xfrm>
              <a:off x="1159739523" y="197378992"/>
              <a:ext cx="226050952" cy="142112888"/>
            </a:xfrm>
            <a:custGeom>
              <a:avLst/>
              <a:gdLst/>
              <a:ahLst/>
              <a:cxnLst/>
              <a:rect l="l" t="t" r="r" b="b"/>
              <a:pathLst>
                <a:path w="92" h="72" extrusionOk="0">
                  <a:moveTo>
                    <a:pt x="92" y="46"/>
                  </a:moveTo>
                  <a:lnTo>
                    <a:pt x="92" y="46"/>
                  </a:lnTo>
                  <a:lnTo>
                    <a:pt x="88" y="54"/>
                  </a:lnTo>
                  <a:lnTo>
                    <a:pt x="84" y="58"/>
                  </a:lnTo>
                  <a:lnTo>
                    <a:pt x="78" y="64"/>
                  </a:lnTo>
                  <a:lnTo>
                    <a:pt x="72" y="68"/>
                  </a:lnTo>
                  <a:lnTo>
                    <a:pt x="64" y="70"/>
                  </a:lnTo>
                  <a:lnTo>
                    <a:pt x="56" y="72"/>
                  </a:lnTo>
                  <a:lnTo>
                    <a:pt x="46" y="72"/>
                  </a:lnTo>
                  <a:lnTo>
                    <a:pt x="38" y="70"/>
                  </a:lnTo>
                  <a:lnTo>
                    <a:pt x="28" y="68"/>
                  </a:lnTo>
                  <a:lnTo>
                    <a:pt x="20" y="64"/>
                  </a:lnTo>
                  <a:lnTo>
                    <a:pt x="14" y="58"/>
                  </a:lnTo>
                  <a:lnTo>
                    <a:pt x="8" y="52"/>
                  </a:lnTo>
                  <a:lnTo>
                    <a:pt x="4" y="46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4" y="18"/>
                  </a:lnTo>
                  <a:lnTo>
                    <a:pt x="8" y="12"/>
                  </a:lnTo>
                  <a:lnTo>
                    <a:pt x="14" y="8"/>
                  </a:lnTo>
                  <a:lnTo>
                    <a:pt x="20" y="4"/>
                  </a:lnTo>
                  <a:lnTo>
                    <a:pt x="28" y="2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56" y="2"/>
                  </a:lnTo>
                  <a:lnTo>
                    <a:pt x="64" y="4"/>
                  </a:lnTo>
                  <a:lnTo>
                    <a:pt x="72" y="8"/>
                  </a:lnTo>
                  <a:lnTo>
                    <a:pt x="80" y="14"/>
                  </a:lnTo>
                  <a:lnTo>
                    <a:pt x="84" y="18"/>
                  </a:lnTo>
                  <a:lnTo>
                    <a:pt x="88" y="26"/>
                  </a:lnTo>
                  <a:lnTo>
                    <a:pt x="92" y="32"/>
                  </a:lnTo>
                  <a:lnTo>
                    <a:pt x="92" y="40"/>
                  </a:lnTo>
                  <a:lnTo>
                    <a:pt x="92" y="46"/>
                  </a:lnTo>
                  <a:close/>
                </a:path>
              </a:pathLst>
            </a:custGeom>
            <a:solidFill>
              <a:srgbClr val="D6B36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36"/>
            <p:cNvSpPr/>
            <p:nvPr/>
          </p:nvSpPr>
          <p:spPr>
            <a:xfrm>
              <a:off x="1169567996" y="201326562"/>
              <a:ext cx="211308499" cy="130270148"/>
            </a:xfrm>
            <a:custGeom>
              <a:avLst/>
              <a:gdLst/>
              <a:ahLst/>
              <a:cxnLst/>
              <a:rect l="l" t="t" r="r" b="b"/>
              <a:pathLst>
                <a:path w="86" h="66" extrusionOk="0">
                  <a:moveTo>
                    <a:pt x="84" y="42"/>
                  </a:moveTo>
                  <a:lnTo>
                    <a:pt x="84" y="42"/>
                  </a:lnTo>
                  <a:lnTo>
                    <a:pt x="82" y="50"/>
                  </a:lnTo>
                  <a:lnTo>
                    <a:pt x="78" y="54"/>
                  </a:lnTo>
                  <a:lnTo>
                    <a:pt x="72" y="60"/>
                  </a:lnTo>
                  <a:lnTo>
                    <a:pt x="66" y="62"/>
                  </a:lnTo>
                  <a:lnTo>
                    <a:pt x="60" y="66"/>
                  </a:lnTo>
                  <a:lnTo>
                    <a:pt x="52" y="66"/>
                  </a:lnTo>
                  <a:lnTo>
                    <a:pt x="42" y="66"/>
                  </a:lnTo>
                  <a:lnTo>
                    <a:pt x="34" y="66"/>
                  </a:lnTo>
                  <a:lnTo>
                    <a:pt x="26" y="62"/>
                  </a:lnTo>
                  <a:lnTo>
                    <a:pt x="18" y="58"/>
                  </a:lnTo>
                  <a:lnTo>
                    <a:pt x="12" y="54"/>
                  </a:lnTo>
                  <a:lnTo>
                    <a:pt x="6" y="48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2" y="16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8" y="4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60" y="4"/>
                  </a:lnTo>
                  <a:lnTo>
                    <a:pt x="66" y="8"/>
                  </a:lnTo>
                  <a:lnTo>
                    <a:pt x="74" y="12"/>
                  </a:lnTo>
                  <a:lnTo>
                    <a:pt x="78" y="18"/>
                  </a:lnTo>
                  <a:lnTo>
                    <a:pt x="82" y="24"/>
                  </a:lnTo>
                  <a:lnTo>
                    <a:pt x="84" y="30"/>
                  </a:lnTo>
                  <a:lnTo>
                    <a:pt x="86" y="36"/>
                  </a:lnTo>
                  <a:lnTo>
                    <a:pt x="84" y="42"/>
                  </a:lnTo>
                  <a:close/>
                </a:path>
              </a:pathLst>
            </a:custGeom>
            <a:solidFill>
              <a:srgbClr val="D7B46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36"/>
            <p:cNvSpPr/>
            <p:nvPr/>
          </p:nvSpPr>
          <p:spPr>
            <a:xfrm>
              <a:off x="1179396469" y="201326562"/>
              <a:ext cx="191651895" cy="126322567"/>
            </a:xfrm>
            <a:custGeom>
              <a:avLst/>
              <a:gdLst/>
              <a:ahLst/>
              <a:cxnLst/>
              <a:rect l="l" t="t" r="r" b="b"/>
              <a:pathLst>
                <a:path w="78" h="64" extrusionOk="0">
                  <a:moveTo>
                    <a:pt x="78" y="42"/>
                  </a:moveTo>
                  <a:lnTo>
                    <a:pt x="78" y="42"/>
                  </a:lnTo>
                  <a:lnTo>
                    <a:pt x="76" y="48"/>
                  </a:lnTo>
                  <a:lnTo>
                    <a:pt x="72" y="52"/>
                  </a:lnTo>
                  <a:lnTo>
                    <a:pt x="68" y="56"/>
                  </a:lnTo>
                  <a:lnTo>
                    <a:pt x="62" y="60"/>
                  </a:lnTo>
                  <a:lnTo>
                    <a:pt x="54" y="6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32" y="62"/>
                  </a:lnTo>
                  <a:lnTo>
                    <a:pt x="24" y="60"/>
                  </a:lnTo>
                  <a:lnTo>
                    <a:pt x="16" y="56"/>
                  </a:lnTo>
                  <a:lnTo>
                    <a:pt x="10" y="52"/>
                  </a:lnTo>
                  <a:lnTo>
                    <a:pt x="6" y="46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6" y="12"/>
                  </a:lnTo>
                  <a:lnTo>
                    <a:pt x="12" y="8"/>
                  </a:lnTo>
                  <a:lnTo>
                    <a:pt x="18" y="4"/>
                  </a:lnTo>
                  <a:lnTo>
                    <a:pt x="24" y="2"/>
                  </a:lnTo>
                  <a:lnTo>
                    <a:pt x="32" y="2"/>
                  </a:lnTo>
                  <a:lnTo>
                    <a:pt x="38" y="0"/>
                  </a:lnTo>
                  <a:lnTo>
                    <a:pt x="46" y="2"/>
                  </a:lnTo>
                  <a:lnTo>
                    <a:pt x="54" y="4"/>
                  </a:lnTo>
                  <a:lnTo>
                    <a:pt x="62" y="8"/>
                  </a:lnTo>
                  <a:lnTo>
                    <a:pt x="68" y="12"/>
                  </a:lnTo>
                  <a:lnTo>
                    <a:pt x="72" y="18"/>
                  </a:lnTo>
                  <a:lnTo>
                    <a:pt x="76" y="22"/>
                  </a:lnTo>
                  <a:lnTo>
                    <a:pt x="78" y="28"/>
                  </a:lnTo>
                  <a:lnTo>
                    <a:pt x="78" y="36"/>
                  </a:lnTo>
                  <a:lnTo>
                    <a:pt x="78" y="42"/>
                  </a:lnTo>
                  <a:close/>
                </a:path>
              </a:pathLst>
            </a:custGeom>
            <a:solidFill>
              <a:srgbClr val="D7B66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36"/>
            <p:cNvSpPr/>
            <p:nvPr/>
          </p:nvSpPr>
          <p:spPr>
            <a:xfrm>
              <a:off x="1189224162" y="205274132"/>
              <a:ext cx="176909441" cy="114479827"/>
            </a:xfrm>
            <a:custGeom>
              <a:avLst/>
              <a:gdLst/>
              <a:ahLst/>
              <a:cxnLst/>
              <a:rect l="l" t="t" r="r" b="b"/>
              <a:pathLst>
                <a:path w="72" h="58" extrusionOk="0">
                  <a:moveTo>
                    <a:pt x="72" y="38"/>
                  </a:moveTo>
                  <a:lnTo>
                    <a:pt x="72" y="38"/>
                  </a:lnTo>
                  <a:lnTo>
                    <a:pt x="70" y="44"/>
                  </a:lnTo>
                  <a:lnTo>
                    <a:pt x="66" y="48"/>
                  </a:lnTo>
                  <a:lnTo>
                    <a:pt x="62" y="52"/>
                  </a:lnTo>
                  <a:lnTo>
                    <a:pt x="56" y="54"/>
                  </a:lnTo>
                  <a:lnTo>
                    <a:pt x="42" y="58"/>
                  </a:lnTo>
                  <a:lnTo>
                    <a:pt x="28" y="56"/>
                  </a:lnTo>
                  <a:lnTo>
                    <a:pt x="16" y="52"/>
                  </a:lnTo>
                  <a:lnTo>
                    <a:pt x="6" y="42"/>
                  </a:lnTo>
                  <a:lnTo>
                    <a:pt x="2" y="38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42" y="2"/>
                  </a:lnTo>
                  <a:lnTo>
                    <a:pt x="56" y="8"/>
                  </a:lnTo>
                  <a:lnTo>
                    <a:pt x="66" y="16"/>
                  </a:lnTo>
                  <a:lnTo>
                    <a:pt x="70" y="20"/>
                  </a:lnTo>
                  <a:lnTo>
                    <a:pt x="72" y="26"/>
                  </a:lnTo>
                  <a:lnTo>
                    <a:pt x="72" y="32"/>
                  </a:lnTo>
                  <a:lnTo>
                    <a:pt x="72" y="38"/>
                  </a:lnTo>
                  <a:close/>
                </a:path>
              </a:pathLst>
            </a:custGeom>
            <a:solidFill>
              <a:srgbClr val="D8B77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36"/>
            <p:cNvSpPr/>
            <p:nvPr/>
          </p:nvSpPr>
          <p:spPr>
            <a:xfrm>
              <a:off x="1199052634" y="209221781"/>
              <a:ext cx="162166988" cy="102637086"/>
            </a:xfrm>
            <a:custGeom>
              <a:avLst/>
              <a:gdLst/>
              <a:ahLst/>
              <a:cxnLst/>
              <a:rect l="l" t="t" r="r" b="b"/>
              <a:pathLst>
                <a:path w="66" h="52" extrusionOk="0">
                  <a:moveTo>
                    <a:pt x="64" y="34"/>
                  </a:moveTo>
                  <a:lnTo>
                    <a:pt x="64" y="34"/>
                  </a:lnTo>
                  <a:lnTo>
                    <a:pt x="62" y="40"/>
                  </a:lnTo>
                  <a:lnTo>
                    <a:pt x="60" y="44"/>
                  </a:lnTo>
                  <a:lnTo>
                    <a:pt x="50" y="50"/>
                  </a:lnTo>
                  <a:lnTo>
                    <a:pt x="38" y="52"/>
                  </a:lnTo>
                  <a:lnTo>
                    <a:pt x="26" y="52"/>
                  </a:lnTo>
                  <a:lnTo>
                    <a:pt x="14" y="46"/>
                  </a:lnTo>
                  <a:lnTo>
                    <a:pt x="4" y="38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14" y="4"/>
                  </a:lnTo>
                  <a:lnTo>
                    <a:pt x="26" y="0"/>
                  </a:lnTo>
                  <a:lnTo>
                    <a:pt x="38" y="2"/>
                  </a:lnTo>
                  <a:lnTo>
                    <a:pt x="50" y="6"/>
                  </a:lnTo>
                  <a:lnTo>
                    <a:pt x="60" y="14"/>
                  </a:lnTo>
                  <a:lnTo>
                    <a:pt x="64" y="24"/>
                  </a:lnTo>
                  <a:lnTo>
                    <a:pt x="66" y="30"/>
                  </a:lnTo>
                  <a:lnTo>
                    <a:pt x="64" y="34"/>
                  </a:lnTo>
                  <a:close/>
                </a:path>
              </a:pathLst>
            </a:custGeom>
            <a:solidFill>
              <a:srgbClr val="D9B87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36"/>
            <p:cNvSpPr/>
            <p:nvPr/>
          </p:nvSpPr>
          <p:spPr>
            <a:xfrm>
              <a:off x="1203966481" y="213169352"/>
              <a:ext cx="147424534" cy="94741925"/>
            </a:xfrm>
            <a:custGeom>
              <a:avLst/>
              <a:gdLst/>
              <a:ahLst/>
              <a:cxnLst/>
              <a:rect l="l" t="t" r="r" b="b"/>
              <a:pathLst>
                <a:path w="60" h="48" extrusionOk="0">
                  <a:moveTo>
                    <a:pt x="60" y="30"/>
                  </a:moveTo>
                  <a:lnTo>
                    <a:pt x="60" y="30"/>
                  </a:lnTo>
                  <a:lnTo>
                    <a:pt x="58" y="36"/>
                  </a:lnTo>
                  <a:lnTo>
                    <a:pt x="56" y="40"/>
                  </a:lnTo>
                  <a:lnTo>
                    <a:pt x="48" y="46"/>
                  </a:lnTo>
                  <a:lnTo>
                    <a:pt x="36" y="48"/>
                  </a:lnTo>
                  <a:lnTo>
                    <a:pt x="24" y="46"/>
                  </a:lnTo>
                  <a:lnTo>
                    <a:pt x="14" y="42"/>
                  </a:lnTo>
                  <a:lnTo>
                    <a:pt x="6" y="36"/>
                  </a:lnTo>
                  <a:lnTo>
                    <a:pt x="2" y="26"/>
                  </a:lnTo>
                  <a:lnTo>
                    <a:pt x="0" y="22"/>
                  </a:lnTo>
                  <a:lnTo>
                    <a:pt x="2" y="16"/>
                  </a:lnTo>
                  <a:lnTo>
                    <a:pt x="4" y="12"/>
                  </a:lnTo>
                  <a:lnTo>
                    <a:pt x="6" y="8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8" y="6"/>
                  </a:lnTo>
                  <a:lnTo>
                    <a:pt x="56" y="12"/>
                  </a:lnTo>
                  <a:lnTo>
                    <a:pt x="60" y="22"/>
                  </a:lnTo>
                  <a:lnTo>
                    <a:pt x="60" y="2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DABA7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36"/>
            <p:cNvSpPr/>
            <p:nvPr/>
          </p:nvSpPr>
          <p:spPr>
            <a:xfrm>
              <a:off x="1218709580" y="217116922"/>
              <a:ext cx="122853779" cy="82899185"/>
            </a:xfrm>
            <a:custGeom>
              <a:avLst/>
              <a:gdLst/>
              <a:ahLst/>
              <a:cxnLst/>
              <a:rect l="l" t="t" r="r" b="b"/>
              <a:pathLst>
                <a:path w="50" h="42" extrusionOk="0">
                  <a:moveTo>
                    <a:pt x="50" y="28"/>
                  </a:moveTo>
                  <a:lnTo>
                    <a:pt x="50" y="28"/>
                  </a:lnTo>
                  <a:lnTo>
                    <a:pt x="46" y="34"/>
                  </a:lnTo>
                  <a:lnTo>
                    <a:pt x="40" y="40"/>
                  </a:lnTo>
                  <a:lnTo>
                    <a:pt x="30" y="42"/>
                  </a:lnTo>
                  <a:lnTo>
                    <a:pt x="20" y="42"/>
                  </a:lnTo>
                  <a:lnTo>
                    <a:pt x="10" y="38"/>
                  </a:lnTo>
                  <a:lnTo>
                    <a:pt x="4" y="32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4" y="6"/>
                  </a:lnTo>
                  <a:lnTo>
                    <a:pt x="10" y="2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40" y="4"/>
                  </a:lnTo>
                  <a:lnTo>
                    <a:pt x="46" y="10"/>
                  </a:lnTo>
                  <a:lnTo>
                    <a:pt x="50" y="18"/>
                  </a:lnTo>
                  <a:lnTo>
                    <a:pt x="50" y="28"/>
                  </a:lnTo>
                  <a:close/>
                </a:path>
              </a:pathLst>
            </a:custGeom>
            <a:solidFill>
              <a:srgbClr val="DCBC7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6"/>
            <p:cNvSpPr/>
            <p:nvPr/>
          </p:nvSpPr>
          <p:spPr>
            <a:xfrm>
              <a:off x="869804642" y="1302701535"/>
              <a:ext cx="314505673" cy="106584666"/>
            </a:xfrm>
            <a:custGeom>
              <a:avLst/>
              <a:gdLst/>
              <a:ahLst/>
              <a:cxnLst/>
              <a:rect l="l" t="t" r="r" b="b"/>
              <a:pathLst>
                <a:path w="128" h="54" extrusionOk="0">
                  <a:moveTo>
                    <a:pt x="0" y="50"/>
                  </a:moveTo>
                  <a:lnTo>
                    <a:pt x="0" y="50"/>
                  </a:lnTo>
                  <a:lnTo>
                    <a:pt x="4" y="42"/>
                  </a:lnTo>
                  <a:lnTo>
                    <a:pt x="8" y="34"/>
                  </a:lnTo>
                  <a:lnTo>
                    <a:pt x="16" y="24"/>
                  </a:lnTo>
                  <a:lnTo>
                    <a:pt x="26" y="14"/>
                  </a:lnTo>
                  <a:lnTo>
                    <a:pt x="38" y="6"/>
                  </a:lnTo>
                  <a:lnTo>
                    <a:pt x="52" y="0"/>
                  </a:lnTo>
                  <a:lnTo>
                    <a:pt x="60" y="0"/>
                  </a:lnTo>
                  <a:lnTo>
                    <a:pt x="68" y="0"/>
                  </a:lnTo>
                  <a:lnTo>
                    <a:pt x="84" y="4"/>
                  </a:lnTo>
                  <a:lnTo>
                    <a:pt x="98" y="10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2" y="38"/>
                  </a:lnTo>
                  <a:lnTo>
                    <a:pt x="126" y="46"/>
                  </a:lnTo>
                  <a:lnTo>
                    <a:pt x="128" y="54"/>
                  </a:lnTo>
                  <a:lnTo>
                    <a:pt x="118" y="50"/>
                  </a:lnTo>
                  <a:lnTo>
                    <a:pt x="104" y="46"/>
                  </a:lnTo>
                  <a:lnTo>
                    <a:pt x="88" y="44"/>
                  </a:lnTo>
                  <a:lnTo>
                    <a:pt x="68" y="42"/>
                  </a:lnTo>
                  <a:lnTo>
                    <a:pt x="46" y="42"/>
                  </a:lnTo>
                  <a:lnTo>
                    <a:pt x="22" y="44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1677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36"/>
            <p:cNvSpPr/>
            <p:nvPr/>
          </p:nvSpPr>
          <p:spPr>
            <a:xfrm>
              <a:off x="1385790500" y="1132955458"/>
              <a:ext cx="93368872" cy="118427407"/>
            </a:xfrm>
            <a:custGeom>
              <a:avLst/>
              <a:gdLst/>
              <a:ahLst/>
              <a:cxnLst/>
              <a:rect l="l" t="t" r="r" b="b"/>
              <a:pathLst>
                <a:path w="38" h="60" extrusionOk="0">
                  <a:moveTo>
                    <a:pt x="20" y="0"/>
                  </a:moveTo>
                  <a:lnTo>
                    <a:pt x="20" y="0"/>
                  </a:lnTo>
                  <a:lnTo>
                    <a:pt x="10" y="12"/>
                  </a:lnTo>
                  <a:lnTo>
                    <a:pt x="4" y="26"/>
                  </a:lnTo>
                  <a:lnTo>
                    <a:pt x="2" y="32"/>
                  </a:lnTo>
                  <a:lnTo>
                    <a:pt x="0" y="36"/>
                  </a:lnTo>
                  <a:lnTo>
                    <a:pt x="2" y="46"/>
                  </a:lnTo>
                  <a:lnTo>
                    <a:pt x="4" y="52"/>
                  </a:lnTo>
                  <a:lnTo>
                    <a:pt x="10" y="58"/>
                  </a:lnTo>
                  <a:lnTo>
                    <a:pt x="18" y="60"/>
                  </a:lnTo>
                  <a:lnTo>
                    <a:pt x="24" y="60"/>
                  </a:lnTo>
                  <a:lnTo>
                    <a:pt x="28" y="58"/>
                  </a:lnTo>
                  <a:lnTo>
                    <a:pt x="32" y="54"/>
                  </a:lnTo>
                  <a:lnTo>
                    <a:pt x="34" y="50"/>
                  </a:lnTo>
                  <a:lnTo>
                    <a:pt x="38" y="40"/>
                  </a:lnTo>
                  <a:lnTo>
                    <a:pt x="38" y="36"/>
                  </a:lnTo>
                  <a:lnTo>
                    <a:pt x="36" y="3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77CE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36"/>
            <p:cNvSpPr/>
            <p:nvPr/>
          </p:nvSpPr>
          <p:spPr>
            <a:xfrm>
              <a:off x="0" y="0"/>
              <a:ext cx="530728323" cy="335544320"/>
            </a:xfrm>
            <a:custGeom>
              <a:avLst/>
              <a:gdLst/>
              <a:ahLst/>
              <a:cxnLst/>
              <a:rect l="l" t="t" r="r" b="b"/>
              <a:pathLst>
                <a:path w="216" h="170" extrusionOk="0">
                  <a:moveTo>
                    <a:pt x="214" y="134"/>
                  </a:moveTo>
                  <a:lnTo>
                    <a:pt x="214" y="134"/>
                  </a:lnTo>
                  <a:lnTo>
                    <a:pt x="212" y="128"/>
                  </a:lnTo>
                  <a:lnTo>
                    <a:pt x="206" y="110"/>
                  </a:lnTo>
                  <a:lnTo>
                    <a:pt x="196" y="88"/>
                  </a:lnTo>
                  <a:lnTo>
                    <a:pt x="188" y="74"/>
                  </a:lnTo>
                  <a:lnTo>
                    <a:pt x="178" y="62"/>
                  </a:lnTo>
                  <a:lnTo>
                    <a:pt x="168" y="48"/>
                  </a:lnTo>
                  <a:lnTo>
                    <a:pt x="154" y="36"/>
                  </a:lnTo>
                  <a:lnTo>
                    <a:pt x="140" y="24"/>
                  </a:lnTo>
                  <a:lnTo>
                    <a:pt x="124" y="16"/>
                  </a:lnTo>
                  <a:lnTo>
                    <a:pt x="104" y="8"/>
                  </a:lnTo>
                  <a:lnTo>
                    <a:pt x="82" y="2"/>
                  </a:lnTo>
                  <a:lnTo>
                    <a:pt x="58" y="0"/>
                  </a:lnTo>
                  <a:lnTo>
                    <a:pt x="32" y="2"/>
                  </a:lnTo>
                  <a:lnTo>
                    <a:pt x="26" y="6"/>
                  </a:lnTo>
                  <a:lnTo>
                    <a:pt x="16" y="22"/>
                  </a:lnTo>
                  <a:lnTo>
                    <a:pt x="12" y="34"/>
                  </a:lnTo>
                  <a:lnTo>
                    <a:pt x="6" y="48"/>
                  </a:lnTo>
                  <a:lnTo>
                    <a:pt x="2" y="66"/>
                  </a:lnTo>
                  <a:lnTo>
                    <a:pt x="0" y="86"/>
                  </a:lnTo>
                  <a:lnTo>
                    <a:pt x="56" y="102"/>
                  </a:lnTo>
                  <a:lnTo>
                    <a:pt x="4" y="106"/>
                  </a:lnTo>
                  <a:lnTo>
                    <a:pt x="4" y="114"/>
                  </a:lnTo>
                  <a:lnTo>
                    <a:pt x="6" y="128"/>
                  </a:lnTo>
                  <a:lnTo>
                    <a:pt x="12" y="148"/>
                  </a:lnTo>
                  <a:lnTo>
                    <a:pt x="16" y="158"/>
                  </a:lnTo>
                  <a:lnTo>
                    <a:pt x="20" y="164"/>
                  </a:lnTo>
                  <a:lnTo>
                    <a:pt x="42" y="158"/>
                  </a:lnTo>
                  <a:lnTo>
                    <a:pt x="62" y="152"/>
                  </a:lnTo>
                  <a:lnTo>
                    <a:pt x="88" y="146"/>
                  </a:lnTo>
                  <a:lnTo>
                    <a:pt x="116" y="142"/>
                  </a:lnTo>
                  <a:lnTo>
                    <a:pt x="128" y="142"/>
                  </a:lnTo>
                  <a:lnTo>
                    <a:pt x="142" y="144"/>
                  </a:lnTo>
                  <a:lnTo>
                    <a:pt x="154" y="148"/>
                  </a:lnTo>
                  <a:lnTo>
                    <a:pt x="164" y="152"/>
                  </a:lnTo>
                  <a:lnTo>
                    <a:pt x="174" y="160"/>
                  </a:lnTo>
                  <a:lnTo>
                    <a:pt x="182" y="168"/>
                  </a:lnTo>
                  <a:lnTo>
                    <a:pt x="188" y="170"/>
                  </a:lnTo>
                  <a:lnTo>
                    <a:pt x="196" y="168"/>
                  </a:lnTo>
                  <a:lnTo>
                    <a:pt x="202" y="168"/>
                  </a:lnTo>
                  <a:lnTo>
                    <a:pt x="210" y="164"/>
                  </a:lnTo>
                  <a:lnTo>
                    <a:pt x="214" y="158"/>
                  </a:lnTo>
                  <a:lnTo>
                    <a:pt x="216" y="148"/>
                  </a:lnTo>
                  <a:lnTo>
                    <a:pt x="214" y="134"/>
                  </a:lnTo>
                  <a:close/>
                </a:path>
              </a:pathLst>
            </a:custGeom>
            <a:solidFill>
              <a:srgbClr val="C2962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6"/>
            <p:cNvSpPr/>
            <p:nvPr/>
          </p:nvSpPr>
          <p:spPr>
            <a:xfrm>
              <a:off x="1616755323" y="59213713"/>
              <a:ext cx="530728323" cy="331596739"/>
            </a:xfrm>
            <a:custGeom>
              <a:avLst/>
              <a:gdLst/>
              <a:ahLst/>
              <a:cxnLst/>
              <a:rect l="l" t="t" r="r" b="b"/>
              <a:pathLst>
                <a:path w="216" h="168" extrusionOk="0">
                  <a:moveTo>
                    <a:pt x="4" y="132"/>
                  </a:moveTo>
                  <a:lnTo>
                    <a:pt x="4" y="132"/>
                  </a:lnTo>
                  <a:lnTo>
                    <a:pt x="6" y="126"/>
                  </a:lnTo>
                  <a:lnTo>
                    <a:pt x="10" y="110"/>
                  </a:lnTo>
                  <a:lnTo>
                    <a:pt x="22" y="86"/>
                  </a:lnTo>
                  <a:lnTo>
                    <a:pt x="28" y="74"/>
                  </a:lnTo>
                  <a:lnTo>
                    <a:pt x="38" y="60"/>
                  </a:lnTo>
                  <a:lnTo>
                    <a:pt x="48" y="48"/>
                  </a:lnTo>
                  <a:lnTo>
                    <a:pt x="62" y="36"/>
                  </a:lnTo>
                  <a:lnTo>
                    <a:pt x="76" y="24"/>
                  </a:lnTo>
                  <a:lnTo>
                    <a:pt x="94" y="14"/>
                  </a:lnTo>
                  <a:lnTo>
                    <a:pt x="112" y="6"/>
                  </a:lnTo>
                  <a:lnTo>
                    <a:pt x="134" y="2"/>
                  </a:lnTo>
                  <a:lnTo>
                    <a:pt x="158" y="0"/>
                  </a:lnTo>
                  <a:lnTo>
                    <a:pt x="186" y="0"/>
                  </a:lnTo>
                  <a:lnTo>
                    <a:pt x="190" y="6"/>
                  </a:lnTo>
                  <a:lnTo>
                    <a:pt x="200" y="20"/>
                  </a:lnTo>
                  <a:lnTo>
                    <a:pt x="206" y="32"/>
                  </a:lnTo>
                  <a:lnTo>
                    <a:pt x="210" y="48"/>
                  </a:lnTo>
                  <a:lnTo>
                    <a:pt x="214" y="64"/>
                  </a:lnTo>
                  <a:lnTo>
                    <a:pt x="216" y="86"/>
                  </a:lnTo>
                  <a:lnTo>
                    <a:pt x="160" y="102"/>
                  </a:lnTo>
                  <a:lnTo>
                    <a:pt x="212" y="106"/>
                  </a:lnTo>
                  <a:lnTo>
                    <a:pt x="212" y="112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200" y="156"/>
                  </a:lnTo>
                  <a:lnTo>
                    <a:pt x="196" y="164"/>
                  </a:lnTo>
                  <a:lnTo>
                    <a:pt x="176" y="156"/>
                  </a:lnTo>
                  <a:lnTo>
                    <a:pt x="154" y="150"/>
                  </a:lnTo>
                  <a:lnTo>
                    <a:pt x="128" y="144"/>
                  </a:lnTo>
                  <a:lnTo>
                    <a:pt x="102" y="142"/>
                  </a:lnTo>
                  <a:lnTo>
                    <a:pt x="88" y="142"/>
                  </a:lnTo>
                  <a:lnTo>
                    <a:pt x="74" y="144"/>
                  </a:lnTo>
                  <a:lnTo>
                    <a:pt x="62" y="146"/>
                  </a:lnTo>
                  <a:lnTo>
                    <a:pt x="52" y="152"/>
                  </a:lnTo>
                  <a:lnTo>
                    <a:pt x="42" y="158"/>
                  </a:lnTo>
                  <a:lnTo>
                    <a:pt x="34" y="168"/>
                  </a:lnTo>
                  <a:lnTo>
                    <a:pt x="28" y="168"/>
                  </a:lnTo>
                  <a:lnTo>
                    <a:pt x="22" y="168"/>
                  </a:lnTo>
                  <a:lnTo>
                    <a:pt x="14" y="166"/>
                  </a:lnTo>
                  <a:lnTo>
                    <a:pt x="8" y="164"/>
                  </a:lnTo>
                  <a:lnTo>
                    <a:pt x="2" y="156"/>
                  </a:lnTo>
                  <a:lnTo>
                    <a:pt x="0" y="146"/>
                  </a:lnTo>
                  <a:lnTo>
                    <a:pt x="4" y="132"/>
                  </a:lnTo>
                  <a:close/>
                </a:path>
              </a:pathLst>
            </a:custGeom>
            <a:solidFill>
              <a:srgbClr val="C2962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36"/>
            <p:cNvSpPr/>
            <p:nvPr/>
          </p:nvSpPr>
          <p:spPr>
            <a:xfrm>
              <a:off x="1405446666" y="1184274109"/>
              <a:ext cx="63883965" cy="55266123"/>
            </a:xfrm>
            <a:custGeom>
              <a:avLst/>
              <a:gdLst/>
              <a:ahLst/>
              <a:cxnLst/>
              <a:rect l="l" t="t" r="r" b="b"/>
              <a:pathLst>
                <a:path w="26" h="28" extrusionOk="0">
                  <a:moveTo>
                    <a:pt x="26" y="14"/>
                  </a:moveTo>
                  <a:lnTo>
                    <a:pt x="26" y="14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18" y="28"/>
                  </a:lnTo>
                  <a:lnTo>
                    <a:pt x="12" y="28"/>
                  </a:lnTo>
                  <a:lnTo>
                    <a:pt x="8" y="28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8"/>
                  </a:lnTo>
                  <a:lnTo>
                    <a:pt x="2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6" y="14"/>
                  </a:lnTo>
                  <a:close/>
                </a:path>
              </a:pathLst>
            </a:custGeom>
            <a:solidFill>
              <a:srgbClr val="77CE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36"/>
            <p:cNvSpPr/>
            <p:nvPr/>
          </p:nvSpPr>
          <p:spPr>
            <a:xfrm>
              <a:off x="1405446666" y="1184274109"/>
              <a:ext cx="63883965" cy="55266123"/>
            </a:xfrm>
            <a:custGeom>
              <a:avLst/>
              <a:gdLst/>
              <a:ahLst/>
              <a:cxnLst/>
              <a:rect l="l" t="t" r="r" b="b"/>
              <a:pathLst>
                <a:path w="26" h="28" extrusionOk="0">
                  <a:moveTo>
                    <a:pt x="12" y="0"/>
                  </a:moveTo>
                  <a:lnTo>
                    <a:pt x="12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6" y="14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18" y="26"/>
                  </a:lnTo>
                  <a:lnTo>
                    <a:pt x="12" y="28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79CF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36"/>
            <p:cNvSpPr/>
            <p:nvPr/>
          </p:nvSpPr>
          <p:spPr>
            <a:xfrm>
              <a:off x="1405446666" y="1184274109"/>
              <a:ext cx="58969813" cy="55266123"/>
            </a:xfrm>
            <a:custGeom>
              <a:avLst/>
              <a:gdLst/>
              <a:ahLst/>
              <a:cxnLst/>
              <a:rect l="l" t="t" r="r" b="b"/>
              <a:pathLst>
                <a:path w="24" h="28" extrusionOk="0">
                  <a:moveTo>
                    <a:pt x="12" y="0"/>
                  </a:moveTo>
                  <a:lnTo>
                    <a:pt x="12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4" y="14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18" y="26"/>
                  </a:lnTo>
                  <a:lnTo>
                    <a:pt x="12" y="28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7ACF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36"/>
            <p:cNvSpPr/>
            <p:nvPr/>
          </p:nvSpPr>
          <p:spPr>
            <a:xfrm>
              <a:off x="1405446666" y="1184274109"/>
              <a:ext cx="58969813" cy="55266123"/>
            </a:xfrm>
            <a:custGeom>
              <a:avLst/>
              <a:gdLst/>
              <a:ahLst/>
              <a:cxnLst/>
              <a:rect l="l" t="t" r="r" b="b"/>
              <a:pathLst>
                <a:path w="24" h="28" extrusionOk="0">
                  <a:moveTo>
                    <a:pt x="12" y="0"/>
                  </a:moveTo>
                  <a:lnTo>
                    <a:pt x="12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4" y="14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18" y="26"/>
                  </a:lnTo>
                  <a:lnTo>
                    <a:pt x="12" y="28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7DD0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36"/>
            <p:cNvSpPr/>
            <p:nvPr/>
          </p:nvSpPr>
          <p:spPr>
            <a:xfrm>
              <a:off x="1405446666" y="1184274109"/>
              <a:ext cx="58969813" cy="55266123"/>
            </a:xfrm>
            <a:custGeom>
              <a:avLst/>
              <a:gdLst/>
              <a:ahLst/>
              <a:cxnLst/>
              <a:rect l="l" t="t" r="r" b="b"/>
              <a:pathLst>
                <a:path w="24" h="28" extrusionOk="0">
                  <a:moveTo>
                    <a:pt x="12" y="0"/>
                  </a:moveTo>
                  <a:lnTo>
                    <a:pt x="12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4" y="14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18" y="26"/>
                  </a:lnTo>
                  <a:lnTo>
                    <a:pt x="12" y="28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7FD1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36"/>
            <p:cNvSpPr/>
            <p:nvPr/>
          </p:nvSpPr>
          <p:spPr>
            <a:xfrm>
              <a:off x="1405446666" y="1188221601"/>
              <a:ext cx="58969813" cy="51318543"/>
            </a:xfrm>
            <a:custGeom>
              <a:avLst/>
              <a:gdLst/>
              <a:ahLst/>
              <a:cxnLst/>
              <a:rect l="l" t="t" r="r" b="b"/>
              <a:pathLst>
                <a:path w="24" h="26" extrusionOk="0">
                  <a:moveTo>
                    <a:pt x="12" y="0"/>
                  </a:moveTo>
                  <a:lnTo>
                    <a:pt x="12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20" y="22"/>
                  </a:lnTo>
                  <a:lnTo>
                    <a:pt x="18" y="24"/>
                  </a:lnTo>
                  <a:lnTo>
                    <a:pt x="12" y="26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82D1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36"/>
            <p:cNvSpPr/>
            <p:nvPr/>
          </p:nvSpPr>
          <p:spPr>
            <a:xfrm>
              <a:off x="1405446666" y="1188221601"/>
              <a:ext cx="58969813" cy="47370962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2" y="0"/>
                  </a:moveTo>
                  <a:lnTo>
                    <a:pt x="12" y="0"/>
                  </a:lnTo>
                  <a:lnTo>
                    <a:pt x="18" y="0"/>
                  </a:lnTo>
                  <a:lnTo>
                    <a:pt x="20" y="4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20" y="22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83D1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36"/>
            <p:cNvSpPr/>
            <p:nvPr/>
          </p:nvSpPr>
          <p:spPr>
            <a:xfrm>
              <a:off x="1410361292" y="1188221601"/>
              <a:ext cx="54055663" cy="47370962"/>
            </a:xfrm>
            <a:custGeom>
              <a:avLst/>
              <a:gdLst/>
              <a:ahLst/>
              <a:cxnLst/>
              <a:rect l="l" t="t" r="r" b="b"/>
              <a:pathLst>
                <a:path w="22" h="24" extrusionOk="0">
                  <a:moveTo>
                    <a:pt x="10" y="0"/>
                  </a:moveTo>
                  <a:lnTo>
                    <a:pt x="10" y="0"/>
                  </a:lnTo>
                  <a:lnTo>
                    <a:pt x="16" y="0"/>
                  </a:lnTo>
                  <a:lnTo>
                    <a:pt x="18" y="4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22" y="18"/>
                  </a:lnTo>
                  <a:lnTo>
                    <a:pt x="18" y="22"/>
                  </a:lnTo>
                  <a:lnTo>
                    <a:pt x="16" y="24"/>
                  </a:lnTo>
                  <a:lnTo>
                    <a:pt x="10" y="24"/>
                  </a:lnTo>
                  <a:lnTo>
                    <a:pt x="6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85D2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36"/>
            <p:cNvSpPr/>
            <p:nvPr/>
          </p:nvSpPr>
          <p:spPr>
            <a:xfrm>
              <a:off x="1410361292" y="1188221601"/>
              <a:ext cx="54055663" cy="47370962"/>
            </a:xfrm>
            <a:custGeom>
              <a:avLst/>
              <a:gdLst/>
              <a:ahLst/>
              <a:cxnLst/>
              <a:rect l="l" t="t" r="r" b="b"/>
              <a:pathLst>
                <a:path w="22" h="24" extrusionOk="0">
                  <a:moveTo>
                    <a:pt x="10" y="0"/>
                  </a:moveTo>
                  <a:lnTo>
                    <a:pt x="10" y="0"/>
                  </a:lnTo>
                  <a:lnTo>
                    <a:pt x="16" y="0"/>
                  </a:lnTo>
                  <a:lnTo>
                    <a:pt x="18" y="4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22" y="16"/>
                  </a:lnTo>
                  <a:lnTo>
                    <a:pt x="18" y="20"/>
                  </a:lnTo>
                  <a:lnTo>
                    <a:pt x="16" y="24"/>
                  </a:lnTo>
                  <a:lnTo>
                    <a:pt x="10" y="24"/>
                  </a:lnTo>
                  <a:lnTo>
                    <a:pt x="6" y="24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88D3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36"/>
            <p:cNvSpPr/>
            <p:nvPr/>
          </p:nvSpPr>
          <p:spPr>
            <a:xfrm>
              <a:off x="1410361292" y="1188221601"/>
              <a:ext cx="54055663" cy="47370962"/>
            </a:xfrm>
            <a:custGeom>
              <a:avLst/>
              <a:gdLst/>
              <a:ahLst/>
              <a:cxnLst/>
              <a:rect l="l" t="t" r="r" b="b"/>
              <a:pathLst>
                <a:path w="22" h="24" extrusionOk="0">
                  <a:moveTo>
                    <a:pt x="10" y="0"/>
                  </a:moveTo>
                  <a:lnTo>
                    <a:pt x="10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2" y="12"/>
                  </a:lnTo>
                  <a:lnTo>
                    <a:pt x="20" y="16"/>
                  </a:lnTo>
                  <a:lnTo>
                    <a:pt x="18" y="20"/>
                  </a:lnTo>
                  <a:lnTo>
                    <a:pt x="16" y="24"/>
                  </a:lnTo>
                  <a:lnTo>
                    <a:pt x="10" y="24"/>
                  </a:lnTo>
                  <a:lnTo>
                    <a:pt x="6" y="24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89D3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6"/>
            <p:cNvSpPr/>
            <p:nvPr/>
          </p:nvSpPr>
          <p:spPr>
            <a:xfrm>
              <a:off x="1410361292" y="1188221601"/>
              <a:ext cx="54055663" cy="47370962"/>
            </a:xfrm>
            <a:custGeom>
              <a:avLst/>
              <a:gdLst/>
              <a:ahLst/>
              <a:cxnLst/>
              <a:rect l="l" t="t" r="r" b="b"/>
              <a:pathLst>
                <a:path w="22" h="24" extrusionOk="0">
                  <a:moveTo>
                    <a:pt x="10" y="0"/>
                  </a:moveTo>
                  <a:lnTo>
                    <a:pt x="10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2" y="12"/>
                  </a:lnTo>
                  <a:lnTo>
                    <a:pt x="20" y="16"/>
                  </a:lnTo>
                  <a:lnTo>
                    <a:pt x="18" y="20"/>
                  </a:lnTo>
                  <a:lnTo>
                    <a:pt x="16" y="24"/>
                  </a:lnTo>
                  <a:lnTo>
                    <a:pt x="10" y="24"/>
                  </a:lnTo>
                  <a:lnTo>
                    <a:pt x="6" y="24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8BD4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6"/>
            <p:cNvSpPr/>
            <p:nvPr/>
          </p:nvSpPr>
          <p:spPr>
            <a:xfrm>
              <a:off x="1410361292" y="1188221601"/>
              <a:ext cx="54055663" cy="47370962"/>
            </a:xfrm>
            <a:custGeom>
              <a:avLst/>
              <a:gdLst/>
              <a:ahLst/>
              <a:cxnLst/>
              <a:rect l="l" t="t" r="r" b="b"/>
              <a:pathLst>
                <a:path w="22" h="24" extrusionOk="0">
                  <a:moveTo>
                    <a:pt x="12" y="0"/>
                  </a:moveTo>
                  <a:lnTo>
                    <a:pt x="12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2" y="12"/>
                  </a:lnTo>
                  <a:lnTo>
                    <a:pt x="20" y="16"/>
                  </a:lnTo>
                  <a:lnTo>
                    <a:pt x="18" y="20"/>
                  </a:lnTo>
                  <a:lnTo>
                    <a:pt x="16" y="22"/>
                  </a:lnTo>
                  <a:lnTo>
                    <a:pt x="12" y="24"/>
                  </a:lnTo>
                  <a:lnTo>
                    <a:pt x="6" y="22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8DD4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6"/>
            <p:cNvSpPr/>
            <p:nvPr/>
          </p:nvSpPr>
          <p:spPr>
            <a:xfrm>
              <a:off x="1410361292" y="1188221601"/>
              <a:ext cx="54055663" cy="47370962"/>
            </a:xfrm>
            <a:custGeom>
              <a:avLst/>
              <a:gdLst/>
              <a:ahLst/>
              <a:cxnLst/>
              <a:rect l="l" t="t" r="r" b="b"/>
              <a:pathLst>
                <a:path w="22" h="24" extrusionOk="0">
                  <a:moveTo>
                    <a:pt x="12" y="0"/>
                  </a:moveTo>
                  <a:lnTo>
                    <a:pt x="12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2" y="12"/>
                  </a:lnTo>
                  <a:lnTo>
                    <a:pt x="20" y="16"/>
                  </a:lnTo>
                  <a:lnTo>
                    <a:pt x="18" y="20"/>
                  </a:lnTo>
                  <a:lnTo>
                    <a:pt x="16" y="22"/>
                  </a:lnTo>
                  <a:lnTo>
                    <a:pt x="12" y="24"/>
                  </a:lnTo>
                  <a:lnTo>
                    <a:pt x="8" y="22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8FD5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6"/>
            <p:cNvSpPr/>
            <p:nvPr/>
          </p:nvSpPr>
          <p:spPr>
            <a:xfrm>
              <a:off x="1415275138" y="1192169250"/>
              <a:ext cx="49141511" cy="43423382"/>
            </a:xfrm>
            <a:custGeom>
              <a:avLst/>
              <a:gdLst/>
              <a:ahLst/>
              <a:cxnLst/>
              <a:rect l="l" t="t" r="r" b="b"/>
              <a:pathLst>
                <a:path w="20" h="22" extrusionOk="0">
                  <a:moveTo>
                    <a:pt x="10" y="0"/>
                  </a:moveTo>
                  <a:lnTo>
                    <a:pt x="10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8" y="6"/>
                  </a:lnTo>
                  <a:lnTo>
                    <a:pt x="20" y="10"/>
                  </a:lnTo>
                  <a:lnTo>
                    <a:pt x="18" y="14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0" y="22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91D5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36"/>
            <p:cNvSpPr/>
            <p:nvPr/>
          </p:nvSpPr>
          <p:spPr>
            <a:xfrm>
              <a:off x="1415275138" y="1192169250"/>
              <a:ext cx="49141511" cy="43423382"/>
            </a:xfrm>
            <a:custGeom>
              <a:avLst/>
              <a:gdLst/>
              <a:ahLst/>
              <a:cxnLst/>
              <a:rect l="l" t="t" r="r" b="b"/>
              <a:pathLst>
                <a:path w="20" h="22" extrusionOk="0">
                  <a:moveTo>
                    <a:pt x="10" y="0"/>
                  </a:moveTo>
                  <a:lnTo>
                    <a:pt x="10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8" y="6"/>
                  </a:lnTo>
                  <a:lnTo>
                    <a:pt x="20" y="10"/>
                  </a:lnTo>
                  <a:lnTo>
                    <a:pt x="18" y="14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0" y="22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93D6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36"/>
            <p:cNvSpPr/>
            <p:nvPr/>
          </p:nvSpPr>
          <p:spPr>
            <a:xfrm>
              <a:off x="1415275138" y="1192169250"/>
              <a:ext cx="44227360" cy="39475802"/>
            </a:xfrm>
            <a:custGeom>
              <a:avLst/>
              <a:gdLst/>
              <a:ahLst/>
              <a:cxnLst/>
              <a:rect l="l" t="t" r="r" b="b"/>
              <a:pathLst>
                <a:path w="18" h="20" extrusionOk="0">
                  <a:moveTo>
                    <a:pt x="10" y="0"/>
                  </a:moveTo>
                  <a:lnTo>
                    <a:pt x="10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8" y="6"/>
                  </a:lnTo>
                  <a:lnTo>
                    <a:pt x="18" y="10"/>
                  </a:lnTo>
                  <a:lnTo>
                    <a:pt x="18" y="14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0" y="20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95D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6"/>
            <p:cNvSpPr/>
            <p:nvPr/>
          </p:nvSpPr>
          <p:spPr>
            <a:xfrm>
              <a:off x="1415275138" y="1192169250"/>
              <a:ext cx="44227360" cy="39475802"/>
            </a:xfrm>
            <a:custGeom>
              <a:avLst/>
              <a:gdLst/>
              <a:ahLst/>
              <a:cxnLst/>
              <a:rect l="l" t="t" r="r" b="b"/>
              <a:pathLst>
                <a:path w="18" h="20" extrusionOk="0">
                  <a:moveTo>
                    <a:pt x="10" y="0"/>
                  </a:moveTo>
                  <a:lnTo>
                    <a:pt x="10" y="0"/>
                  </a:lnTo>
                  <a:lnTo>
                    <a:pt x="14" y="0"/>
                  </a:lnTo>
                  <a:lnTo>
                    <a:pt x="16" y="4"/>
                  </a:lnTo>
                  <a:lnTo>
                    <a:pt x="18" y="6"/>
                  </a:lnTo>
                  <a:lnTo>
                    <a:pt x="18" y="10"/>
                  </a:lnTo>
                  <a:lnTo>
                    <a:pt x="18" y="14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0" y="20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6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96D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6"/>
            <p:cNvSpPr/>
            <p:nvPr/>
          </p:nvSpPr>
          <p:spPr>
            <a:xfrm>
              <a:off x="1415275138" y="1192169250"/>
              <a:ext cx="44227360" cy="39475802"/>
            </a:xfrm>
            <a:custGeom>
              <a:avLst/>
              <a:gdLst/>
              <a:ahLst/>
              <a:cxnLst/>
              <a:rect l="l" t="t" r="r" b="b"/>
              <a:pathLst>
                <a:path w="18" h="20" extrusionOk="0">
                  <a:moveTo>
                    <a:pt x="10" y="0"/>
                  </a:moveTo>
                  <a:lnTo>
                    <a:pt x="10" y="0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8" y="6"/>
                  </a:lnTo>
                  <a:lnTo>
                    <a:pt x="18" y="10"/>
                  </a:lnTo>
                  <a:lnTo>
                    <a:pt x="18" y="14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0" y="20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99D8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6"/>
            <p:cNvSpPr/>
            <p:nvPr/>
          </p:nvSpPr>
          <p:spPr>
            <a:xfrm>
              <a:off x="1415275138" y="1192169250"/>
              <a:ext cx="44227360" cy="39475802"/>
            </a:xfrm>
            <a:custGeom>
              <a:avLst/>
              <a:gdLst/>
              <a:ahLst/>
              <a:cxnLst/>
              <a:rect l="l" t="t" r="r" b="b"/>
              <a:pathLst>
                <a:path w="18" h="20" extrusionOk="0">
                  <a:moveTo>
                    <a:pt x="10" y="0"/>
                  </a:moveTo>
                  <a:lnTo>
                    <a:pt x="10" y="0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8" y="6"/>
                  </a:lnTo>
                  <a:lnTo>
                    <a:pt x="18" y="10"/>
                  </a:lnTo>
                  <a:lnTo>
                    <a:pt x="18" y="14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0" y="20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9BD8E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6"/>
            <p:cNvSpPr/>
            <p:nvPr/>
          </p:nvSpPr>
          <p:spPr>
            <a:xfrm>
              <a:off x="1415275138" y="1192169250"/>
              <a:ext cx="44227360" cy="39475802"/>
            </a:xfrm>
            <a:custGeom>
              <a:avLst/>
              <a:gdLst/>
              <a:ahLst/>
              <a:cxnLst/>
              <a:rect l="l" t="t" r="r" b="b"/>
              <a:pathLst>
                <a:path w="18" h="20" extrusionOk="0">
                  <a:moveTo>
                    <a:pt x="10" y="0"/>
                  </a:moveTo>
                  <a:lnTo>
                    <a:pt x="10" y="0"/>
                  </a:lnTo>
                  <a:lnTo>
                    <a:pt x="12" y="2"/>
                  </a:lnTo>
                  <a:lnTo>
                    <a:pt x="16" y="4"/>
                  </a:lnTo>
                  <a:lnTo>
                    <a:pt x="18" y="6"/>
                  </a:lnTo>
                  <a:lnTo>
                    <a:pt x="18" y="10"/>
                  </a:lnTo>
                  <a:lnTo>
                    <a:pt x="18" y="14"/>
                  </a:lnTo>
                  <a:lnTo>
                    <a:pt x="16" y="18"/>
                  </a:lnTo>
                  <a:lnTo>
                    <a:pt x="12" y="20"/>
                  </a:lnTo>
                  <a:lnTo>
                    <a:pt x="10" y="20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9CD9E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36"/>
            <p:cNvSpPr/>
            <p:nvPr/>
          </p:nvSpPr>
          <p:spPr>
            <a:xfrm>
              <a:off x="1420189765" y="1196116742"/>
              <a:ext cx="39313209" cy="35528222"/>
            </a:xfrm>
            <a:custGeom>
              <a:avLst/>
              <a:gdLst/>
              <a:ahLst/>
              <a:cxnLst/>
              <a:rect l="l" t="t" r="r" b="b"/>
              <a:pathLst>
                <a:path w="16" h="18" extrusionOk="0">
                  <a:moveTo>
                    <a:pt x="8" y="0"/>
                  </a:moveTo>
                  <a:lnTo>
                    <a:pt x="8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0" y="16"/>
                  </a:lnTo>
                  <a:lnTo>
                    <a:pt x="8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EDAE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36"/>
            <p:cNvSpPr/>
            <p:nvPr/>
          </p:nvSpPr>
          <p:spPr>
            <a:xfrm>
              <a:off x="1420189765" y="1196116742"/>
              <a:ext cx="39313209" cy="35528222"/>
            </a:xfrm>
            <a:custGeom>
              <a:avLst/>
              <a:gdLst/>
              <a:ahLst/>
              <a:cxnLst/>
              <a:rect l="l" t="t" r="r" b="b"/>
              <a:pathLst>
                <a:path w="16" h="18" extrusionOk="0">
                  <a:moveTo>
                    <a:pt x="8" y="0"/>
                  </a:moveTo>
                  <a:lnTo>
                    <a:pt x="8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0" y="16"/>
                  </a:lnTo>
                  <a:lnTo>
                    <a:pt x="8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1DAE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6"/>
            <p:cNvSpPr/>
            <p:nvPr/>
          </p:nvSpPr>
          <p:spPr>
            <a:xfrm>
              <a:off x="1420189765" y="1196116742"/>
              <a:ext cx="39313209" cy="35528222"/>
            </a:xfrm>
            <a:custGeom>
              <a:avLst/>
              <a:gdLst/>
              <a:ahLst/>
              <a:cxnLst/>
              <a:rect l="l" t="t" r="r" b="b"/>
              <a:pathLst>
                <a:path w="16" h="18" extrusionOk="0">
                  <a:moveTo>
                    <a:pt x="8" y="0"/>
                  </a:moveTo>
                  <a:lnTo>
                    <a:pt x="8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0" y="16"/>
                  </a:lnTo>
                  <a:lnTo>
                    <a:pt x="8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3DBE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6"/>
            <p:cNvSpPr/>
            <p:nvPr/>
          </p:nvSpPr>
          <p:spPr>
            <a:xfrm>
              <a:off x="1420189765" y="1196116742"/>
              <a:ext cx="39313209" cy="31580641"/>
            </a:xfrm>
            <a:custGeom>
              <a:avLst/>
              <a:gdLst/>
              <a:ahLst/>
              <a:cxnLst/>
              <a:rect l="l" t="t" r="r" b="b"/>
              <a:pathLst>
                <a:path w="16" h="16" extrusionOk="0">
                  <a:moveTo>
                    <a:pt x="8" y="0"/>
                  </a:moveTo>
                  <a:lnTo>
                    <a:pt x="8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4DBE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6"/>
            <p:cNvSpPr/>
            <p:nvPr/>
          </p:nvSpPr>
          <p:spPr>
            <a:xfrm>
              <a:off x="1420189765" y="1196116742"/>
              <a:ext cx="39313209" cy="31580641"/>
            </a:xfrm>
            <a:custGeom>
              <a:avLst/>
              <a:gdLst/>
              <a:ahLst/>
              <a:cxnLst/>
              <a:rect l="l" t="t" r="r" b="b"/>
              <a:pathLst>
                <a:path w="16" h="16" extrusionOk="0">
                  <a:moveTo>
                    <a:pt x="8" y="0"/>
                  </a:moveTo>
                  <a:lnTo>
                    <a:pt x="8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4" y="6"/>
                  </a:lnTo>
                  <a:lnTo>
                    <a:pt x="16" y="8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6DCE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6"/>
            <p:cNvSpPr/>
            <p:nvPr/>
          </p:nvSpPr>
          <p:spPr>
            <a:xfrm>
              <a:off x="1420189765" y="1196116742"/>
              <a:ext cx="39313209" cy="31580641"/>
            </a:xfrm>
            <a:custGeom>
              <a:avLst/>
              <a:gdLst/>
              <a:ahLst/>
              <a:cxnLst/>
              <a:rect l="l" t="t" r="r" b="b"/>
              <a:pathLst>
                <a:path w="16" h="16" extrusionOk="0">
                  <a:moveTo>
                    <a:pt x="8" y="0"/>
                  </a:moveTo>
                  <a:lnTo>
                    <a:pt x="8" y="0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6" y="8"/>
                  </a:lnTo>
                  <a:lnTo>
                    <a:pt x="14" y="14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8"/>
                  </a:lnTo>
                  <a:lnTo>
                    <a:pt x="2" y="2"/>
                  </a:lnTo>
                  <a:lnTo>
                    <a:pt x="6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8DDE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36"/>
            <p:cNvSpPr/>
            <p:nvPr/>
          </p:nvSpPr>
          <p:spPr>
            <a:xfrm>
              <a:off x="1420189765" y="1196116742"/>
              <a:ext cx="39313209" cy="31580641"/>
            </a:xfrm>
            <a:custGeom>
              <a:avLst/>
              <a:gdLst/>
              <a:ahLst/>
              <a:cxnLst/>
              <a:rect l="l" t="t" r="r" b="b"/>
              <a:pathLst>
                <a:path w="16" h="16" extrusionOk="0">
                  <a:moveTo>
                    <a:pt x="16" y="8"/>
                  </a:moveTo>
                  <a:lnTo>
                    <a:pt x="16" y="8"/>
                  </a:lnTo>
                  <a:lnTo>
                    <a:pt x="14" y="14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4" y="14"/>
                  </a:lnTo>
                  <a:lnTo>
                    <a:pt x="0" y="8"/>
                  </a:lnTo>
                  <a:lnTo>
                    <a:pt x="4" y="2"/>
                  </a:lnTo>
                  <a:lnTo>
                    <a:pt x="6" y="2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A9DDE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8" name="Google Shape;1468;p36"/>
          <p:cNvGrpSpPr/>
          <p:nvPr/>
        </p:nvGrpSpPr>
        <p:grpSpPr>
          <a:xfrm>
            <a:off x="7620000" y="685800"/>
            <a:ext cx="1828800" cy="1828800"/>
            <a:chOff x="7315200" y="1371600"/>
            <a:chExt cx="1828800" cy="1828800"/>
          </a:xfrm>
        </p:grpSpPr>
        <p:sp>
          <p:nvSpPr>
            <p:cNvPr id="1469" name="Google Shape;1469;p36"/>
            <p:cNvSpPr/>
            <p:nvPr/>
          </p:nvSpPr>
          <p:spPr>
            <a:xfrm>
              <a:off x="7315200" y="1371600"/>
              <a:ext cx="1828800" cy="182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36"/>
            <p:cNvSpPr/>
            <p:nvPr/>
          </p:nvSpPr>
          <p:spPr>
            <a:xfrm>
              <a:off x="7826375" y="3000375"/>
              <a:ext cx="796925" cy="158750"/>
            </a:xfrm>
            <a:custGeom>
              <a:avLst/>
              <a:gdLst/>
              <a:ahLst/>
              <a:cxnLst/>
              <a:rect l="l" t="t" r="r" b="b"/>
              <a:pathLst>
                <a:path w="502" h="100" extrusionOk="0">
                  <a:moveTo>
                    <a:pt x="502" y="52"/>
                  </a:moveTo>
                  <a:lnTo>
                    <a:pt x="502" y="52"/>
                  </a:lnTo>
                  <a:lnTo>
                    <a:pt x="500" y="56"/>
                  </a:lnTo>
                  <a:lnTo>
                    <a:pt x="496" y="60"/>
                  </a:lnTo>
                  <a:lnTo>
                    <a:pt x="488" y="66"/>
                  </a:lnTo>
                  <a:lnTo>
                    <a:pt x="482" y="70"/>
                  </a:lnTo>
                  <a:lnTo>
                    <a:pt x="458" y="80"/>
                  </a:lnTo>
                  <a:lnTo>
                    <a:pt x="428" y="86"/>
                  </a:lnTo>
                  <a:lnTo>
                    <a:pt x="390" y="92"/>
                  </a:lnTo>
                  <a:lnTo>
                    <a:pt x="348" y="98"/>
                  </a:lnTo>
                  <a:lnTo>
                    <a:pt x="300" y="100"/>
                  </a:lnTo>
                  <a:lnTo>
                    <a:pt x="250" y="100"/>
                  </a:lnTo>
                  <a:lnTo>
                    <a:pt x="200" y="100"/>
                  </a:lnTo>
                  <a:lnTo>
                    <a:pt x="152" y="98"/>
                  </a:lnTo>
                  <a:lnTo>
                    <a:pt x="110" y="92"/>
                  </a:lnTo>
                  <a:lnTo>
                    <a:pt x="72" y="86"/>
                  </a:lnTo>
                  <a:lnTo>
                    <a:pt x="42" y="80"/>
                  </a:lnTo>
                  <a:lnTo>
                    <a:pt x="20" y="70"/>
                  </a:lnTo>
                  <a:lnTo>
                    <a:pt x="10" y="66"/>
                  </a:lnTo>
                  <a:lnTo>
                    <a:pt x="6" y="60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6" y="40"/>
                  </a:lnTo>
                  <a:lnTo>
                    <a:pt x="10" y="36"/>
                  </a:lnTo>
                  <a:lnTo>
                    <a:pt x="20" y="30"/>
                  </a:lnTo>
                  <a:lnTo>
                    <a:pt x="42" y="22"/>
                  </a:lnTo>
                  <a:lnTo>
                    <a:pt x="72" y="14"/>
                  </a:lnTo>
                  <a:lnTo>
                    <a:pt x="110" y="10"/>
                  </a:lnTo>
                  <a:lnTo>
                    <a:pt x="152" y="4"/>
                  </a:lnTo>
                  <a:lnTo>
                    <a:pt x="200" y="0"/>
                  </a:lnTo>
                  <a:lnTo>
                    <a:pt x="250" y="0"/>
                  </a:lnTo>
                  <a:lnTo>
                    <a:pt x="300" y="0"/>
                  </a:lnTo>
                  <a:lnTo>
                    <a:pt x="348" y="4"/>
                  </a:lnTo>
                  <a:lnTo>
                    <a:pt x="390" y="10"/>
                  </a:lnTo>
                  <a:lnTo>
                    <a:pt x="428" y="14"/>
                  </a:lnTo>
                  <a:lnTo>
                    <a:pt x="458" y="22"/>
                  </a:lnTo>
                  <a:lnTo>
                    <a:pt x="482" y="30"/>
                  </a:lnTo>
                  <a:lnTo>
                    <a:pt x="488" y="36"/>
                  </a:lnTo>
                  <a:lnTo>
                    <a:pt x="496" y="40"/>
                  </a:lnTo>
                  <a:lnTo>
                    <a:pt x="500" y="46"/>
                  </a:lnTo>
                  <a:lnTo>
                    <a:pt x="502" y="52"/>
                  </a:lnTo>
                  <a:close/>
                </a:path>
              </a:pathLst>
            </a:custGeom>
            <a:solidFill>
              <a:srgbClr val="B89D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36"/>
            <p:cNvSpPr/>
            <p:nvPr/>
          </p:nvSpPr>
          <p:spPr>
            <a:xfrm>
              <a:off x="7842250" y="2273300"/>
              <a:ext cx="768350" cy="695325"/>
            </a:xfrm>
            <a:custGeom>
              <a:avLst/>
              <a:gdLst/>
              <a:ahLst/>
              <a:cxnLst/>
              <a:rect l="l" t="t" r="r" b="b"/>
              <a:pathLst>
                <a:path w="484" h="438" extrusionOk="0">
                  <a:moveTo>
                    <a:pt x="394" y="46"/>
                  </a:moveTo>
                  <a:lnTo>
                    <a:pt x="394" y="46"/>
                  </a:lnTo>
                  <a:lnTo>
                    <a:pt x="408" y="60"/>
                  </a:lnTo>
                  <a:lnTo>
                    <a:pt x="424" y="76"/>
                  </a:lnTo>
                  <a:lnTo>
                    <a:pt x="440" y="98"/>
                  </a:lnTo>
                  <a:lnTo>
                    <a:pt x="454" y="122"/>
                  </a:lnTo>
                  <a:lnTo>
                    <a:pt x="466" y="150"/>
                  </a:lnTo>
                  <a:lnTo>
                    <a:pt x="476" y="184"/>
                  </a:lnTo>
                  <a:lnTo>
                    <a:pt x="478" y="202"/>
                  </a:lnTo>
                  <a:lnTo>
                    <a:pt x="482" y="220"/>
                  </a:lnTo>
                  <a:lnTo>
                    <a:pt x="482" y="242"/>
                  </a:lnTo>
                  <a:lnTo>
                    <a:pt x="484" y="262"/>
                  </a:lnTo>
                  <a:lnTo>
                    <a:pt x="482" y="268"/>
                  </a:lnTo>
                  <a:lnTo>
                    <a:pt x="482" y="272"/>
                  </a:lnTo>
                  <a:lnTo>
                    <a:pt x="476" y="282"/>
                  </a:lnTo>
                  <a:lnTo>
                    <a:pt x="466" y="288"/>
                  </a:lnTo>
                  <a:lnTo>
                    <a:pt x="462" y="288"/>
                  </a:lnTo>
                  <a:lnTo>
                    <a:pt x="456" y="290"/>
                  </a:lnTo>
                  <a:lnTo>
                    <a:pt x="450" y="288"/>
                  </a:lnTo>
                  <a:lnTo>
                    <a:pt x="446" y="288"/>
                  </a:lnTo>
                  <a:lnTo>
                    <a:pt x="434" y="282"/>
                  </a:lnTo>
                  <a:lnTo>
                    <a:pt x="430" y="272"/>
                  </a:lnTo>
                  <a:lnTo>
                    <a:pt x="428" y="268"/>
                  </a:lnTo>
                  <a:lnTo>
                    <a:pt x="428" y="262"/>
                  </a:lnTo>
                  <a:lnTo>
                    <a:pt x="428" y="260"/>
                  </a:lnTo>
                  <a:lnTo>
                    <a:pt x="428" y="258"/>
                  </a:lnTo>
                  <a:lnTo>
                    <a:pt x="428" y="256"/>
                  </a:lnTo>
                  <a:lnTo>
                    <a:pt x="428" y="254"/>
                  </a:lnTo>
                  <a:lnTo>
                    <a:pt x="426" y="254"/>
                  </a:lnTo>
                  <a:lnTo>
                    <a:pt x="424" y="254"/>
                  </a:lnTo>
                  <a:lnTo>
                    <a:pt x="422" y="254"/>
                  </a:lnTo>
                  <a:lnTo>
                    <a:pt x="418" y="252"/>
                  </a:lnTo>
                  <a:lnTo>
                    <a:pt x="410" y="248"/>
                  </a:lnTo>
                  <a:lnTo>
                    <a:pt x="406" y="242"/>
                  </a:lnTo>
                  <a:lnTo>
                    <a:pt x="404" y="234"/>
                  </a:lnTo>
                  <a:lnTo>
                    <a:pt x="406" y="226"/>
                  </a:lnTo>
                  <a:lnTo>
                    <a:pt x="410" y="222"/>
                  </a:lnTo>
                  <a:lnTo>
                    <a:pt x="418" y="218"/>
                  </a:lnTo>
                  <a:lnTo>
                    <a:pt x="422" y="216"/>
                  </a:lnTo>
                  <a:lnTo>
                    <a:pt x="424" y="216"/>
                  </a:lnTo>
                  <a:lnTo>
                    <a:pt x="418" y="188"/>
                  </a:lnTo>
                  <a:lnTo>
                    <a:pt x="412" y="166"/>
                  </a:lnTo>
                  <a:lnTo>
                    <a:pt x="402" y="144"/>
                  </a:lnTo>
                  <a:lnTo>
                    <a:pt x="392" y="128"/>
                  </a:lnTo>
                  <a:lnTo>
                    <a:pt x="382" y="114"/>
                  </a:lnTo>
                  <a:lnTo>
                    <a:pt x="372" y="102"/>
                  </a:lnTo>
                  <a:lnTo>
                    <a:pt x="350" y="84"/>
                  </a:lnTo>
                  <a:lnTo>
                    <a:pt x="350" y="178"/>
                  </a:lnTo>
                  <a:lnTo>
                    <a:pt x="350" y="284"/>
                  </a:lnTo>
                  <a:lnTo>
                    <a:pt x="350" y="370"/>
                  </a:lnTo>
                  <a:lnTo>
                    <a:pt x="350" y="408"/>
                  </a:lnTo>
                  <a:lnTo>
                    <a:pt x="350" y="410"/>
                  </a:lnTo>
                  <a:lnTo>
                    <a:pt x="350" y="416"/>
                  </a:lnTo>
                  <a:lnTo>
                    <a:pt x="348" y="422"/>
                  </a:lnTo>
                  <a:lnTo>
                    <a:pt x="346" y="426"/>
                  </a:lnTo>
                  <a:lnTo>
                    <a:pt x="342" y="430"/>
                  </a:lnTo>
                  <a:lnTo>
                    <a:pt x="338" y="434"/>
                  </a:lnTo>
                  <a:lnTo>
                    <a:pt x="332" y="438"/>
                  </a:lnTo>
                  <a:lnTo>
                    <a:pt x="328" y="438"/>
                  </a:lnTo>
                  <a:lnTo>
                    <a:pt x="322" y="438"/>
                  </a:lnTo>
                  <a:lnTo>
                    <a:pt x="316" y="438"/>
                  </a:lnTo>
                  <a:lnTo>
                    <a:pt x="312" y="438"/>
                  </a:lnTo>
                  <a:lnTo>
                    <a:pt x="306" y="434"/>
                  </a:lnTo>
                  <a:lnTo>
                    <a:pt x="300" y="430"/>
                  </a:lnTo>
                  <a:lnTo>
                    <a:pt x="296" y="422"/>
                  </a:lnTo>
                  <a:lnTo>
                    <a:pt x="294" y="416"/>
                  </a:lnTo>
                  <a:lnTo>
                    <a:pt x="294" y="410"/>
                  </a:lnTo>
                  <a:lnTo>
                    <a:pt x="292" y="410"/>
                  </a:lnTo>
                  <a:lnTo>
                    <a:pt x="292" y="392"/>
                  </a:lnTo>
                  <a:lnTo>
                    <a:pt x="292" y="376"/>
                  </a:lnTo>
                  <a:lnTo>
                    <a:pt x="292" y="360"/>
                  </a:lnTo>
                  <a:lnTo>
                    <a:pt x="292" y="342"/>
                  </a:lnTo>
                  <a:lnTo>
                    <a:pt x="292" y="332"/>
                  </a:lnTo>
                  <a:lnTo>
                    <a:pt x="288" y="322"/>
                  </a:lnTo>
                  <a:lnTo>
                    <a:pt x="282" y="314"/>
                  </a:lnTo>
                  <a:lnTo>
                    <a:pt x="276" y="306"/>
                  </a:lnTo>
                  <a:lnTo>
                    <a:pt x="268" y="300"/>
                  </a:lnTo>
                  <a:lnTo>
                    <a:pt x="260" y="296"/>
                  </a:lnTo>
                  <a:lnTo>
                    <a:pt x="252" y="292"/>
                  </a:lnTo>
                  <a:lnTo>
                    <a:pt x="240" y="290"/>
                  </a:lnTo>
                  <a:lnTo>
                    <a:pt x="230" y="292"/>
                  </a:lnTo>
                  <a:lnTo>
                    <a:pt x="222" y="294"/>
                  </a:lnTo>
                  <a:lnTo>
                    <a:pt x="212" y="300"/>
                  </a:lnTo>
                  <a:lnTo>
                    <a:pt x="206" y="304"/>
                  </a:lnTo>
                  <a:lnTo>
                    <a:pt x="198" y="312"/>
                  </a:lnTo>
                  <a:lnTo>
                    <a:pt x="192" y="320"/>
                  </a:lnTo>
                  <a:lnTo>
                    <a:pt x="190" y="330"/>
                  </a:lnTo>
                  <a:lnTo>
                    <a:pt x="188" y="338"/>
                  </a:lnTo>
                  <a:lnTo>
                    <a:pt x="188" y="356"/>
                  </a:lnTo>
                  <a:lnTo>
                    <a:pt x="188" y="376"/>
                  </a:lnTo>
                  <a:lnTo>
                    <a:pt x="188" y="392"/>
                  </a:lnTo>
                  <a:lnTo>
                    <a:pt x="188" y="410"/>
                  </a:lnTo>
                  <a:lnTo>
                    <a:pt x="188" y="416"/>
                  </a:lnTo>
                  <a:lnTo>
                    <a:pt x="186" y="422"/>
                  </a:lnTo>
                  <a:lnTo>
                    <a:pt x="178" y="430"/>
                  </a:lnTo>
                  <a:lnTo>
                    <a:pt x="176" y="434"/>
                  </a:lnTo>
                  <a:lnTo>
                    <a:pt x="170" y="438"/>
                  </a:lnTo>
                  <a:lnTo>
                    <a:pt x="164" y="438"/>
                  </a:lnTo>
                  <a:lnTo>
                    <a:pt x="158" y="438"/>
                  </a:lnTo>
                  <a:lnTo>
                    <a:pt x="152" y="438"/>
                  </a:lnTo>
                  <a:lnTo>
                    <a:pt x="146" y="438"/>
                  </a:lnTo>
                  <a:lnTo>
                    <a:pt x="142" y="434"/>
                  </a:lnTo>
                  <a:lnTo>
                    <a:pt x="138" y="430"/>
                  </a:lnTo>
                  <a:lnTo>
                    <a:pt x="134" y="426"/>
                  </a:lnTo>
                  <a:lnTo>
                    <a:pt x="130" y="422"/>
                  </a:lnTo>
                  <a:lnTo>
                    <a:pt x="130" y="416"/>
                  </a:lnTo>
                  <a:lnTo>
                    <a:pt x="130" y="410"/>
                  </a:lnTo>
                  <a:lnTo>
                    <a:pt x="130" y="408"/>
                  </a:lnTo>
                  <a:lnTo>
                    <a:pt x="130" y="366"/>
                  </a:lnTo>
                  <a:lnTo>
                    <a:pt x="130" y="272"/>
                  </a:lnTo>
                  <a:lnTo>
                    <a:pt x="130" y="164"/>
                  </a:lnTo>
                  <a:lnTo>
                    <a:pt x="132" y="82"/>
                  </a:lnTo>
                  <a:lnTo>
                    <a:pt x="122" y="92"/>
                  </a:lnTo>
                  <a:lnTo>
                    <a:pt x="110" y="100"/>
                  </a:lnTo>
                  <a:lnTo>
                    <a:pt x="100" y="110"/>
                  </a:lnTo>
                  <a:lnTo>
                    <a:pt x="88" y="124"/>
                  </a:lnTo>
                  <a:lnTo>
                    <a:pt x="80" y="142"/>
                  </a:lnTo>
                  <a:lnTo>
                    <a:pt x="70" y="164"/>
                  </a:lnTo>
                  <a:lnTo>
                    <a:pt x="64" y="188"/>
                  </a:lnTo>
                  <a:lnTo>
                    <a:pt x="58" y="216"/>
                  </a:lnTo>
                  <a:lnTo>
                    <a:pt x="60" y="216"/>
                  </a:lnTo>
                  <a:lnTo>
                    <a:pt x="68" y="218"/>
                  </a:lnTo>
                  <a:lnTo>
                    <a:pt x="72" y="222"/>
                  </a:lnTo>
                  <a:lnTo>
                    <a:pt x="76" y="226"/>
                  </a:lnTo>
                  <a:lnTo>
                    <a:pt x="78" y="234"/>
                  </a:lnTo>
                  <a:lnTo>
                    <a:pt x="76" y="242"/>
                  </a:lnTo>
                  <a:lnTo>
                    <a:pt x="72" y="248"/>
                  </a:lnTo>
                  <a:lnTo>
                    <a:pt x="68" y="252"/>
                  </a:lnTo>
                  <a:lnTo>
                    <a:pt x="60" y="254"/>
                  </a:lnTo>
                  <a:lnTo>
                    <a:pt x="58" y="254"/>
                  </a:lnTo>
                  <a:lnTo>
                    <a:pt x="56" y="254"/>
                  </a:lnTo>
                  <a:lnTo>
                    <a:pt x="56" y="256"/>
                  </a:lnTo>
                  <a:lnTo>
                    <a:pt x="56" y="258"/>
                  </a:lnTo>
                  <a:lnTo>
                    <a:pt x="56" y="260"/>
                  </a:lnTo>
                  <a:lnTo>
                    <a:pt x="56" y="262"/>
                  </a:lnTo>
                  <a:lnTo>
                    <a:pt x="56" y="268"/>
                  </a:lnTo>
                  <a:lnTo>
                    <a:pt x="54" y="272"/>
                  </a:lnTo>
                  <a:lnTo>
                    <a:pt x="48" y="282"/>
                  </a:lnTo>
                  <a:lnTo>
                    <a:pt x="40" y="288"/>
                  </a:lnTo>
                  <a:lnTo>
                    <a:pt x="34" y="288"/>
                  </a:lnTo>
                  <a:lnTo>
                    <a:pt x="28" y="290"/>
                  </a:lnTo>
                  <a:lnTo>
                    <a:pt x="22" y="288"/>
                  </a:lnTo>
                  <a:lnTo>
                    <a:pt x="16" y="288"/>
                  </a:lnTo>
                  <a:lnTo>
                    <a:pt x="8" y="282"/>
                  </a:lnTo>
                  <a:lnTo>
                    <a:pt x="2" y="272"/>
                  </a:lnTo>
                  <a:lnTo>
                    <a:pt x="0" y="268"/>
                  </a:lnTo>
                  <a:lnTo>
                    <a:pt x="0" y="262"/>
                  </a:lnTo>
                  <a:lnTo>
                    <a:pt x="2" y="222"/>
                  </a:lnTo>
                  <a:lnTo>
                    <a:pt x="8" y="184"/>
                  </a:lnTo>
                  <a:lnTo>
                    <a:pt x="16" y="152"/>
                  </a:lnTo>
                  <a:lnTo>
                    <a:pt x="26" y="124"/>
                  </a:lnTo>
                  <a:lnTo>
                    <a:pt x="40" y="100"/>
                  </a:lnTo>
                  <a:lnTo>
                    <a:pt x="54" y="80"/>
                  </a:lnTo>
                  <a:lnTo>
                    <a:pt x="68" y="62"/>
                  </a:lnTo>
                  <a:lnTo>
                    <a:pt x="84" y="48"/>
                  </a:lnTo>
                  <a:lnTo>
                    <a:pt x="94" y="40"/>
                  </a:lnTo>
                  <a:lnTo>
                    <a:pt x="106" y="32"/>
                  </a:lnTo>
                  <a:lnTo>
                    <a:pt x="124" y="24"/>
                  </a:lnTo>
                  <a:lnTo>
                    <a:pt x="146" y="16"/>
                  </a:lnTo>
                  <a:lnTo>
                    <a:pt x="170" y="6"/>
                  </a:lnTo>
                  <a:lnTo>
                    <a:pt x="198" y="0"/>
                  </a:lnTo>
                  <a:lnTo>
                    <a:pt x="212" y="0"/>
                  </a:lnTo>
                  <a:lnTo>
                    <a:pt x="230" y="0"/>
                  </a:lnTo>
                  <a:lnTo>
                    <a:pt x="246" y="0"/>
                  </a:lnTo>
                  <a:lnTo>
                    <a:pt x="266" y="0"/>
                  </a:lnTo>
                  <a:lnTo>
                    <a:pt x="288" y="2"/>
                  </a:lnTo>
                  <a:lnTo>
                    <a:pt x="314" y="8"/>
                  </a:lnTo>
                  <a:lnTo>
                    <a:pt x="342" y="16"/>
                  </a:lnTo>
                  <a:lnTo>
                    <a:pt x="356" y="22"/>
                  </a:lnTo>
                  <a:lnTo>
                    <a:pt x="370" y="30"/>
                  </a:lnTo>
                  <a:lnTo>
                    <a:pt x="382" y="36"/>
                  </a:lnTo>
                  <a:lnTo>
                    <a:pt x="394" y="46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36"/>
            <p:cNvSpPr/>
            <p:nvPr/>
          </p:nvSpPr>
          <p:spPr>
            <a:xfrm>
              <a:off x="7839075" y="2270125"/>
              <a:ext cx="774700" cy="701675"/>
            </a:xfrm>
            <a:custGeom>
              <a:avLst/>
              <a:gdLst/>
              <a:ahLst/>
              <a:cxnLst/>
              <a:rect l="l" t="t" r="r" b="b"/>
              <a:pathLst>
                <a:path w="488" h="442" extrusionOk="0">
                  <a:moveTo>
                    <a:pt x="232" y="0"/>
                  </a:moveTo>
                  <a:lnTo>
                    <a:pt x="232" y="0"/>
                  </a:lnTo>
                  <a:lnTo>
                    <a:pt x="214" y="0"/>
                  </a:lnTo>
                  <a:lnTo>
                    <a:pt x="200" y="2"/>
                  </a:lnTo>
                  <a:lnTo>
                    <a:pt x="172" y="6"/>
                  </a:lnTo>
                  <a:lnTo>
                    <a:pt x="148" y="16"/>
                  </a:lnTo>
                  <a:lnTo>
                    <a:pt x="126" y="24"/>
                  </a:lnTo>
                  <a:lnTo>
                    <a:pt x="108" y="32"/>
                  </a:lnTo>
                  <a:lnTo>
                    <a:pt x="96" y="42"/>
                  </a:lnTo>
                  <a:lnTo>
                    <a:pt x="84" y="48"/>
                  </a:lnTo>
                  <a:lnTo>
                    <a:pt x="70" y="62"/>
                  </a:lnTo>
                  <a:lnTo>
                    <a:pt x="56" y="80"/>
                  </a:lnTo>
                  <a:lnTo>
                    <a:pt x="42" y="100"/>
                  </a:lnTo>
                  <a:lnTo>
                    <a:pt x="28" y="124"/>
                  </a:lnTo>
                  <a:lnTo>
                    <a:pt x="16" y="152"/>
                  </a:lnTo>
                  <a:lnTo>
                    <a:pt x="8" y="184"/>
                  </a:lnTo>
                  <a:lnTo>
                    <a:pt x="2" y="222"/>
                  </a:lnTo>
                  <a:lnTo>
                    <a:pt x="0" y="244"/>
                  </a:lnTo>
                  <a:lnTo>
                    <a:pt x="0" y="264"/>
                  </a:lnTo>
                  <a:lnTo>
                    <a:pt x="0" y="270"/>
                  </a:lnTo>
                  <a:lnTo>
                    <a:pt x="2" y="274"/>
                  </a:lnTo>
                  <a:lnTo>
                    <a:pt x="6" y="280"/>
                  </a:lnTo>
                  <a:lnTo>
                    <a:pt x="10" y="286"/>
                  </a:lnTo>
                  <a:lnTo>
                    <a:pt x="12" y="288"/>
                  </a:lnTo>
                  <a:lnTo>
                    <a:pt x="18" y="290"/>
                  </a:lnTo>
                  <a:lnTo>
                    <a:pt x="24" y="292"/>
                  </a:lnTo>
                  <a:lnTo>
                    <a:pt x="30" y="294"/>
                  </a:lnTo>
                  <a:lnTo>
                    <a:pt x="36" y="292"/>
                  </a:lnTo>
                  <a:lnTo>
                    <a:pt x="42" y="290"/>
                  </a:lnTo>
                  <a:lnTo>
                    <a:pt x="46" y="288"/>
                  </a:lnTo>
                  <a:lnTo>
                    <a:pt x="52" y="286"/>
                  </a:lnTo>
                  <a:lnTo>
                    <a:pt x="56" y="280"/>
                  </a:lnTo>
                  <a:lnTo>
                    <a:pt x="58" y="274"/>
                  </a:lnTo>
                  <a:lnTo>
                    <a:pt x="58" y="270"/>
                  </a:lnTo>
                  <a:lnTo>
                    <a:pt x="60" y="264"/>
                  </a:lnTo>
                  <a:lnTo>
                    <a:pt x="60" y="262"/>
                  </a:lnTo>
                  <a:lnTo>
                    <a:pt x="60" y="260"/>
                  </a:lnTo>
                  <a:lnTo>
                    <a:pt x="60" y="256"/>
                  </a:lnTo>
                  <a:lnTo>
                    <a:pt x="62" y="256"/>
                  </a:lnTo>
                  <a:lnTo>
                    <a:pt x="70" y="256"/>
                  </a:lnTo>
                  <a:lnTo>
                    <a:pt x="76" y="250"/>
                  </a:lnTo>
                  <a:lnTo>
                    <a:pt x="80" y="244"/>
                  </a:lnTo>
                  <a:lnTo>
                    <a:pt x="82" y="236"/>
                  </a:lnTo>
                  <a:lnTo>
                    <a:pt x="80" y="228"/>
                  </a:lnTo>
                  <a:lnTo>
                    <a:pt x="76" y="224"/>
                  </a:lnTo>
                  <a:lnTo>
                    <a:pt x="70" y="218"/>
                  </a:lnTo>
                  <a:lnTo>
                    <a:pt x="62" y="218"/>
                  </a:lnTo>
                  <a:lnTo>
                    <a:pt x="68" y="190"/>
                  </a:lnTo>
                  <a:lnTo>
                    <a:pt x="74" y="168"/>
                  </a:lnTo>
                  <a:lnTo>
                    <a:pt x="82" y="148"/>
                  </a:lnTo>
                  <a:lnTo>
                    <a:pt x="90" y="130"/>
                  </a:lnTo>
                  <a:lnTo>
                    <a:pt x="102" y="118"/>
                  </a:lnTo>
                  <a:lnTo>
                    <a:pt x="112" y="106"/>
                  </a:lnTo>
                  <a:lnTo>
                    <a:pt x="122" y="96"/>
                  </a:lnTo>
                  <a:lnTo>
                    <a:pt x="132" y="88"/>
                  </a:lnTo>
                  <a:lnTo>
                    <a:pt x="132" y="168"/>
                  </a:lnTo>
                  <a:lnTo>
                    <a:pt x="132" y="274"/>
                  </a:lnTo>
                  <a:lnTo>
                    <a:pt x="130" y="368"/>
                  </a:lnTo>
                  <a:lnTo>
                    <a:pt x="130" y="410"/>
                  </a:lnTo>
                  <a:lnTo>
                    <a:pt x="130" y="412"/>
                  </a:lnTo>
                  <a:lnTo>
                    <a:pt x="130" y="418"/>
                  </a:lnTo>
                  <a:lnTo>
                    <a:pt x="132" y="424"/>
                  </a:lnTo>
                  <a:lnTo>
                    <a:pt x="134" y="428"/>
                  </a:lnTo>
                  <a:lnTo>
                    <a:pt x="138" y="434"/>
                  </a:lnTo>
                  <a:lnTo>
                    <a:pt x="144" y="438"/>
                  </a:lnTo>
                  <a:lnTo>
                    <a:pt x="148" y="440"/>
                  </a:lnTo>
                  <a:lnTo>
                    <a:pt x="154" y="442"/>
                  </a:lnTo>
                  <a:lnTo>
                    <a:pt x="160" y="442"/>
                  </a:lnTo>
                  <a:lnTo>
                    <a:pt x="166" y="442"/>
                  </a:lnTo>
                  <a:lnTo>
                    <a:pt x="172" y="440"/>
                  </a:lnTo>
                  <a:lnTo>
                    <a:pt x="178" y="438"/>
                  </a:lnTo>
                  <a:lnTo>
                    <a:pt x="182" y="434"/>
                  </a:lnTo>
                  <a:lnTo>
                    <a:pt x="186" y="428"/>
                  </a:lnTo>
                  <a:lnTo>
                    <a:pt x="188" y="424"/>
                  </a:lnTo>
                  <a:lnTo>
                    <a:pt x="190" y="418"/>
                  </a:lnTo>
                  <a:lnTo>
                    <a:pt x="192" y="412"/>
                  </a:lnTo>
                  <a:lnTo>
                    <a:pt x="192" y="394"/>
                  </a:lnTo>
                  <a:lnTo>
                    <a:pt x="192" y="378"/>
                  </a:lnTo>
                  <a:lnTo>
                    <a:pt x="192" y="358"/>
                  </a:lnTo>
                  <a:lnTo>
                    <a:pt x="192" y="340"/>
                  </a:lnTo>
                  <a:lnTo>
                    <a:pt x="194" y="332"/>
                  </a:lnTo>
                  <a:lnTo>
                    <a:pt x="196" y="322"/>
                  </a:lnTo>
                  <a:lnTo>
                    <a:pt x="202" y="316"/>
                  </a:lnTo>
                  <a:lnTo>
                    <a:pt x="208" y="308"/>
                  </a:lnTo>
                  <a:lnTo>
                    <a:pt x="214" y="304"/>
                  </a:lnTo>
                  <a:lnTo>
                    <a:pt x="224" y="298"/>
                  </a:lnTo>
                  <a:lnTo>
                    <a:pt x="232" y="296"/>
                  </a:lnTo>
                  <a:lnTo>
                    <a:pt x="242" y="294"/>
                  </a:lnTo>
                  <a:lnTo>
                    <a:pt x="252" y="296"/>
                  </a:lnTo>
                  <a:lnTo>
                    <a:pt x="262" y="298"/>
                  </a:lnTo>
                  <a:lnTo>
                    <a:pt x="270" y="304"/>
                  </a:lnTo>
                  <a:lnTo>
                    <a:pt x="278" y="308"/>
                  </a:lnTo>
                  <a:lnTo>
                    <a:pt x="284" y="316"/>
                  </a:lnTo>
                  <a:lnTo>
                    <a:pt x="288" y="324"/>
                  </a:lnTo>
                  <a:lnTo>
                    <a:pt x="292" y="334"/>
                  </a:lnTo>
                  <a:lnTo>
                    <a:pt x="294" y="344"/>
                  </a:lnTo>
                  <a:lnTo>
                    <a:pt x="294" y="362"/>
                  </a:lnTo>
                  <a:lnTo>
                    <a:pt x="294" y="378"/>
                  </a:lnTo>
                  <a:lnTo>
                    <a:pt x="294" y="394"/>
                  </a:lnTo>
                  <a:lnTo>
                    <a:pt x="294" y="412"/>
                  </a:lnTo>
                  <a:lnTo>
                    <a:pt x="294" y="418"/>
                  </a:lnTo>
                  <a:lnTo>
                    <a:pt x="296" y="424"/>
                  </a:lnTo>
                  <a:lnTo>
                    <a:pt x="298" y="428"/>
                  </a:lnTo>
                  <a:lnTo>
                    <a:pt x="302" y="434"/>
                  </a:lnTo>
                  <a:lnTo>
                    <a:pt x="306" y="438"/>
                  </a:lnTo>
                  <a:lnTo>
                    <a:pt x="312" y="440"/>
                  </a:lnTo>
                  <a:lnTo>
                    <a:pt x="318" y="442"/>
                  </a:lnTo>
                  <a:lnTo>
                    <a:pt x="324" y="442"/>
                  </a:lnTo>
                  <a:lnTo>
                    <a:pt x="330" y="442"/>
                  </a:lnTo>
                  <a:lnTo>
                    <a:pt x="336" y="440"/>
                  </a:lnTo>
                  <a:lnTo>
                    <a:pt x="342" y="438"/>
                  </a:lnTo>
                  <a:lnTo>
                    <a:pt x="344" y="434"/>
                  </a:lnTo>
                  <a:lnTo>
                    <a:pt x="348" y="428"/>
                  </a:lnTo>
                  <a:lnTo>
                    <a:pt x="352" y="424"/>
                  </a:lnTo>
                  <a:lnTo>
                    <a:pt x="354" y="418"/>
                  </a:lnTo>
                  <a:lnTo>
                    <a:pt x="354" y="412"/>
                  </a:lnTo>
                  <a:lnTo>
                    <a:pt x="354" y="410"/>
                  </a:lnTo>
                  <a:lnTo>
                    <a:pt x="354" y="372"/>
                  </a:lnTo>
                  <a:lnTo>
                    <a:pt x="354" y="288"/>
                  </a:lnTo>
                  <a:lnTo>
                    <a:pt x="354" y="182"/>
                  </a:lnTo>
                  <a:lnTo>
                    <a:pt x="354" y="90"/>
                  </a:lnTo>
                  <a:lnTo>
                    <a:pt x="364" y="98"/>
                  </a:lnTo>
                  <a:lnTo>
                    <a:pt x="374" y="108"/>
                  </a:lnTo>
                  <a:lnTo>
                    <a:pt x="386" y="120"/>
                  </a:lnTo>
                  <a:lnTo>
                    <a:pt x="396" y="134"/>
                  </a:lnTo>
                  <a:lnTo>
                    <a:pt x="404" y="150"/>
                  </a:lnTo>
                  <a:lnTo>
                    <a:pt x="414" y="168"/>
                  </a:lnTo>
                  <a:lnTo>
                    <a:pt x="420" y="192"/>
                  </a:lnTo>
                  <a:lnTo>
                    <a:pt x="424" y="218"/>
                  </a:lnTo>
                  <a:lnTo>
                    <a:pt x="418" y="218"/>
                  </a:lnTo>
                  <a:lnTo>
                    <a:pt x="412" y="224"/>
                  </a:lnTo>
                  <a:lnTo>
                    <a:pt x="406" y="228"/>
                  </a:lnTo>
                  <a:lnTo>
                    <a:pt x="404" y="236"/>
                  </a:lnTo>
                  <a:lnTo>
                    <a:pt x="406" y="244"/>
                  </a:lnTo>
                  <a:lnTo>
                    <a:pt x="412" y="250"/>
                  </a:lnTo>
                  <a:lnTo>
                    <a:pt x="418" y="256"/>
                  </a:lnTo>
                  <a:lnTo>
                    <a:pt x="424" y="256"/>
                  </a:lnTo>
                  <a:lnTo>
                    <a:pt x="426" y="256"/>
                  </a:lnTo>
                  <a:lnTo>
                    <a:pt x="428" y="256"/>
                  </a:lnTo>
                  <a:lnTo>
                    <a:pt x="428" y="260"/>
                  </a:lnTo>
                  <a:lnTo>
                    <a:pt x="428" y="262"/>
                  </a:lnTo>
                  <a:lnTo>
                    <a:pt x="428" y="264"/>
                  </a:lnTo>
                  <a:lnTo>
                    <a:pt x="428" y="270"/>
                  </a:lnTo>
                  <a:lnTo>
                    <a:pt x="430" y="274"/>
                  </a:lnTo>
                  <a:lnTo>
                    <a:pt x="434" y="280"/>
                  </a:lnTo>
                  <a:lnTo>
                    <a:pt x="436" y="286"/>
                  </a:lnTo>
                  <a:lnTo>
                    <a:pt x="440" y="288"/>
                  </a:lnTo>
                  <a:lnTo>
                    <a:pt x="446" y="290"/>
                  </a:lnTo>
                  <a:lnTo>
                    <a:pt x="450" y="292"/>
                  </a:lnTo>
                  <a:lnTo>
                    <a:pt x="458" y="294"/>
                  </a:lnTo>
                  <a:lnTo>
                    <a:pt x="464" y="292"/>
                  </a:lnTo>
                  <a:lnTo>
                    <a:pt x="468" y="290"/>
                  </a:lnTo>
                  <a:lnTo>
                    <a:pt x="474" y="288"/>
                  </a:lnTo>
                  <a:lnTo>
                    <a:pt x="480" y="286"/>
                  </a:lnTo>
                  <a:lnTo>
                    <a:pt x="482" y="280"/>
                  </a:lnTo>
                  <a:lnTo>
                    <a:pt x="484" y="274"/>
                  </a:lnTo>
                  <a:lnTo>
                    <a:pt x="486" y="270"/>
                  </a:lnTo>
                  <a:lnTo>
                    <a:pt x="488" y="264"/>
                  </a:lnTo>
                  <a:lnTo>
                    <a:pt x="486" y="244"/>
                  </a:lnTo>
                  <a:lnTo>
                    <a:pt x="484" y="224"/>
                  </a:lnTo>
                  <a:lnTo>
                    <a:pt x="482" y="204"/>
                  </a:lnTo>
                  <a:lnTo>
                    <a:pt x="480" y="186"/>
                  </a:lnTo>
                  <a:lnTo>
                    <a:pt x="470" y="154"/>
                  </a:lnTo>
                  <a:lnTo>
                    <a:pt x="458" y="124"/>
                  </a:lnTo>
                  <a:lnTo>
                    <a:pt x="444" y="100"/>
                  </a:lnTo>
                  <a:lnTo>
                    <a:pt x="428" y="78"/>
                  </a:lnTo>
                  <a:lnTo>
                    <a:pt x="412" y="62"/>
                  </a:lnTo>
                  <a:lnTo>
                    <a:pt x="396" y="48"/>
                  </a:lnTo>
                  <a:lnTo>
                    <a:pt x="386" y="38"/>
                  </a:lnTo>
                  <a:lnTo>
                    <a:pt x="372" y="30"/>
                  </a:lnTo>
                  <a:lnTo>
                    <a:pt x="360" y="24"/>
                  </a:lnTo>
                  <a:lnTo>
                    <a:pt x="344" y="18"/>
                  </a:lnTo>
                  <a:lnTo>
                    <a:pt x="316" y="10"/>
                  </a:lnTo>
                  <a:lnTo>
                    <a:pt x="292" y="4"/>
                  </a:lnTo>
                  <a:lnTo>
                    <a:pt x="268" y="2"/>
                  </a:lnTo>
                  <a:lnTo>
                    <a:pt x="250" y="0"/>
                  </a:lnTo>
                  <a:lnTo>
                    <a:pt x="232" y="0"/>
                  </a:lnTo>
                  <a:close/>
                  <a:moveTo>
                    <a:pt x="2" y="264"/>
                  </a:moveTo>
                  <a:lnTo>
                    <a:pt x="2" y="264"/>
                  </a:lnTo>
                  <a:lnTo>
                    <a:pt x="4" y="244"/>
                  </a:lnTo>
                  <a:lnTo>
                    <a:pt x="6" y="222"/>
                  </a:lnTo>
                  <a:lnTo>
                    <a:pt x="12" y="186"/>
                  </a:lnTo>
                  <a:lnTo>
                    <a:pt x="20" y="152"/>
                  </a:lnTo>
                  <a:lnTo>
                    <a:pt x="30" y="126"/>
                  </a:lnTo>
                  <a:lnTo>
                    <a:pt x="42" y="102"/>
                  </a:lnTo>
                  <a:lnTo>
                    <a:pt x="58" y="82"/>
                  </a:lnTo>
                  <a:lnTo>
                    <a:pt x="72" y="64"/>
                  </a:lnTo>
                  <a:lnTo>
                    <a:pt x="88" y="50"/>
                  </a:lnTo>
                  <a:lnTo>
                    <a:pt x="98" y="44"/>
                  </a:lnTo>
                  <a:lnTo>
                    <a:pt x="110" y="34"/>
                  </a:lnTo>
                  <a:lnTo>
                    <a:pt x="126" y="26"/>
                  </a:lnTo>
                  <a:lnTo>
                    <a:pt x="148" y="18"/>
                  </a:lnTo>
                  <a:lnTo>
                    <a:pt x="172" y="10"/>
                  </a:lnTo>
                  <a:lnTo>
                    <a:pt x="200" y="4"/>
                  </a:lnTo>
                  <a:lnTo>
                    <a:pt x="216" y="2"/>
                  </a:lnTo>
                  <a:lnTo>
                    <a:pt x="232" y="2"/>
                  </a:lnTo>
                  <a:lnTo>
                    <a:pt x="248" y="2"/>
                  </a:lnTo>
                  <a:lnTo>
                    <a:pt x="268" y="4"/>
                  </a:lnTo>
                  <a:lnTo>
                    <a:pt x="290" y="6"/>
                  </a:lnTo>
                  <a:lnTo>
                    <a:pt x="316" y="12"/>
                  </a:lnTo>
                  <a:lnTo>
                    <a:pt x="344" y="20"/>
                  </a:lnTo>
                  <a:lnTo>
                    <a:pt x="358" y="26"/>
                  </a:lnTo>
                  <a:lnTo>
                    <a:pt x="370" y="32"/>
                  </a:lnTo>
                  <a:lnTo>
                    <a:pt x="384" y="40"/>
                  </a:lnTo>
                  <a:lnTo>
                    <a:pt x="394" y="48"/>
                  </a:lnTo>
                  <a:lnTo>
                    <a:pt x="410" y="62"/>
                  </a:lnTo>
                  <a:lnTo>
                    <a:pt x="426" y="80"/>
                  </a:lnTo>
                  <a:lnTo>
                    <a:pt x="440" y="102"/>
                  </a:lnTo>
                  <a:lnTo>
                    <a:pt x="454" y="126"/>
                  </a:lnTo>
                  <a:lnTo>
                    <a:pt x="466" y="154"/>
                  </a:lnTo>
                  <a:lnTo>
                    <a:pt x="476" y="186"/>
                  </a:lnTo>
                  <a:lnTo>
                    <a:pt x="480" y="204"/>
                  </a:lnTo>
                  <a:lnTo>
                    <a:pt x="482" y="224"/>
                  </a:lnTo>
                  <a:lnTo>
                    <a:pt x="484" y="244"/>
                  </a:lnTo>
                  <a:lnTo>
                    <a:pt x="484" y="264"/>
                  </a:lnTo>
                  <a:lnTo>
                    <a:pt x="484" y="270"/>
                  </a:lnTo>
                  <a:lnTo>
                    <a:pt x="482" y="274"/>
                  </a:lnTo>
                  <a:lnTo>
                    <a:pt x="476" y="282"/>
                  </a:lnTo>
                  <a:lnTo>
                    <a:pt x="468" y="288"/>
                  </a:lnTo>
                  <a:lnTo>
                    <a:pt x="464" y="290"/>
                  </a:lnTo>
                  <a:lnTo>
                    <a:pt x="458" y="290"/>
                  </a:lnTo>
                  <a:lnTo>
                    <a:pt x="452" y="290"/>
                  </a:lnTo>
                  <a:lnTo>
                    <a:pt x="448" y="288"/>
                  </a:lnTo>
                  <a:lnTo>
                    <a:pt x="438" y="282"/>
                  </a:lnTo>
                  <a:lnTo>
                    <a:pt x="434" y="274"/>
                  </a:lnTo>
                  <a:lnTo>
                    <a:pt x="432" y="270"/>
                  </a:lnTo>
                  <a:lnTo>
                    <a:pt x="432" y="264"/>
                  </a:lnTo>
                  <a:lnTo>
                    <a:pt x="432" y="262"/>
                  </a:lnTo>
                  <a:lnTo>
                    <a:pt x="432" y="260"/>
                  </a:lnTo>
                  <a:lnTo>
                    <a:pt x="430" y="256"/>
                  </a:lnTo>
                  <a:lnTo>
                    <a:pt x="430" y="254"/>
                  </a:lnTo>
                  <a:lnTo>
                    <a:pt x="428" y="254"/>
                  </a:lnTo>
                  <a:lnTo>
                    <a:pt x="426" y="254"/>
                  </a:lnTo>
                  <a:lnTo>
                    <a:pt x="424" y="254"/>
                  </a:lnTo>
                  <a:lnTo>
                    <a:pt x="420" y="252"/>
                  </a:lnTo>
                  <a:lnTo>
                    <a:pt x="414" y="248"/>
                  </a:lnTo>
                  <a:lnTo>
                    <a:pt x="410" y="244"/>
                  </a:lnTo>
                  <a:lnTo>
                    <a:pt x="408" y="236"/>
                  </a:lnTo>
                  <a:lnTo>
                    <a:pt x="410" y="230"/>
                  </a:lnTo>
                  <a:lnTo>
                    <a:pt x="414" y="226"/>
                  </a:lnTo>
                  <a:lnTo>
                    <a:pt x="420" y="222"/>
                  </a:lnTo>
                  <a:lnTo>
                    <a:pt x="424" y="220"/>
                  </a:lnTo>
                  <a:lnTo>
                    <a:pt x="426" y="220"/>
                  </a:lnTo>
                  <a:lnTo>
                    <a:pt x="428" y="220"/>
                  </a:lnTo>
                  <a:lnTo>
                    <a:pt x="428" y="218"/>
                  </a:lnTo>
                  <a:lnTo>
                    <a:pt x="422" y="192"/>
                  </a:lnTo>
                  <a:lnTo>
                    <a:pt x="416" y="168"/>
                  </a:lnTo>
                  <a:lnTo>
                    <a:pt x="408" y="148"/>
                  </a:lnTo>
                  <a:lnTo>
                    <a:pt x="398" y="130"/>
                  </a:lnTo>
                  <a:lnTo>
                    <a:pt x="388" y="116"/>
                  </a:lnTo>
                  <a:lnTo>
                    <a:pt x="374" y="106"/>
                  </a:lnTo>
                  <a:lnTo>
                    <a:pt x="364" y="94"/>
                  </a:lnTo>
                  <a:lnTo>
                    <a:pt x="352" y="86"/>
                  </a:lnTo>
                  <a:lnTo>
                    <a:pt x="350" y="84"/>
                  </a:lnTo>
                  <a:lnTo>
                    <a:pt x="350" y="86"/>
                  </a:lnTo>
                  <a:lnTo>
                    <a:pt x="350" y="88"/>
                  </a:lnTo>
                  <a:lnTo>
                    <a:pt x="350" y="180"/>
                  </a:lnTo>
                  <a:lnTo>
                    <a:pt x="350" y="284"/>
                  </a:lnTo>
                  <a:lnTo>
                    <a:pt x="352" y="372"/>
                  </a:lnTo>
                  <a:lnTo>
                    <a:pt x="352" y="410"/>
                  </a:lnTo>
                  <a:lnTo>
                    <a:pt x="350" y="418"/>
                  </a:lnTo>
                  <a:lnTo>
                    <a:pt x="348" y="422"/>
                  </a:lnTo>
                  <a:lnTo>
                    <a:pt x="344" y="432"/>
                  </a:lnTo>
                  <a:lnTo>
                    <a:pt x="334" y="438"/>
                  </a:lnTo>
                  <a:lnTo>
                    <a:pt x="330" y="440"/>
                  </a:lnTo>
                  <a:lnTo>
                    <a:pt x="324" y="440"/>
                  </a:lnTo>
                  <a:lnTo>
                    <a:pt x="318" y="440"/>
                  </a:lnTo>
                  <a:lnTo>
                    <a:pt x="314" y="438"/>
                  </a:lnTo>
                  <a:lnTo>
                    <a:pt x="304" y="432"/>
                  </a:lnTo>
                  <a:lnTo>
                    <a:pt x="298" y="424"/>
                  </a:lnTo>
                  <a:lnTo>
                    <a:pt x="298" y="418"/>
                  </a:lnTo>
                  <a:lnTo>
                    <a:pt x="296" y="412"/>
                  </a:lnTo>
                  <a:lnTo>
                    <a:pt x="296" y="394"/>
                  </a:lnTo>
                  <a:lnTo>
                    <a:pt x="296" y="378"/>
                  </a:lnTo>
                  <a:lnTo>
                    <a:pt x="296" y="362"/>
                  </a:lnTo>
                  <a:lnTo>
                    <a:pt x="296" y="344"/>
                  </a:lnTo>
                  <a:lnTo>
                    <a:pt x="296" y="334"/>
                  </a:lnTo>
                  <a:lnTo>
                    <a:pt x="292" y="322"/>
                  </a:lnTo>
                  <a:lnTo>
                    <a:pt x="286" y="314"/>
                  </a:lnTo>
                  <a:lnTo>
                    <a:pt x="280" y="306"/>
                  </a:lnTo>
                  <a:lnTo>
                    <a:pt x="272" y="300"/>
                  </a:lnTo>
                  <a:lnTo>
                    <a:pt x="262" y="296"/>
                  </a:lnTo>
                  <a:lnTo>
                    <a:pt x="254" y="292"/>
                  </a:lnTo>
                  <a:lnTo>
                    <a:pt x="242" y="290"/>
                  </a:lnTo>
                  <a:lnTo>
                    <a:pt x="232" y="292"/>
                  </a:lnTo>
                  <a:lnTo>
                    <a:pt x="222" y="296"/>
                  </a:lnTo>
                  <a:lnTo>
                    <a:pt x="212" y="300"/>
                  </a:lnTo>
                  <a:lnTo>
                    <a:pt x="206" y="304"/>
                  </a:lnTo>
                  <a:lnTo>
                    <a:pt x="198" y="312"/>
                  </a:lnTo>
                  <a:lnTo>
                    <a:pt x="194" y="320"/>
                  </a:lnTo>
                  <a:lnTo>
                    <a:pt x="190" y="330"/>
                  </a:lnTo>
                  <a:lnTo>
                    <a:pt x="188" y="340"/>
                  </a:lnTo>
                  <a:lnTo>
                    <a:pt x="188" y="358"/>
                  </a:lnTo>
                  <a:lnTo>
                    <a:pt x="188" y="378"/>
                  </a:lnTo>
                  <a:lnTo>
                    <a:pt x="188" y="394"/>
                  </a:lnTo>
                  <a:lnTo>
                    <a:pt x="188" y="412"/>
                  </a:lnTo>
                  <a:lnTo>
                    <a:pt x="188" y="418"/>
                  </a:lnTo>
                  <a:lnTo>
                    <a:pt x="186" y="424"/>
                  </a:lnTo>
                  <a:lnTo>
                    <a:pt x="178" y="432"/>
                  </a:lnTo>
                  <a:lnTo>
                    <a:pt x="170" y="438"/>
                  </a:lnTo>
                  <a:lnTo>
                    <a:pt x="166" y="440"/>
                  </a:lnTo>
                  <a:lnTo>
                    <a:pt x="160" y="440"/>
                  </a:lnTo>
                  <a:lnTo>
                    <a:pt x="154" y="440"/>
                  </a:lnTo>
                  <a:lnTo>
                    <a:pt x="148" y="438"/>
                  </a:lnTo>
                  <a:lnTo>
                    <a:pt x="140" y="432"/>
                  </a:lnTo>
                  <a:lnTo>
                    <a:pt x="134" y="424"/>
                  </a:lnTo>
                  <a:lnTo>
                    <a:pt x="132" y="418"/>
                  </a:lnTo>
                  <a:lnTo>
                    <a:pt x="132" y="412"/>
                  </a:lnTo>
                  <a:lnTo>
                    <a:pt x="132" y="410"/>
                  </a:lnTo>
                  <a:lnTo>
                    <a:pt x="132" y="366"/>
                  </a:lnTo>
                  <a:lnTo>
                    <a:pt x="132" y="272"/>
                  </a:lnTo>
                  <a:lnTo>
                    <a:pt x="134" y="164"/>
                  </a:lnTo>
                  <a:lnTo>
                    <a:pt x="136" y="84"/>
                  </a:lnTo>
                  <a:lnTo>
                    <a:pt x="136" y="82"/>
                  </a:lnTo>
                  <a:lnTo>
                    <a:pt x="136" y="80"/>
                  </a:lnTo>
                  <a:lnTo>
                    <a:pt x="134" y="82"/>
                  </a:lnTo>
                  <a:lnTo>
                    <a:pt x="132" y="82"/>
                  </a:lnTo>
                  <a:lnTo>
                    <a:pt x="122" y="92"/>
                  </a:lnTo>
                  <a:lnTo>
                    <a:pt x="110" y="102"/>
                  </a:lnTo>
                  <a:lnTo>
                    <a:pt x="100" y="112"/>
                  </a:lnTo>
                  <a:lnTo>
                    <a:pt x="88" y="126"/>
                  </a:lnTo>
                  <a:lnTo>
                    <a:pt x="80" y="144"/>
                  </a:lnTo>
                  <a:lnTo>
                    <a:pt x="72" y="166"/>
                  </a:lnTo>
                  <a:lnTo>
                    <a:pt x="64" y="190"/>
                  </a:lnTo>
                  <a:lnTo>
                    <a:pt x="58" y="218"/>
                  </a:lnTo>
                  <a:lnTo>
                    <a:pt x="58" y="220"/>
                  </a:lnTo>
                  <a:lnTo>
                    <a:pt x="60" y="220"/>
                  </a:lnTo>
                  <a:lnTo>
                    <a:pt x="62" y="220"/>
                  </a:lnTo>
                  <a:lnTo>
                    <a:pt x="70" y="222"/>
                  </a:lnTo>
                  <a:lnTo>
                    <a:pt x="72" y="226"/>
                  </a:lnTo>
                  <a:lnTo>
                    <a:pt x="76" y="230"/>
                  </a:lnTo>
                  <a:lnTo>
                    <a:pt x="78" y="236"/>
                  </a:lnTo>
                  <a:lnTo>
                    <a:pt x="76" y="244"/>
                  </a:lnTo>
                  <a:lnTo>
                    <a:pt x="72" y="248"/>
                  </a:lnTo>
                  <a:lnTo>
                    <a:pt x="70" y="252"/>
                  </a:lnTo>
                  <a:lnTo>
                    <a:pt x="62" y="254"/>
                  </a:lnTo>
                  <a:lnTo>
                    <a:pt x="60" y="254"/>
                  </a:lnTo>
                  <a:lnTo>
                    <a:pt x="58" y="254"/>
                  </a:lnTo>
                  <a:lnTo>
                    <a:pt x="58" y="256"/>
                  </a:lnTo>
                  <a:lnTo>
                    <a:pt x="58" y="260"/>
                  </a:lnTo>
                  <a:lnTo>
                    <a:pt x="58" y="264"/>
                  </a:lnTo>
                  <a:lnTo>
                    <a:pt x="58" y="270"/>
                  </a:lnTo>
                  <a:lnTo>
                    <a:pt x="56" y="274"/>
                  </a:lnTo>
                  <a:lnTo>
                    <a:pt x="48" y="282"/>
                  </a:lnTo>
                  <a:lnTo>
                    <a:pt x="42" y="288"/>
                  </a:lnTo>
                  <a:lnTo>
                    <a:pt x="36" y="290"/>
                  </a:lnTo>
                  <a:lnTo>
                    <a:pt x="30" y="290"/>
                  </a:lnTo>
                  <a:lnTo>
                    <a:pt x="26" y="290"/>
                  </a:lnTo>
                  <a:lnTo>
                    <a:pt x="20" y="288"/>
                  </a:lnTo>
                  <a:lnTo>
                    <a:pt x="12" y="282"/>
                  </a:lnTo>
                  <a:lnTo>
                    <a:pt x="6" y="274"/>
                  </a:lnTo>
                  <a:lnTo>
                    <a:pt x="4" y="270"/>
                  </a:lnTo>
                  <a:lnTo>
                    <a:pt x="2" y="264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36"/>
            <p:cNvSpPr/>
            <p:nvPr/>
          </p:nvSpPr>
          <p:spPr>
            <a:xfrm>
              <a:off x="7842250" y="2600325"/>
              <a:ext cx="123825" cy="133350"/>
            </a:xfrm>
            <a:custGeom>
              <a:avLst/>
              <a:gdLst/>
              <a:ahLst/>
              <a:cxnLst/>
              <a:rect l="l" t="t" r="r" b="b"/>
              <a:pathLst>
                <a:path w="78" h="84" extrusionOk="0">
                  <a:moveTo>
                    <a:pt x="60" y="10"/>
                  </a:moveTo>
                  <a:lnTo>
                    <a:pt x="60" y="10"/>
                  </a:lnTo>
                  <a:lnTo>
                    <a:pt x="58" y="10"/>
                  </a:lnTo>
                  <a:lnTo>
                    <a:pt x="60" y="8"/>
                  </a:lnTo>
                  <a:lnTo>
                    <a:pt x="60" y="6"/>
                  </a:lnTo>
                  <a:lnTo>
                    <a:pt x="46" y="6"/>
                  </a:lnTo>
                  <a:lnTo>
                    <a:pt x="32" y="4"/>
                  </a:lnTo>
                  <a:lnTo>
                    <a:pt x="18" y="2"/>
                  </a:lnTo>
                  <a:lnTo>
                    <a:pt x="4" y="0"/>
                  </a:lnTo>
                  <a:lnTo>
                    <a:pt x="2" y="14"/>
                  </a:lnTo>
                  <a:lnTo>
                    <a:pt x="0" y="26"/>
                  </a:lnTo>
                  <a:lnTo>
                    <a:pt x="0" y="40"/>
                  </a:lnTo>
                  <a:lnTo>
                    <a:pt x="0" y="56"/>
                  </a:lnTo>
                  <a:lnTo>
                    <a:pt x="0" y="62"/>
                  </a:lnTo>
                  <a:lnTo>
                    <a:pt x="2" y="66"/>
                  </a:lnTo>
                  <a:lnTo>
                    <a:pt x="8" y="76"/>
                  </a:lnTo>
                  <a:lnTo>
                    <a:pt x="16" y="82"/>
                  </a:lnTo>
                  <a:lnTo>
                    <a:pt x="22" y="82"/>
                  </a:lnTo>
                  <a:lnTo>
                    <a:pt x="28" y="84"/>
                  </a:lnTo>
                  <a:lnTo>
                    <a:pt x="34" y="82"/>
                  </a:lnTo>
                  <a:lnTo>
                    <a:pt x="40" y="82"/>
                  </a:lnTo>
                  <a:lnTo>
                    <a:pt x="48" y="76"/>
                  </a:lnTo>
                  <a:lnTo>
                    <a:pt x="54" y="66"/>
                  </a:lnTo>
                  <a:lnTo>
                    <a:pt x="56" y="62"/>
                  </a:lnTo>
                  <a:lnTo>
                    <a:pt x="56" y="56"/>
                  </a:lnTo>
                  <a:lnTo>
                    <a:pt x="56" y="54"/>
                  </a:lnTo>
                  <a:lnTo>
                    <a:pt x="56" y="52"/>
                  </a:lnTo>
                  <a:lnTo>
                    <a:pt x="56" y="50"/>
                  </a:lnTo>
                  <a:lnTo>
                    <a:pt x="56" y="48"/>
                  </a:lnTo>
                  <a:lnTo>
                    <a:pt x="58" y="48"/>
                  </a:lnTo>
                  <a:lnTo>
                    <a:pt x="60" y="48"/>
                  </a:lnTo>
                  <a:lnTo>
                    <a:pt x="68" y="46"/>
                  </a:lnTo>
                  <a:lnTo>
                    <a:pt x="72" y="42"/>
                  </a:lnTo>
                  <a:lnTo>
                    <a:pt x="76" y="36"/>
                  </a:lnTo>
                  <a:lnTo>
                    <a:pt x="78" y="28"/>
                  </a:lnTo>
                  <a:lnTo>
                    <a:pt x="76" y="20"/>
                  </a:lnTo>
                  <a:lnTo>
                    <a:pt x="72" y="16"/>
                  </a:lnTo>
                  <a:lnTo>
                    <a:pt x="68" y="12"/>
                  </a:lnTo>
                  <a:lnTo>
                    <a:pt x="60" y="1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36"/>
            <p:cNvSpPr/>
            <p:nvPr/>
          </p:nvSpPr>
          <p:spPr>
            <a:xfrm>
              <a:off x="7839075" y="2600325"/>
              <a:ext cx="130175" cy="136525"/>
            </a:xfrm>
            <a:custGeom>
              <a:avLst/>
              <a:gdLst/>
              <a:ahLst/>
              <a:cxnLst/>
              <a:rect l="l" t="t" r="r" b="b"/>
              <a:pathLst>
                <a:path w="82" h="86" extrusionOk="0">
                  <a:moveTo>
                    <a:pt x="4" y="0"/>
                  </a:moveTo>
                  <a:lnTo>
                    <a:pt x="4" y="0"/>
                  </a:lnTo>
                  <a:lnTo>
                    <a:pt x="2" y="14"/>
                  </a:lnTo>
                  <a:lnTo>
                    <a:pt x="0" y="28"/>
                  </a:lnTo>
                  <a:lnTo>
                    <a:pt x="0" y="42"/>
                  </a:lnTo>
                  <a:lnTo>
                    <a:pt x="0" y="56"/>
                  </a:lnTo>
                  <a:lnTo>
                    <a:pt x="0" y="62"/>
                  </a:lnTo>
                  <a:lnTo>
                    <a:pt x="2" y="66"/>
                  </a:lnTo>
                  <a:lnTo>
                    <a:pt x="6" y="72"/>
                  </a:lnTo>
                  <a:lnTo>
                    <a:pt x="10" y="78"/>
                  </a:lnTo>
                  <a:lnTo>
                    <a:pt x="12" y="80"/>
                  </a:lnTo>
                  <a:lnTo>
                    <a:pt x="18" y="82"/>
                  </a:lnTo>
                  <a:lnTo>
                    <a:pt x="24" y="84"/>
                  </a:lnTo>
                  <a:lnTo>
                    <a:pt x="30" y="86"/>
                  </a:lnTo>
                  <a:lnTo>
                    <a:pt x="36" y="84"/>
                  </a:lnTo>
                  <a:lnTo>
                    <a:pt x="42" y="82"/>
                  </a:lnTo>
                  <a:lnTo>
                    <a:pt x="46" y="80"/>
                  </a:lnTo>
                  <a:lnTo>
                    <a:pt x="52" y="78"/>
                  </a:lnTo>
                  <a:lnTo>
                    <a:pt x="56" y="72"/>
                  </a:lnTo>
                  <a:lnTo>
                    <a:pt x="58" y="66"/>
                  </a:lnTo>
                  <a:lnTo>
                    <a:pt x="58" y="62"/>
                  </a:lnTo>
                  <a:lnTo>
                    <a:pt x="58" y="56"/>
                  </a:lnTo>
                  <a:lnTo>
                    <a:pt x="58" y="54"/>
                  </a:lnTo>
                  <a:lnTo>
                    <a:pt x="58" y="52"/>
                  </a:lnTo>
                  <a:lnTo>
                    <a:pt x="60" y="52"/>
                  </a:lnTo>
                  <a:lnTo>
                    <a:pt x="60" y="48"/>
                  </a:lnTo>
                  <a:lnTo>
                    <a:pt x="62" y="48"/>
                  </a:lnTo>
                  <a:lnTo>
                    <a:pt x="70" y="46"/>
                  </a:lnTo>
                  <a:lnTo>
                    <a:pt x="76" y="42"/>
                  </a:lnTo>
                  <a:lnTo>
                    <a:pt x="80" y="36"/>
                  </a:lnTo>
                  <a:lnTo>
                    <a:pt x="82" y="28"/>
                  </a:lnTo>
                  <a:lnTo>
                    <a:pt x="80" y="20"/>
                  </a:lnTo>
                  <a:lnTo>
                    <a:pt x="76" y="16"/>
                  </a:lnTo>
                  <a:lnTo>
                    <a:pt x="70" y="12"/>
                  </a:lnTo>
                  <a:lnTo>
                    <a:pt x="62" y="10"/>
                  </a:lnTo>
                  <a:lnTo>
                    <a:pt x="62" y="8"/>
                  </a:lnTo>
                  <a:lnTo>
                    <a:pt x="62" y="6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48" y="4"/>
                  </a:lnTo>
                  <a:lnTo>
                    <a:pt x="32" y="2"/>
                  </a:lnTo>
                  <a:lnTo>
                    <a:pt x="18" y="0"/>
                  </a:lnTo>
                  <a:lnTo>
                    <a:pt x="4" y="0"/>
                  </a:lnTo>
                  <a:close/>
                  <a:moveTo>
                    <a:pt x="2" y="56"/>
                  </a:moveTo>
                  <a:lnTo>
                    <a:pt x="2" y="56"/>
                  </a:lnTo>
                  <a:lnTo>
                    <a:pt x="2" y="42"/>
                  </a:lnTo>
                  <a:lnTo>
                    <a:pt x="4" y="28"/>
                  </a:lnTo>
                  <a:lnTo>
                    <a:pt x="6" y="16"/>
                  </a:lnTo>
                  <a:lnTo>
                    <a:pt x="6" y="2"/>
                  </a:lnTo>
                  <a:lnTo>
                    <a:pt x="16" y="4"/>
                  </a:lnTo>
                  <a:lnTo>
                    <a:pt x="34" y="6"/>
                  </a:lnTo>
                  <a:lnTo>
                    <a:pt x="52" y="6"/>
                  </a:lnTo>
                  <a:lnTo>
                    <a:pt x="60" y="6"/>
                  </a:lnTo>
                  <a:lnTo>
                    <a:pt x="60" y="8"/>
                  </a:lnTo>
                  <a:lnTo>
                    <a:pt x="60" y="10"/>
                  </a:lnTo>
                  <a:lnTo>
                    <a:pt x="60" y="12"/>
                  </a:lnTo>
                  <a:lnTo>
                    <a:pt x="58" y="12"/>
                  </a:lnTo>
                  <a:lnTo>
                    <a:pt x="60" y="12"/>
                  </a:lnTo>
                  <a:lnTo>
                    <a:pt x="62" y="12"/>
                  </a:lnTo>
                  <a:lnTo>
                    <a:pt x="70" y="14"/>
                  </a:lnTo>
                  <a:lnTo>
                    <a:pt x="74" y="18"/>
                  </a:lnTo>
                  <a:lnTo>
                    <a:pt x="78" y="22"/>
                  </a:lnTo>
                  <a:lnTo>
                    <a:pt x="78" y="28"/>
                  </a:lnTo>
                  <a:lnTo>
                    <a:pt x="78" y="36"/>
                  </a:lnTo>
                  <a:lnTo>
                    <a:pt x="74" y="40"/>
                  </a:lnTo>
                  <a:lnTo>
                    <a:pt x="70" y="44"/>
                  </a:lnTo>
                  <a:lnTo>
                    <a:pt x="62" y="46"/>
                  </a:lnTo>
                  <a:lnTo>
                    <a:pt x="60" y="46"/>
                  </a:lnTo>
                  <a:lnTo>
                    <a:pt x="58" y="46"/>
                  </a:lnTo>
                  <a:lnTo>
                    <a:pt x="58" y="48"/>
                  </a:lnTo>
                  <a:lnTo>
                    <a:pt x="58" y="52"/>
                  </a:lnTo>
                  <a:lnTo>
                    <a:pt x="58" y="56"/>
                  </a:lnTo>
                  <a:lnTo>
                    <a:pt x="58" y="62"/>
                  </a:lnTo>
                  <a:lnTo>
                    <a:pt x="56" y="66"/>
                  </a:lnTo>
                  <a:lnTo>
                    <a:pt x="48" y="76"/>
                  </a:lnTo>
                  <a:lnTo>
                    <a:pt x="42" y="80"/>
                  </a:lnTo>
                  <a:lnTo>
                    <a:pt x="36" y="82"/>
                  </a:lnTo>
                  <a:lnTo>
                    <a:pt x="30" y="82"/>
                  </a:lnTo>
                  <a:lnTo>
                    <a:pt x="26" y="82"/>
                  </a:lnTo>
                  <a:lnTo>
                    <a:pt x="20" y="80"/>
                  </a:lnTo>
                  <a:lnTo>
                    <a:pt x="12" y="76"/>
                  </a:lnTo>
                  <a:lnTo>
                    <a:pt x="6" y="66"/>
                  </a:lnTo>
                  <a:lnTo>
                    <a:pt x="4" y="62"/>
                  </a:lnTo>
                  <a:lnTo>
                    <a:pt x="2" y="56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36"/>
            <p:cNvSpPr/>
            <p:nvPr/>
          </p:nvSpPr>
          <p:spPr>
            <a:xfrm>
              <a:off x="8483600" y="2600325"/>
              <a:ext cx="127000" cy="133350"/>
            </a:xfrm>
            <a:custGeom>
              <a:avLst/>
              <a:gdLst/>
              <a:ahLst/>
              <a:cxnLst/>
              <a:rect l="l" t="t" r="r" b="b"/>
              <a:pathLst>
                <a:path w="80" h="84" extrusionOk="0">
                  <a:moveTo>
                    <a:pt x="18" y="10"/>
                  </a:moveTo>
                  <a:lnTo>
                    <a:pt x="18" y="10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32" y="6"/>
                  </a:lnTo>
                  <a:lnTo>
                    <a:pt x="46" y="4"/>
                  </a:lnTo>
                  <a:lnTo>
                    <a:pt x="60" y="2"/>
                  </a:lnTo>
                  <a:lnTo>
                    <a:pt x="74" y="0"/>
                  </a:lnTo>
                  <a:lnTo>
                    <a:pt x="76" y="14"/>
                  </a:lnTo>
                  <a:lnTo>
                    <a:pt x="78" y="26"/>
                  </a:lnTo>
                  <a:lnTo>
                    <a:pt x="78" y="40"/>
                  </a:lnTo>
                  <a:lnTo>
                    <a:pt x="80" y="56"/>
                  </a:lnTo>
                  <a:lnTo>
                    <a:pt x="78" y="62"/>
                  </a:lnTo>
                  <a:lnTo>
                    <a:pt x="76" y="66"/>
                  </a:lnTo>
                  <a:lnTo>
                    <a:pt x="72" y="76"/>
                  </a:lnTo>
                  <a:lnTo>
                    <a:pt x="62" y="82"/>
                  </a:lnTo>
                  <a:lnTo>
                    <a:pt x="58" y="82"/>
                  </a:lnTo>
                  <a:lnTo>
                    <a:pt x="52" y="84"/>
                  </a:lnTo>
                  <a:lnTo>
                    <a:pt x="44" y="82"/>
                  </a:lnTo>
                  <a:lnTo>
                    <a:pt x="40" y="82"/>
                  </a:lnTo>
                  <a:lnTo>
                    <a:pt x="36" y="80"/>
                  </a:lnTo>
                  <a:lnTo>
                    <a:pt x="30" y="76"/>
                  </a:lnTo>
                  <a:lnTo>
                    <a:pt x="26" y="66"/>
                  </a:lnTo>
                  <a:lnTo>
                    <a:pt x="24" y="62"/>
                  </a:lnTo>
                  <a:lnTo>
                    <a:pt x="22" y="56"/>
                  </a:lnTo>
                  <a:lnTo>
                    <a:pt x="22" y="54"/>
                  </a:lnTo>
                  <a:lnTo>
                    <a:pt x="22" y="52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0" y="48"/>
                  </a:lnTo>
                  <a:lnTo>
                    <a:pt x="18" y="48"/>
                  </a:lnTo>
                  <a:lnTo>
                    <a:pt x="12" y="46"/>
                  </a:lnTo>
                  <a:lnTo>
                    <a:pt x="6" y="42"/>
                  </a:lnTo>
                  <a:lnTo>
                    <a:pt x="2" y="36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6" y="16"/>
                  </a:lnTo>
                  <a:lnTo>
                    <a:pt x="12" y="12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36"/>
            <p:cNvSpPr/>
            <p:nvPr/>
          </p:nvSpPr>
          <p:spPr>
            <a:xfrm>
              <a:off x="8480425" y="2600325"/>
              <a:ext cx="130175" cy="136525"/>
            </a:xfrm>
            <a:custGeom>
              <a:avLst/>
              <a:gdLst/>
              <a:ahLst/>
              <a:cxnLst/>
              <a:rect l="l" t="t" r="r" b="b"/>
              <a:pathLst>
                <a:path w="82" h="86" extrusionOk="0">
                  <a:moveTo>
                    <a:pt x="20" y="6"/>
                  </a:moveTo>
                  <a:lnTo>
                    <a:pt x="20" y="6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2" y="20"/>
                  </a:lnTo>
                  <a:lnTo>
                    <a:pt x="0" y="28"/>
                  </a:lnTo>
                  <a:lnTo>
                    <a:pt x="2" y="36"/>
                  </a:lnTo>
                  <a:lnTo>
                    <a:pt x="8" y="42"/>
                  </a:lnTo>
                  <a:lnTo>
                    <a:pt x="14" y="46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4" y="48"/>
                  </a:lnTo>
                  <a:lnTo>
                    <a:pt x="24" y="50"/>
                  </a:lnTo>
                  <a:lnTo>
                    <a:pt x="24" y="52"/>
                  </a:lnTo>
                  <a:lnTo>
                    <a:pt x="24" y="54"/>
                  </a:lnTo>
                  <a:lnTo>
                    <a:pt x="24" y="56"/>
                  </a:lnTo>
                  <a:lnTo>
                    <a:pt x="24" y="62"/>
                  </a:lnTo>
                  <a:lnTo>
                    <a:pt x="26" y="66"/>
                  </a:lnTo>
                  <a:lnTo>
                    <a:pt x="30" y="72"/>
                  </a:lnTo>
                  <a:lnTo>
                    <a:pt x="32" y="78"/>
                  </a:lnTo>
                  <a:lnTo>
                    <a:pt x="36" y="80"/>
                  </a:lnTo>
                  <a:lnTo>
                    <a:pt x="42" y="82"/>
                  </a:lnTo>
                  <a:lnTo>
                    <a:pt x="46" y="84"/>
                  </a:lnTo>
                  <a:lnTo>
                    <a:pt x="54" y="86"/>
                  </a:lnTo>
                  <a:lnTo>
                    <a:pt x="60" y="84"/>
                  </a:lnTo>
                  <a:lnTo>
                    <a:pt x="64" y="82"/>
                  </a:lnTo>
                  <a:lnTo>
                    <a:pt x="70" y="80"/>
                  </a:lnTo>
                  <a:lnTo>
                    <a:pt x="74" y="78"/>
                  </a:lnTo>
                  <a:lnTo>
                    <a:pt x="76" y="72"/>
                  </a:lnTo>
                  <a:lnTo>
                    <a:pt x="80" y="66"/>
                  </a:lnTo>
                  <a:lnTo>
                    <a:pt x="82" y="62"/>
                  </a:lnTo>
                  <a:lnTo>
                    <a:pt x="82" y="56"/>
                  </a:lnTo>
                  <a:lnTo>
                    <a:pt x="82" y="42"/>
                  </a:lnTo>
                  <a:lnTo>
                    <a:pt x="82" y="28"/>
                  </a:lnTo>
                  <a:lnTo>
                    <a:pt x="80" y="14"/>
                  </a:lnTo>
                  <a:lnTo>
                    <a:pt x="78" y="0"/>
                  </a:lnTo>
                  <a:lnTo>
                    <a:pt x="64" y="0"/>
                  </a:lnTo>
                  <a:lnTo>
                    <a:pt x="48" y="2"/>
                  </a:lnTo>
                  <a:lnTo>
                    <a:pt x="34" y="4"/>
                  </a:lnTo>
                  <a:lnTo>
                    <a:pt x="20" y="6"/>
                  </a:lnTo>
                  <a:close/>
                  <a:moveTo>
                    <a:pt x="76" y="2"/>
                  </a:moveTo>
                  <a:lnTo>
                    <a:pt x="76" y="2"/>
                  </a:lnTo>
                  <a:lnTo>
                    <a:pt x="78" y="16"/>
                  </a:lnTo>
                  <a:lnTo>
                    <a:pt x="78" y="28"/>
                  </a:lnTo>
                  <a:lnTo>
                    <a:pt x="80" y="42"/>
                  </a:lnTo>
                  <a:lnTo>
                    <a:pt x="80" y="56"/>
                  </a:lnTo>
                  <a:lnTo>
                    <a:pt x="80" y="62"/>
                  </a:lnTo>
                  <a:lnTo>
                    <a:pt x="78" y="66"/>
                  </a:lnTo>
                  <a:lnTo>
                    <a:pt x="72" y="76"/>
                  </a:lnTo>
                  <a:lnTo>
                    <a:pt x="62" y="80"/>
                  </a:lnTo>
                  <a:lnTo>
                    <a:pt x="60" y="82"/>
                  </a:lnTo>
                  <a:lnTo>
                    <a:pt x="54" y="82"/>
                  </a:lnTo>
                  <a:lnTo>
                    <a:pt x="46" y="82"/>
                  </a:lnTo>
                  <a:lnTo>
                    <a:pt x="44" y="80"/>
                  </a:lnTo>
                  <a:lnTo>
                    <a:pt x="34" y="76"/>
                  </a:lnTo>
                  <a:lnTo>
                    <a:pt x="28" y="66"/>
                  </a:lnTo>
                  <a:lnTo>
                    <a:pt x="28" y="62"/>
                  </a:lnTo>
                  <a:lnTo>
                    <a:pt x="26" y="56"/>
                  </a:lnTo>
                  <a:lnTo>
                    <a:pt x="26" y="54"/>
                  </a:lnTo>
                  <a:lnTo>
                    <a:pt x="26" y="52"/>
                  </a:lnTo>
                  <a:lnTo>
                    <a:pt x="26" y="48"/>
                  </a:lnTo>
                  <a:lnTo>
                    <a:pt x="26" y="46"/>
                  </a:lnTo>
                  <a:lnTo>
                    <a:pt x="24" y="46"/>
                  </a:lnTo>
                  <a:lnTo>
                    <a:pt x="22" y="46"/>
                  </a:lnTo>
                  <a:lnTo>
                    <a:pt x="20" y="46"/>
                  </a:lnTo>
                  <a:lnTo>
                    <a:pt x="16" y="44"/>
                  </a:lnTo>
                  <a:lnTo>
                    <a:pt x="10" y="40"/>
                  </a:lnTo>
                  <a:lnTo>
                    <a:pt x="6" y="36"/>
                  </a:lnTo>
                  <a:lnTo>
                    <a:pt x="4" y="28"/>
                  </a:lnTo>
                  <a:lnTo>
                    <a:pt x="6" y="22"/>
                  </a:lnTo>
                  <a:lnTo>
                    <a:pt x="10" y="18"/>
                  </a:lnTo>
                  <a:lnTo>
                    <a:pt x="16" y="14"/>
                  </a:lnTo>
                  <a:lnTo>
                    <a:pt x="20" y="12"/>
                  </a:lnTo>
                  <a:lnTo>
                    <a:pt x="22" y="12"/>
                  </a:lnTo>
                  <a:lnTo>
                    <a:pt x="24" y="12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30" y="6"/>
                  </a:lnTo>
                  <a:lnTo>
                    <a:pt x="50" y="6"/>
                  </a:lnTo>
                  <a:lnTo>
                    <a:pt x="68" y="4"/>
                  </a:lnTo>
                  <a:lnTo>
                    <a:pt x="76" y="2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36"/>
            <p:cNvSpPr/>
            <p:nvPr/>
          </p:nvSpPr>
          <p:spPr>
            <a:xfrm>
              <a:off x="8045450" y="2562225"/>
              <a:ext cx="358775" cy="273050"/>
            </a:xfrm>
            <a:custGeom>
              <a:avLst/>
              <a:gdLst/>
              <a:ahLst/>
              <a:cxnLst/>
              <a:rect l="l" t="t" r="r" b="b"/>
              <a:pathLst>
                <a:path w="226" h="172" extrusionOk="0">
                  <a:moveTo>
                    <a:pt x="0" y="0"/>
                  </a:moveTo>
                  <a:lnTo>
                    <a:pt x="0" y="44"/>
                  </a:lnTo>
                  <a:lnTo>
                    <a:pt x="0" y="86"/>
                  </a:lnTo>
                  <a:lnTo>
                    <a:pt x="0" y="130"/>
                  </a:lnTo>
                  <a:lnTo>
                    <a:pt x="0" y="172"/>
                  </a:lnTo>
                  <a:lnTo>
                    <a:pt x="22" y="172"/>
                  </a:lnTo>
                  <a:lnTo>
                    <a:pt x="46" y="172"/>
                  </a:lnTo>
                  <a:lnTo>
                    <a:pt x="68" y="172"/>
                  </a:lnTo>
                  <a:lnTo>
                    <a:pt x="94" y="172"/>
                  </a:lnTo>
                  <a:lnTo>
                    <a:pt x="94" y="166"/>
                  </a:lnTo>
                  <a:lnTo>
                    <a:pt x="94" y="158"/>
                  </a:lnTo>
                  <a:lnTo>
                    <a:pt x="94" y="150"/>
                  </a:lnTo>
                  <a:lnTo>
                    <a:pt x="94" y="144"/>
                  </a:lnTo>
                  <a:lnTo>
                    <a:pt x="94" y="136"/>
                  </a:lnTo>
                  <a:lnTo>
                    <a:pt x="98" y="130"/>
                  </a:lnTo>
                  <a:lnTo>
                    <a:pt x="106" y="124"/>
                  </a:lnTo>
                  <a:lnTo>
                    <a:pt x="114" y="122"/>
                  </a:lnTo>
                  <a:lnTo>
                    <a:pt x="122" y="124"/>
                  </a:lnTo>
                  <a:lnTo>
                    <a:pt x="128" y="130"/>
                  </a:lnTo>
                  <a:lnTo>
                    <a:pt x="134" y="136"/>
                  </a:lnTo>
                  <a:lnTo>
                    <a:pt x="136" y="144"/>
                  </a:lnTo>
                  <a:lnTo>
                    <a:pt x="136" y="150"/>
                  </a:lnTo>
                  <a:lnTo>
                    <a:pt x="136" y="158"/>
                  </a:lnTo>
                  <a:lnTo>
                    <a:pt x="136" y="166"/>
                  </a:lnTo>
                  <a:lnTo>
                    <a:pt x="136" y="172"/>
                  </a:lnTo>
                  <a:lnTo>
                    <a:pt x="158" y="172"/>
                  </a:lnTo>
                  <a:lnTo>
                    <a:pt x="180" y="172"/>
                  </a:lnTo>
                  <a:lnTo>
                    <a:pt x="202" y="172"/>
                  </a:lnTo>
                  <a:lnTo>
                    <a:pt x="226" y="172"/>
                  </a:lnTo>
                  <a:lnTo>
                    <a:pt x="226" y="130"/>
                  </a:lnTo>
                  <a:lnTo>
                    <a:pt x="226" y="86"/>
                  </a:lnTo>
                  <a:lnTo>
                    <a:pt x="226" y="44"/>
                  </a:lnTo>
                  <a:lnTo>
                    <a:pt x="226" y="0"/>
                  </a:lnTo>
                  <a:lnTo>
                    <a:pt x="168" y="0"/>
                  </a:lnTo>
                  <a:lnTo>
                    <a:pt x="112" y="0"/>
                  </a:lnTo>
                  <a:lnTo>
                    <a:pt x="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36"/>
            <p:cNvSpPr/>
            <p:nvPr/>
          </p:nvSpPr>
          <p:spPr>
            <a:xfrm>
              <a:off x="7874000" y="2251075"/>
              <a:ext cx="701675" cy="311150"/>
            </a:xfrm>
            <a:custGeom>
              <a:avLst/>
              <a:gdLst/>
              <a:ahLst/>
              <a:cxnLst/>
              <a:rect l="l" t="t" r="r" b="b"/>
              <a:pathLst>
                <a:path w="442" h="196" extrusionOk="0">
                  <a:moveTo>
                    <a:pt x="352" y="34"/>
                  </a:moveTo>
                  <a:lnTo>
                    <a:pt x="352" y="34"/>
                  </a:lnTo>
                  <a:lnTo>
                    <a:pt x="364" y="40"/>
                  </a:lnTo>
                  <a:lnTo>
                    <a:pt x="374" y="46"/>
                  </a:lnTo>
                  <a:lnTo>
                    <a:pt x="386" y="58"/>
                  </a:lnTo>
                  <a:lnTo>
                    <a:pt x="400" y="72"/>
                  </a:lnTo>
                  <a:lnTo>
                    <a:pt x="414" y="88"/>
                  </a:lnTo>
                  <a:lnTo>
                    <a:pt x="428" y="108"/>
                  </a:lnTo>
                  <a:lnTo>
                    <a:pt x="442" y="134"/>
                  </a:lnTo>
                  <a:lnTo>
                    <a:pt x="426" y="138"/>
                  </a:lnTo>
                  <a:lnTo>
                    <a:pt x="410" y="146"/>
                  </a:lnTo>
                  <a:lnTo>
                    <a:pt x="396" y="150"/>
                  </a:lnTo>
                  <a:lnTo>
                    <a:pt x="380" y="158"/>
                  </a:lnTo>
                  <a:lnTo>
                    <a:pt x="376" y="150"/>
                  </a:lnTo>
                  <a:lnTo>
                    <a:pt x="368" y="138"/>
                  </a:lnTo>
                  <a:lnTo>
                    <a:pt x="362" y="130"/>
                  </a:lnTo>
                  <a:lnTo>
                    <a:pt x="352" y="122"/>
                  </a:lnTo>
                  <a:lnTo>
                    <a:pt x="344" y="114"/>
                  </a:lnTo>
                  <a:lnTo>
                    <a:pt x="334" y="108"/>
                  </a:lnTo>
                  <a:lnTo>
                    <a:pt x="334" y="132"/>
                  </a:lnTo>
                  <a:lnTo>
                    <a:pt x="334" y="152"/>
                  </a:lnTo>
                  <a:lnTo>
                    <a:pt x="334" y="176"/>
                  </a:lnTo>
                  <a:lnTo>
                    <a:pt x="334" y="196"/>
                  </a:lnTo>
                  <a:lnTo>
                    <a:pt x="276" y="196"/>
                  </a:lnTo>
                  <a:lnTo>
                    <a:pt x="220" y="196"/>
                  </a:lnTo>
                  <a:lnTo>
                    <a:pt x="164" y="196"/>
                  </a:lnTo>
                  <a:lnTo>
                    <a:pt x="108" y="196"/>
                  </a:lnTo>
                  <a:lnTo>
                    <a:pt x="108" y="176"/>
                  </a:lnTo>
                  <a:lnTo>
                    <a:pt x="108" y="152"/>
                  </a:lnTo>
                  <a:lnTo>
                    <a:pt x="108" y="132"/>
                  </a:lnTo>
                  <a:lnTo>
                    <a:pt x="108" y="108"/>
                  </a:lnTo>
                  <a:lnTo>
                    <a:pt x="96" y="114"/>
                  </a:lnTo>
                  <a:lnTo>
                    <a:pt x="88" y="122"/>
                  </a:lnTo>
                  <a:lnTo>
                    <a:pt x="80" y="130"/>
                  </a:lnTo>
                  <a:lnTo>
                    <a:pt x="74" y="138"/>
                  </a:lnTo>
                  <a:lnTo>
                    <a:pt x="66" y="150"/>
                  </a:lnTo>
                  <a:lnTo>
                    <a:pt x="64" y="158"/>
                  </a:lnTo>
                  <a:lnTo>
                    <a:pt x="48" y="150"/>
                  </a:lnTo>
                  <a:lnTo>
                    <a:pt x="32" y="146"/>
                  </a:lnTo>
                  <a:lnTo>
                    <a:pt x="16" y="138"/>
                  </a:lnTo>
                  <a:lnTo>
                    <a:pt x="0" y="134"/>
                  </a:lnTo>
                  <a:lnTo>
                    <a:pt x="2" y="126"/>
                  </a:lnTo>
                  <a:lnTo>
                    <a:pt x="8" y="112"/>
                  </a:lnTo>
                  <a:lnTo>
                    <a:pt x="22" y="90"/>
                  </a:lnTo>
                  <a:lnTo>
                    <a:pt x="32" y="78"/>
                  </a:lnTo>
                  <a:lnTo>
                    <a:pt x="42" y="66"/>
                  </a:lnTo>
                  <a:lnTo>
                    <a:pt x="56" y="54"/>
                  </a:lnTo>
                  <a:lnTo>
                    <a:pt x="70" y="44"/>
                  </a:lnTo>
                  <a:lnTo>
                    <a:pt x="90" y="30"/>
                  </a:lnTo>
                  <a:lnTo>
                    <a:pt x="110" y="22"/>
                  </a:lnTo>
                  <a:lnTo>
                    <a:pt x="134" y="14"/>
                  </a:lnTo>
                  <a:lnTo>
                    <a:pt x="158" y="6"/>
                  </a:lnTo>
                  <a:lnTo>
                    <a:pt x="188" y="2"/>
                  </a:lnTo>
                  <a:lnTo>
                    <a:pt x="222" y="0"/>
                  </a:lnTo>
                  <a:lnTo>
                    <a:pt x="234" y="0"/>
                  </a:lnTo>
                  <a:lnTo>
                    <a:pt x="268" y="4"/>
                  </a:lnTo>
                  <a:lnTo>
                    <a:pt x="290" y="10"/>
                  </a:lnTo>
                  <a:lnTo>
                    <a:pt x="310" y="14"/>
                  </a:lnTo>
                  <a:lnTo>
                    <a:pt x="332" y="24"/>
                  </a:lnTo>
                  <a:lnTo>
                    <a:pt x="352" y="34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36"/>
            <p:cNvSpPr/>
            <p:nvPr/>
          </p:nvSpPr>
          <p:spPr>
            <a:xfrm>
              <a:off x="7883525" y="2276475"/>
              <a:ext cx="222250" cy="190500"/>
            </a:xfrm>
            <a:custGeom>
              <a:avLst/>
              <a:gdLst/>
              <a:ahLst/>
              <a:cxnLst/>
              <a:rect l="l" t="t" r="r" b="b"/>
              <a:pathLst>
                <a:path w="140" h="120" extrusionOk="0">
                  <a:moveTo>
                    <a:pt x="0" y="118"/>
                  </a:moveTo>
                  <a:lnTo>
                    <a:pt x="0" y="120"/>
                  </a:lnTo>
                  <a:lnTo>
                    <a:pt x="2" y="120"/>
                  </a:lnTo>
                  <a:lnTo>
                    <a:pt x="4" y="120"/>
                  </a:lnTo>
                  <a:lnTo>
                    <a:pt x="6" y="120"/>
                  </a:lnTo>
                  <a:lnTo>
                    <a:pt x="14" y="106"/>
                  </a:lnTo>
                  <a:lnTo>
                    <a:pt x="22" y="90"/>
                  </a:lnTo>
                  <a:lnTo>
                    <a:pt x="34" y="74"/>
                  </a:lnTo>
                  <a:lnTo>
                    <a:pt x="54" y="54"/>
                  </a:lnTo>
                  <a:lnTo>
                    <a:pt x="64" y="44"/>
                  </a:lnTo>
                  <a:lnTo>
                    <a:pt x="76" y="36"/>
                  </a:lnTo>
                  <a:lnTo>
                    <a:pt x="90" y="28"/>
                  </a:lnTo>
                  <a:lnTo>
                    <a:pt x="104" y="20"/>
                  </a:lnTo>
                  <a:lnTo>
                    <a:pt x="120" y="14"/>
                  </a:lnTo>
                  <a:lnTo>
                    <a:pt x="140" y="8"/>
                  </a:lnTo>
                  <a:lnTo>
                    <a:pt x="138" y="6"/>
                  </a:lnTo>
                  <a:lnTo>
                    <a:pt x="138" y="4"/>
                  </a:lnTo>
                  <a:lnTo>
                    <a:pt x="138" y="2"/>
                  </a:lnTo>
                  <a:lnTo>
                    <a:pt x="138" y="0"/>
                  </a:lnTo>
                  <a:lnTo>
                    <a:pt x="120" y="8"/>
                  </a:lnTo>
                  <a:lnTo>
                    <a:pt x="104" y="14"/>
                  </a:lnTo>
                  <a:lnTo>
                    <a:pt x="88" y="22"/>
                  </a:lnTo>
                  <a:lnTo>
                    <a:pt x="74" y="30"/>
                  </a:lnTo>
                  <a:lnTo>
                    <a:pt x="60" y="40"/>
                  </a:lnTo>
                  <a:lnTo>
                    <a:pt x="48" y="50"/>
                  </a:lnTo>
                  <a:lnTo>
                    <a:pt x="30" y="70"/>
                  </a:lnTo>
                  <a:lnTo>
                    <a:pt x="16" y="88"/>
                  </a:lnTo>
                  <a:lnTo>
                    <a:pt x="6" y="104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36"/>
            <p:cNvSpPr/>
            <p:nvPr/>
          </p:nvSpPr>
          <p:spPr>
            <a:xfrm>
              <a:off x="7902575" y="2295525"/>
              <a:ext cx="215900" cy="180975"/>
            </a:xfrm>
            <a:custGeom>
              <a:avLst/>
              <a:gdLst/>
              <a:ahLst/>
              <a:cxnLst/>
              <a:rect l="l" t="t" r="r" b="b"/>
              <a:pathLst>
                <a:path w="136" h="114" extrusionOk="0">
                  <a:moveTo>
                    <a:pt x="0" y="112"/>
                  </a:moveTo>
                  <a:lnTo>
                    <a:pt x="2" y="112"/>
                  </a:lnTo>
                  <a:lnTo>
                    <a:pt x="2" y="114"/>
                  </a:lnTo>
                  <a:lnTo>
                    <a:pt x="4" y="114"/>
                  </a:lnTo>
                  <a:lnTo>
                    <a:pt x="6" y="114"/>
                  </a:lnTo>
                  <a:lnTo>
                    <a:pt x="12" y="100"/>
                  </a:lnTo>
                  <a:lnTo>
                    <a:pt x="20" y="86"/>
                  </a:lnTo>
                  <a:lnTo>
                    <a:pt x="32" y="70"/>
                  </a:lnTo>
                  <a:lnTo>
                    <a:pt x="50" y="50"/>
                  </a:lnTo>
                  <a:lnTo>
                    <a:pt x="62" y="42"/>
                  </a:lnTo>
                  <a:lnTo>
                    <a:pt x="74" y="32"/>
                  </a:lnTo>
                  <a:lnTo>
                    <a:pt x="86" y="26"/>
                  </a:lnTo>
                  <a:lnTo>
                    <a:pt x="102" y="16"/>
                  </a:lnTo>
                  <a:lnTo>
                    <a:pt x="118" y="12"/>
                  </a:lnTo>
                  <a:lnTo>
                    <a:pt x="136" y="6"/>
                  </a:lnTo>
                  <a:lnTo>
                    <a:pt x="136" y="4"/>
                  </a:lnTo>
                  <a:lnTo>
                    <a:pt x="136" y="2"/>
                  </a:lnTo>
                  <a:lnTo>
                    <a:pt x="134" y="0"/>
                  </a:lnTo>
                  <a:lnTo>
                    <a:pt x="116" y="4"/>
                  </a:lnTo>
                  <a:lnTo>
                    <a:pt x="98" y="12"/>
                  </a:lnTo>
                  <a:lnTo>
                    <a:pt x="84" y="20"/>
                  </a:lnTo>
                  <a:lnTo>
                    <a:pt x="70" y="28"/>
                  </a:lnTo>
                  <a:lnTo>
                    <a:pt x="58" y="36"/>
                  </a:lnTo>
                  <a:lnTo>
                    <a:pt x="48" y="46"/>
                  </a:lnTo>
                  <a:lnTo>
                    <a:pt x="28" y="64"/>
                  </a:lnTo>
                  <a:lnTo>
                    <a:pt x="16" y="84"/>
                  </a:lnTo>
                  <a:lnTo>
                    <a:pt x="6" y="98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36"/>
            <p:cNvSpPr/>
            <p:nvPr/>
          </p:nvSpPr>
          <p:spPr>
            <a:xfrm>
              <a:off x="8343900" y="2276475"/>
              <a:ext cx="222250" cy="190500"/>
            </a:xfrm>
            <a:custGeom>
              <a:avLst/>
              <a:gdLst/>
              <a:ahLst/>
              <a:cxnLst/>
              <a:rect l="l" t="t" r="r" b="b"/>
              <a:pathLst>
                <a:path w="140" h="120" extrusionOk="0">
                  <a:moveTo>
                    <a:pt x="0" y="8"/>
                  </a:moveTo>
                  <a:lnTo>
                    <a:pt x="0" y="8"/>
                  </a:lnTo>
                  <a:lnTo>
                    <a:pt x="18" y="14"/>
                  </a:lnTo>
                  <a:lnTo>
                    <a:pt x="34" y="20"/>
                  </a:lnTo>
                  <a:lnTo>
                    <a:pt x="50" y="28"/>
                  </a:lnTo>
                  <a:lnTo>
                    <a:pt x="64" y="36"/>
                  </a:lnTo>
                  <a:lnTo>
                    <a:pt x="76" y="44"/>
                  </a:lnTo>
                  <a:lnTo>
                    <a:pt x="86" y="54"/>
                  </a:lnTo>
                  <a:lnTo>
                    <a:pt x="104" y="74"/>
                  </a:lnTo>
                  <a:lnTo>
                    <a:pt x="118" y="90"/>
                  </a:lnTo>
                  <a:lnTo>
                    <a:pt x="128" y="106"/>
                  </a:lnTo>
                  <a:lnTo>
                    <a:pt x="134" y="120"/>
                  </a:lnTo>
                  <a:lnTo>
                    <a:pt x="136" y="120"/>
                  </a:lnTo>
                  <a:lnTo>
                    <a:pt x="138" y="120"/>
                  </a:lnTo>
                  <a:lnTo>
                    <a:pt x="140" y="118"/>
                  </a:lnTo>
                  <a:lnTo>
                    <a:pt x="132" y="104"/>
                  </a:lnTo>
                  <a:lnTo>
                    <a:pt x="124" y="88"/>
                  </a:lnTo>
                  <a:lnTo>
                    <a:pt x="110" y="70"/>
                  </a:lnTo>
                  <a:lnTo>
                    <a:pt x="90" y="50"/>
                  </a:lnTo>
                  <a:lnTo>
                    <a:pt x="80" y="40"/>
                  </a:lnTo>
                  <a:lnTo>
                    <a:pt x="68" y="30"/>
                  </a:lnTo>
                  <a:lnTo>
                    <a:pt x="54" y="22"/>
                  </a:lnTo>
                  <a:lnTo>
                    <a:pt x="38" y="14"/>
                  </a:lnTo>
                  <a:lnTo>
                    <a:pt x="20" y="8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36"/>
            <p:cNvSpPr/>
            <p:nvPr/>
          </p:nvSpPr>
          <p:spPr>
            <a:xfrm>
              <a:off x="8331200" y="2295525"/>
              <a:ext cx="215900" cy="180975"/>
            </a:xfrm>
            <a:custGeom>
              <a:avLst/>
              <a:gdLst/>
              <a:ahLst/>
              <a:cxnLst/>
              <a:rect l="l" t="t" r="r" b="b"/>
              <a:pathLst>
                <a:path w="136" h="114" extrusionOk="0">
                  <a:moveTo>
                    <a:pt x="0" y="6"/>
                  </a:moveTo>
                  <a:lnTo>
                    <a:pt x="0" y="6"/>
                  </a:lnTo>
                  <a:lnTo>
                    <a:pt x="18" y="12"/>
                  </a:lnTo>
                  <a:lnTo>
                    <a:pt x="34" y="16"/>
                  </a:lnTo>
                  <a:lnTo>
                    <a:pt x="50" y="26"/>
                  </a:lnTo>
                  <a:lnTo>
                    <a:pt x="64" y="32"/>
                  </a:lnTo>
                  <a:lnTo>
                    <a:pt x="74" y="42"/>
                  </a:lnTo>
                  <a:lnTo>
                    <a:pt x="84" y="50"/>
                  </a:lnTo>
                  <a:lnTo>
                    <a:pt x="102" y="70"/>
                  </a:lnTo>
                  <a:lnTo>
                    <a:pt x="116" y="86"/>
                  </a:lnTo>
                  <a:lnTo>
                    <a:pt x="124" y="100"/>
                  </a:lnTo>
                  <a:lnTo>
                    <a:pt x="130" y="114"/>
                  </a:lnTo>
                  <a:lnTo>
                    <a:pt x="132" y="114"/>
                  </a:lnTo>
                  <a:lnTo>
                    <a:pt x="134" y="114"/>
                  </a:lnTo>
                  <a:lnTo>
                    <a:pt x="134" y="112"/>
                  </a:lnTo>
                  <a:lnTo>
                    <a:pt x="136" y="112"/>
                  </a:lnTo>
                  <a:lnTo>
                    <a:pt x="130" y="98"/>
                  </a:lnTo>
                  <a:lnTo>
                    <a:pt x="122" y="84"/>
                  </a:lnTo>
                  <a:lnTo>
                    <a:pt x="108" y="64"/>
                  </a:lnTo>
                  <a:lnTo>
                    <a:pt x="90" y="46"/>
                  </a:lnTo>
                  <a:lnTo>
                    <a:pt x="80" y="36"/>
                  </a:lnTo>
                  <a:lnTo>
                    <a:pt x="66" y="28"/>
                  </a:lnTo>
                  <a:lnTo>
                    <a:pt x="52" y="20"/>
                  </a:lnTo>
                  <a:lnTo>
                    <a:pt x="36" y="12"/>
                  </a:lnTo>
                  <a:lnTo>
                    <a:pt x="20" y="4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36"/>
            <p:cNvSpPr/>
            <p:nvPr/>
          </p:nvSpPr>
          <p:spPr>
            <a:xfrm>
              <a:off x="8096250" y="2219325"/>
              <a:ext cx="263525" cy="111125"/>
            </a:xfrm>
            <a:custGeom>
              <a:avLst/>
              <a:gdLst/>
              <a:ahLst/>
              <a:cxnLst/>
              <a:rect l="l" t="t" r="r" b="b"/>
              <a:pathLst>
                <a:path w="166" h="70" extrusionOk="0">
                  <a:moveTo>
                    <a:pt x="166" y="34"/>
                  </a:moveTo>
                  <a:lnTo>
                    <a:pt x="166" y="34"/>
                  </a:lnTo>
                  <a:lnTo>
                    <a:pt x="164" y="42"/>
                  </a:lnTo>
                  <a:lnTo>
                    <a:pt x="158" y="48"/>
                  </a:lnTo>
                  <a:lnTo>
                    <a:pt x="152" y="54"/>
                  </a:lnTo>
                  <a:lnTo>
                    <a:pt x="140" y="60"/>
                  </a:lnTo>
                  <a:lnTo>
                    <a:pt x="130" y="64"/>
                  </a:lnTo>
                  <a:lnTo>
                    <a:pt x="116" y="66"/>
                  </a:lnTo>
                  <a:lnTo>
                    <a:pt x="100" y="68"/>
                  </a:lnTo>
                  <a:lnTo>
                    <a:pt x="84" y="70"/>
                  </a:lnTo>
                  <a:lnTo>
                    <a:pt x="66" y="68"/>
                  </a:lnTo>
                  <a:lnTo>
                    <a:pt x="52" y="66"/>
                  </a:lnTo>
                  <a:lnTo>
                    <a:pt x="38" y="64"/>
                  </a:lnTo>
                  <a:lnTo>
                    <a:pt x="26" y="60"/>
                  </a:lnTo>
                  <a:lnTo>
                    <a:pt x="16" y="54"/>
                  </a:lnTo>
                  <a:lnTo>
                    <a:pt x="8" y="48"/>
                  </a:lnTo>
                  <a:lnTo>
                    <a:pt x="2" y="42"/>
                  </a:lnTo>
                  <a:lnTo>
                    <a:pt x="0" y="34"/>
                  </a:lnTo>
                  <a:lnTo>
                    <a:pt x="2" y="28"/>
                  </a:lnTo>
                  <a:lnTo>
                    <a:pt x="8" y="20"/>
                  </a:lnTo>
                  <a:lnTo>
                    <a:pt x="16" y="14"/>
                  </a:lnTo>
                  <a:lnTo>
                    <a:pt x="26" y="10"/>
                  </a:lnTo>
                  <a:lnTo>
                    <a:pt x="38" y="4"/>
                  </a:lnTo>
                  <a:lnTo>
                    <a:pt x="52" y="2"/>
                  </a:lnTo>
                  <a:lnTo>
                    <a:pt x="66" y="0"/>
                  </a:lnTo>
                  <a:lnTo>
                    <a:pt x="84" y="0"/>
                  </a:lnTo>
                  <a:lnTo>
                    <a:pt x="100" y="0"/>
                  </a:lnTo>
                  <a:lnTo>
                    <a:pt x="116" y="2"/>
                  </a:lnTo>
                  <a:lnTo>
                    <a:pt x="130" y="4"/>
                  </a:lnTo>
                  <a:lnTo>
                    <a:pt x="140" y="10"/>
                  </a:lnTo>
                  <a:lnTo>
                    <a:pt x="152" y="14"/>
                  </a:lnTo>
                  <a:lnTo>
                    <a:pt x="158" y="20"/>
                  </a:lnTo>
                  <a:lnTo>
                    <a:pt x="164" y="28"/>
                  </a:lnTo>
                  <a:lnTo>
                    <a:pt x="166" y="34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36"/>
            <p:cNvSpPr/>
            <p:nvPr/>
          </p:nvSpPr>
          <p:spPr>
            <a:xfrm>
              <a:off x="8054975" y="2568575"/>
              <a:ext cx="9525" cy="263525"/>
            </a:xfrm>
            <a:custGeom>
              <a:avLst/>
              <a:gdLst/>
              <a:ahLst/>
              <a:cxnLst/>
              <a:rect l="l" t="t" r="r" b="b"/>
              <a:pathLst>
                <a:path w="6" h="166" extrusionOk="0">
                  <a:moveTo>
                    <a:pt x="0" y="0"/>
                  </a:moveTo>
                  <a:lnTo>
                    <a:pt x="0" y="40"/>
                  </a:lnTo>
                  <a:lnTo>
                    <a:pt x="0" y="84"/>
                  </a:lnTo>
                  <a:lnTo>
                    <a:pt x="0" y="124"/>
                  </a:lnTo>
                  <a:lnTo>
                    <a:pt x="0" y="166"/>
                  </a:lnTo>
                  <a:lnTo>
                    <a:pt x="2" y="166"/>
                  </a:lnTo>
                  <a:lnTo>
                    <a:pt x="4" y="166"/>
                  </a:lnTo>
                  <a:lnTo>
                    <a:pt x="6" y="166"/>
                  </a:lnTo>
                  <a:lnTo>
                    <a:pt x="6" y="124"/>
                  </a:lnTo>
                  <a:lnTo>
                    <a:pt x="6" y="84"/>
                  </a:lnTo>
                  <a:lnTo>
                    <a:pt x="6" y="4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36"/>
            <p:cNvSpPr/>
            <p:nvPr/>
          </p:nvSpPr>
          <p:spPr>
            <a:xfrm>
              <a:off x="8385175" y="2568575"/>
              <a:ext cx="9525" cy="263525"/>
            </a:xfrm>
            <a:custGeom>
              <a:avLst/>
              <a:gdLst/>
              <a:ahLst/>
              <a:cxnLst/>
              <a:rect l="l" t="t" r="r" b="b"/>
              <a:pathLst>
                <a:path w="6" h="166" extrusionOk="0">
                  <a:moveTo>
                    <a:pt x="0" y="0"/>
                  </a:moveTo>
                  <a:lnTo>
                    <a:pt x="0" y="40"/>
                  </a:lnTo>
                  <a:lnTo>
                    <a:pt x="0" y="84"/>
                  </a:lnTo>
                  <a:lnTo>
                    <a:pt x="0" y="124"/>
                  </a:lnTo>
                  <a:lnTo>
                    <a:pt x="0" y="166"/>
                  </a:lnTo>
                  <a:lnTo>
                    <a:pt x="2" y="166"/>
                  </a:lnTo>
                  <a:lnTo>
                    <a:pt x="4" y="166"/>
                  </a:lnTo>
                  <a:lnTo>
                    <a:pt x="6" y="166"/>
                  </a:lnTo>
                  <a:lnTo>
                    <a:pt x="6" y="124"/>
                  </a:lnTo>
                  <a:lnTo>
                    <a:pt x="6" y="84"/>
                  </a:lnTo>
                  <a:lnTo>
                    <a:pt x="6" y="4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36"/>
            <p:cNvSpPr/>
            <p:nvPr/>
          </p:nvSpPr>
          <p:spPr>
            <a:xfrm>
              <a:off x="8045450" y="2552700"/>
              <a:ext cx="358775" cy="19050"/>
            </a:xfrm>
            <a:custGeom>
              <a:avLst/>
              <a:gdLst/>
              <a:ahLst/>
              <a:cxnLst/>
              <a:rect l="l" t="t" r="r" b="b"/>
              <a:pathLst>
                <a:path w="226" h="12" extrusionOk="0">
                  <a:moveTo>
                    <a:pt x="0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2"/>
                  </a:lnTo>
                  <a:lnTo>
                    <a:pt x="56" y="12"/>
                  </a:lnTo>
                  <a:lnTo>
                    <a:pt x="112" y="12"/>
                  </a:lnTo>
                  <a:lnTo>
                    <a:pt x="168" y="12"/>
                  </a:lnTo>
                  <a:lnTo>
                    <a:pt x="226" y="12"/>
                  </a:lnTo>
                  <a:lnTo>
                    <a:pt x="226" y="8"/>
                  </a:lnTo>
                  <a:lnTo>
                    <a:pt x="226" y="6"/>
                  </a:lnTo>
                  <a:lnTo>
                    <a:pt x="226" y="2"/>
                  </a:lnTo>
                  <a:lnTo>
                    <a:pt x="226" y="0"/>
                  </a:lnTo>
                  <a:lnTo>
                    <a:pt x="168" y="0"/>
                  </a:lnTo>
                  <a:lnTo>
                    <a:pt x="112" y="0"/>
                  </a:lnTo>
                  <a:lnTo>
                    <a:pt x="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1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36"/>
            <p:cNvSpPr/>
            <p:nvPr/>
          </p:nvSpPr>
          <p:spPr>
            <a:xfrm>
              <a:off x="7870825" y="2451100"/>
              <a:ext cx="107950" cy="60325"/>
            </a:xfrm>
            <a:custGeom>
              <a:avLst/>
              <a:gdLst/>
              <a:ahLst/>
              <a:cxnLst/>
              <a:rect l="l" t="t" r="r" b="b"/>
              <a:pathLst>
                <a:path w="68" h="38" extrusionOk="0">
                  <a:moveTo>
                    <a:pt x="0" y="12"/>
                  </a:moveTo>
                  <a:lnTo>
                    <a:pt x="16" y="18"/>
                  </a:lnTo>
                  <a:lnTo>
                    <a:pt x="32" y="24"/>
                  </a:lnTo>
                  <a:lnTo>
                    <a:pt x="48" y="30"/>
                  </a:lnTo>
                  <a:lnTo>
                    <a:pt x="62" y="38"/>
                  </a:lnTo>
                  <a:lnTo>
                    <a:pt x="64" y="34"/>
                  </a:lnTo>
                  <a:lnTo>
                    <a:pt x="66" y="32"/>
                  </a:lnTo>
                  <a:lnTo>
                    <a:pt x="66" y="28"/>
                  </a:lnTo>
                  <a:lnTo>
                    <a:pt x="68" y="24"/>
                  </a:lnTo>
                  <a:lnTo>
                    <a:pt x="52" y="20"/>
                  </a:lnTo>
                  <a:lnTo>
                    <a:pt x="36" y="12"/>
                  </a:lnTo>
                  <a:lnTo>
                    <a:pt x="20" y="8"/>
                  </a:lnTo>
                  <a:lnTo>
                    <a:pt x="6" y="0"/>
                  </a:lnTo>
                  <a:lnTo>
                    <a:pt x="4" y="4"/>
                  </a:lnTo>
                  <a:lnTo>
                    <a:pt x="2" y="8"/>
                  </a:lnTo>
                  <a:lnTo>
                    <a:pt x="2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81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36"/>
            <p:cNvSpPr/>
            <p:nvPr/>
          </p:nvSpPr>
          <p:spPr>
            <a:xfrm>
              <a:off x="8474075" y="2454275"/>
              <a:ext cx="101600" cy="57150"/>
            </a:xfrm>
            <a:custGeom>
              <a:avLst/>
              <a:gdLst/>
              <a:ahLst/>
              <a:cxnLst/>
              <a:rect l="l" t="t" r="r" b="b"/>
              <a:pathLst>
                <a:path w="64" h="36" extrusionOk="0">
                  <a:moveTo>
                    <a:pt x="0" y="22"/>
                  </a:moveTo>
                  <a:lnTo>
                    <a:pt x="0" y="26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20" y="30"/>
                  </a:lnTo>
                  <a:lnTo>
                    <a:pt x="34" y="22"/>
                  </a:lnTo>
                  <a:lnTo>
                    <a:pt x="50" y="18"/>
                  </a:lnTo>
                  <a:lnTo>
                    <a:pt x="64" y="10"/>
                  </a:lnTo>
                  <a:lnTo>
                    <a:pt x="64" y="8"/>
                  </a:lnTo>
                  <a:lnTo>
                    <a:pt x="64" y="6"/>
                  </a:lnTo>
                  <a:lnTo>
                    <a:pt x="62" y="2"/>
                  </a:lnTo>
                  <a:lnTo>
                    <a:pt x="60" y="0"/>
                  </a:lnTo>
                  <a:lnTo>
                    <a:pt x="46" y="6"/>
                  </a:lnTo>
                  <a:lnTo>
                    <a:pt x="30" y="12"/>
                  </a:lnTo>
                  <a:lnTo>
                    <a:pt x="14" y="1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81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36"/>
            <p:cNvSpPr/>
            <p:nvPr/>
          </p:nvSpPr>
          <p:spPr>
            <a:xfrm>
              <a:off x="8042275" y="2882900"/>
              <a:ext cx="101600" cy="111125"/>
            </a:xfrm>
            <a:custGeom>
              <a:avLst/>
              <a:gdLst/>
              <a:ahLst/>
              <a:cxnLst/>
              <a:rect l="l" t="t" r="r" b="b"/>
              <a:pathLst>
                <a:path w="64" h="70" extrusionOk="0">
                  <a:moveTo>
                    <a:pt x="64" y="70"/>
                  </a:moveTo>
                  <a:lnTo>
                    <a:pt x="48" y="70"/>
                  </a:lnTo>
                  <a:lnTo>
                    <a:pt x="32" y="70"/>
                  </a:lnTo>
                  <a:lnTo>
                    <a:pt x="16" y="70"/>
                  </a:lnTo>
                  <a:lnTo>
                    <a:pt x="0" y="70"/>
                  </a:lnTo>
                  <a:lnTo>
                    <a:pt x="0" y="54"/>
                  </a:lnTo>
                  <a:lnTo>
                    <a:pt x="0" y="36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64" y="18"/>
                  </a:lnTo>
                  <a:lnTo>
                    <a:pt x="64" y="36"/>
                  </a:lnTo>
                  <a:lnTo>
                    <a:pt x="64" y="54"/>
                  </a:lnTo>
                  <a:lnTo>
                    <a:pt x="64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36"/>
            <p:cNvSpPr/>
            <p:nvPr/>
          </p:nvSpPr>
          <p:spPr>
            <a:xfrm>
              <a:off x="8299450" y="2882900"/>
              <a:ext cx="104775" cy="111125"/>
            </a:xfrm>
            <a:custGeom>
              <a:avLst/>
              <a:gdLst/>
              <a:ahLst/>
              <a:cxnLst/>
              <a:rect l="l" t="t" r="r" b="b"/>
              <a:pathLst>
                <a:path w="66" h="70" extrusionOk="0">
                  <a:moveTo>
                    <a:pt x="66" y="70"/>
                  </a:moveTo>
                  <a:lnTo>
                    <a:pt x="50" y="70"/>
                  </a:lnTo>
                  <a:lnTo>
                    <a:pt x="34" y="70"/>
                  </a:lnTo>
                  <a:lnTo>
                    <a:pt x="18" y="70"/>
                  </a:lnTo>
                  <a:lnTo>
                    <a:pt x="0" y="70"/>
                  </a:lnTo>
                  <a:lnTo>
                    <a:pt x="0" y="54"/>
                  </a:lnTo>
                  <a:lnTo>
                    <a:pt x="0" y="36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8" y="0"/>
                  </a:lnTo>
                  <a:lnTo>
                    <a:pt x="34" y="0"/>
                  </a:lnTo>
                  <a:lnTo>
                    <a:pt x="50" y="0"/>
                  </a:lnTo>
                  <a:lnTo>
                    <a:pt x="66" y="0"/>
                  </a:lnTo>
                  <a:lnTo>
                    <a:pt x="66" y="18"/>
                  </a:lnTo>
                  <a:lnTo>
                    <a:pt x="66" y="36"/>
                  </a:lnTo>
                  <a:lnTo>
                    <a:pt x="66" y="54"/>
                  </a:lnTo>
                  <a:lnTo>
                    <a:pt x="66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36"/>
            <p:cNvSpPr/>
            <p:nvPr/>
          </p:nvSpPr>
          <p:spPr>
            <a:xfrm>
              <a:off x="7991475" y="2984500"/>
              <a:ext cx="171450" cy="88900"/>
            </a:xfrm>
            <a:custGeom>
              <a:avLst/>
              <a:gdLst/>
              <a:ahLst/>
              <a:cxnLst/>
              <a:rect l="l" t="t" r="r" b="b"/>
              <a:pathLst>
                <a:path w="108" h="56" extrusionOk="0">
                  <a:moveTo>
                    <a:pt x="30" y="0"/>
                  </a:moveTo>
                  <a:lnTo>
                    <a:pt x="30" y="0"/>
                  </a:lnTo>
                  <a:lnTo>
                    <a:pt x="26" y="4"/>
                  </a:lnTo>
                  <a:lnTo>
                    <a:pt x="16" y="14"/>
                  </a:lnTo>
                  <a:lnTo>
                    <a:pt x="10" y="22"/>
                  </a:lnTo>
                  <a:lnTo>
                    <a:pt x="6" y="32"/>
                  </a:lnTo>
                  <a:lnTo>
                    <a:pt x="2" y="44"/>
                  </a:lnTo>
                  <a:lnTo>
                    <a:pt x="0" y="56"/>
                  </a:lnTo>
                  <a:lnTo>
                    <a:pt x="26" y="56"/>
                  </a:lnTo>
                  <a:lnTo>
                    <a:pt x="52" y="56"/>
                  </a:lnTo>
                  <a:lnTo>
                    <a:pt x="80" y="56"/>
                  </a:lnTo>
                  <a:lnTo>
                    <a:pt x="106" y="56"/>
                  </a:lnTo>
                  <a:lnTo>
                    <a:pt x="106" y="52"/>
                  </a:lnTo>
                  <a:lnTo>
                    <a:pt x="108" y="40"/>
                  </a:lnTo>
                  <a:lnTo>
                    <a:pt x="108" y="32"/>
                  </a:lnTo>
                  <a:lnTo>
                    <a:pt x="106" y="22"/>
                  </a:lnTo>
                  <a:lnTo>
                    <a:pt x="102" y="12"/>
                  </a:lnTo>
                  <a:lnTo>
                    <a:pt x="98" y="2"/>
                  </a:lnTo>
                  <a:lnTo>
                    <a:pt x="82" y="2"/>
                  </a:lnTo>
                  <a:lnTo>
                    <a:pt x="64" y="0"/>
                  </a:lnTo>
                  <a:lnTo>
                    <a:pt x="48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36"/>
            <p:cNvSpPr/>
            <p:nvPr/>
          </p:nvSpPr>
          <p:spPr>
            <a:xfrm>
              <a:off x="8035925" y="2952750"/>
              <a:ext cx="85725" cy="38100"/>
            </a:xfrm>
            <a:custGeom>
              <a:avLst/>
              <a:gdLst/>
              <a:ahLst/>
              <a:cxnLst/>
              <a:rect l="l" t="t" r="r" b="b"/>
              <a:pathLst>
                <a:path w="54" h="24" extrusionOk="0">
                  <a:moveTo>
                    <a:pt x="0" y="24"/>
                  </a:moveTo>
                  <a:lnTo>
                    <a:pt x="0" y="24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2" y="8"/>
                  </a:lnTo>
                  <a:lnTo>
                    <a:pt x="6" y="4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8" y="2"/>
                  </a:lnTo>
                  <a:lnTo>
                    <a:pt x="52" y="6"/>
                  </a:lnTo>
                  <a:lnTo>
                    <a:pt x="54" y="10"/>
                  </a:lnTo>
                  <a:lnTo>
                    <a:pt x="54" y="16"/>
                  </a:lnTo>
                  <a:lnTo>
                    <a:pt x="54" y="24"/>
                  </a:lnTo>
                  <a:lnTo>
                    <a:pt x="48" y="24"/>
                  </a:lnTo>
                  <a:lnTo>
                    <a:pt x="36" y="24"/>
                  </a:lnTo>
                  <a:lnTo>
                    <a:pt x="18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36"/>
            <p:cNvSpPr/>
            <p:nvPr/>
          </p:nvSpPr>
          <p:spPr>
            <a:xfrm>
              <a:off x="8035925" y="2987675"/>
              <a:ext cx="73025" cy="15875"/>
            </a:xfrm>
            <a:custGeom>
              <a:avLst/>
              <a:gdLst/>
              <a:ahLst/>
              <a:cxnLst/>
              <a:rect l="l" t="t" r="r" b="b"/>
              <a:pathLst>
                <a:path w="46" h="10" extrusionOk="0">
                  <a:moveTo>
                    <a:pt x="0" y="2"/>
                  </a:moveTo>
                  <a:lnTo>
                    <a:pt x="0" y="2"/>
                  </a:lnTo>
                  <a:lnTo>
                    <a:pt x="6" y="2"/>
                  </a:lnTo>
                  <a:lnTo>
                    <a:pt x="14" y="2"/>
                  </a:lnTo>
                  <a:lnTo>
                    <a:pt x="28" y="4"/>
                  </a:lnTo>
                  <a:lnTo>
                    <a:pt x="36" y="6"/>
                  </a:lnTo>
                  <a:lnTo>
                    <a:pt x="44" y="10"/>
                  </a:lnTo>
                  <a:lnTo>
                    <a:pt x="44" y="8"/>
                  </a:lnTo>
                  <a:lnTo>
                    <a:pt x="46" y="6"/>
                  </a:lnTo>
                  <a:lnTo>
                    <a:pt x="38" y="2"/>
                  </a:lnTo>
                  <a:lnTo>
                    <a:pt x="30" y="2"/>
                  </a:lnTo>
                  <a:lnTo>
                    <a:pt x="14" y="0"/>
                  </a:lnTo>
                  <a:lnTo>
                    <a:pt x="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36"/>
            <p:cNvSpPr/>
            <p:nvPr/>
          </p:nvSpPr>
          <p:spPr>
            <a:xfrm>
              <a:off x="8029575" y="2997200"/>
              <a:ext cx="66675" cy="19050"/>
            </a:xfrm>
            <a:custGeom>
              <a:avLst/>
              <a:gdLst/>
              <a:ahLst/>
              <a:cxnLst/>
              <a:rect l="l" t="t" r="r" b="b"/>
              <a:pathLst>
                <a:path w="42" h="12" extrusionOk="0">
                  <a:moveTo>
                    <a:pt x="0" y="4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4" y="6"/>
                  </a:lnTo>
                  <a:lnTo>
                    <a:pt x="12" y="4"/>
                  </a:lnTo>
                  <a:lnTo>
                    <a:pt x="26" y="6"/>
                  </a:lnTo>
                  <a:lnTo>
                    <a:pt x="34" y="8"/>
                  </a:lnTo>
                  <a:lnTo>
                    <a:pt x="42" y="12"/>
                  </a:lnTo>
                  <a:lnTo>
                    <a:pt x="42" y="10"/>
                  </a:lnTo>
                  <a:lnTo>
                    <a:pt x="42" y="8"/>
                  </a:lnTo>
                  <a:lnTo>
                    <a:pt x="34" y="4"/>
                  </a:lnTo>
                  <a:lnTo>
                    <a:pt x="28" y="2"/>
                  </a:lnTo>
                  <a:lnTo>
                    <a:pt x="12" y="0"/>
                  </a:lnTo>
                  <a:lnTo>
                    <a:pt x="4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36"/>
            <p:cNvSpPr/>
            <p:nvPr/>
          </p:nvSpPr>
          <p:spPr>
            <a:xfrm>
              <a:off x="7988300" y="3009900"/>
              <a:ext cx="174625" cy="63500"/>
            </a:xfrm>
            <a:custGeom>
              <a:avLst/>
              <a:gdLst/>
              <a:ahLst/>
              <a:cxnLst/>
              <a:rect l="l" t="t" r="r" b="b"/>
              <a:pathLst>
                <a:path w="110" h="40" extrusionOk="0">
                  <a:moveTo>
                    <a:pt x="34" y="0"/>
                  </a:moveTo>
                  <a:lnTo>
                    <a:pt x="34" y="0"/>
                  </a:lnTo>
                  <a:lnTo>
                    <a:pt x="32" y="4"/>
                  </a:lnTo>
                  <a:lnTo>
                    <a:pt x="26" y="12"/>
                  </a:lnTo>
                  <a:lnTo>
                    <a:pt x="22" y="16"/>
                  </a:lnTo>
                  <a:lnTo>
                    <a:pt x="16" y="20"/>
                  </a:lnTo>
                  <a:lnTo>
                    <a:pt x="10" y="20"/>
                  </a:lnTo>
                  <a:lnTo>
                    <a:pt x="4" y="20"/>
                  </a:lnTo>
                  <a:lnTo>
                    <a:pt x="4" y="22"/>
                  </a:lnTo>
                  <a:lnTo>
                    <a:pt x="2" y="26"/>
                  </a:lnTo>
                  <a:lnTo>
                    <a:pt x="2" y="32"/>
                  </a:lnTo>
                  <a:lnTo>
                    <a:pt x="0" y="40"/>
                  </a:lnTo>
                  <a:lnTo>
                    <a:pt x="28" y="40"/>
                  </a:lnTo>
                  <a:lnTo>
                    <a:pt x="54" y="40"/>
                  </a:lnTo>
                  <a:lnTo>
                    <a:pt x="82" y="40"/>
                  </a:lnTo>
                  <a:lnTo>
                    <a:pt x="108" y="40"/>
                  </a:lnTo>
                  <a:lnTo>
                    <a:pt x="110" y="38"/>
                  </a:lnTo>
                  <a:lnTo>
                    <a:pt x="110" y="34"/>
                  </a:lnTo>
                  <a:lnTo>
                    <a:pt x="110" y="30"/>
                  </a:lnTo>
                  <a:lnTo>
                    <a:pt x="110" y="22"/>
                  </a:lnTo>
                  <a:lnTo>
                    <a:pt x="98" y="24"/>
                  </a:lnTo>
                  <a:lnTo>
                    <a:pt x="68" y="22"/>
                  </a:lnTo>
                  <a:lnTo>
                    <a:pt x="56" y="20"/>
                  </a:lnTo>
                  <a:lnTo>
                    <a:pt x="46" y="16"/>
                  </a:lnTo>
                  <a:lnTo>
                    <a:pt x="42" y="14"/>
                  </a:lnTo>
                  <a:lnTo>
                    <a:pt x="40" y="10"/>
                  </a:lnTo>
                  <a:lnTo>
                    <a:pt x="40" y="4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7E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36"/>
            <p:cNvSpPr/>
            <p:nvPr/>
          </p:nvSpPr>
          <p:spPr>
            <a:xfrm>
              <a:off x="7978775" y="3070225"/>
              <a:ext cx="187325" cy="19050"/>
            </a:xfrm>
            <a:custGeom>
              <a:avLst/>
              <a:gdLst/>
              <a:ahLst/>
              <a:cxnLst/>
              <a:rect l="l" t="t" r="r" b="b"/>
              <a:pathLst>
                <a:path w="118" h="12" extrusionOk="0">
                  <a:moveTo>
                    <a:pt x="8" y="0"/>
                  </a:moveTo>
                  <a:lnTo>
                    <a:pt x="34" y="0"/>
                  </a:lnTo>
                  <a:lnTo>
                    <a:pt x="62" y="0"/>
                  </a:lnTo>
                  <a:lnTo>
                    <a:pt x="90" y="0"/>
                  </a:lnTo>
                  <a:lnTo>
                    <a:pt x="116" y="0"/>
                  </a:lnTo>
                  <a:lnTo>
                    <a:pt x="118" y="2"/>
                  </a:lnTo>
                  <a:lnTo>
                    <a:pt x="118" y="6"/>
                  </a:lnTo>
                  <a:lnTo>
                    <a:pt x="118" y="10"/>
                  </a:lnTo>
                  <a:lnTo>
                    <a:pt x="116" y="12"/>
                  </a:lnTo>
                  <a:lnTo>
                    <a:pt x="114" y="12"/>
                  </a:lnTo>
                  <a:lnTo>
                    <a:pt x="86" y="12"/>
                  </a:lnTo>
                  <a:lnTo>
                    <a:pt x="58" y="12"/>
                  </a:lnTo>
                  <a:lnTo>
                    <a:pt x="30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6"/>
            <p:cNvSpPr/>
            <p:nvPr/>
          </p:nvSpPr>
          <p:spPr>
            <a:xfrm>
              <a:off x="8280400" y="2984500"/>
              <a:ext cx="174625" cy="88900"/>
            </a:xfrm>
            <a:custGeom>
              <a:avLst/>
              <a:gdLst/>
              <a:ahLst/>
              <a:cxnLst/>
              <a:rect l="l" t="t" r="r" b="b"/>
              <a:pathLst>
                <a:path w="110" h="56" extrusionOk="0">
                  <a:moveTo>
                    <a:pt x="78" y="0"/>
                  </a:moveTo>
                  <a:lnTo>
                    <a:pt x="78" y="0"/>
                  </a:lnTo>
                  <a:lnTo>
                    <a:pt x="82" y="4"/>
                  </a:lnTo>
                  <a:lnTo>
                    <a:pt x="94" y="14"/>
                  </a:lnTo>
                  <a:lnTo>
                    <a:pt x="98" y="22"/>
                  </a:lnTo>
                  <a:lnTo>
                    <a:pt x="104" y="32"/>
                  </a:lnTo>
                  <a:lnTo>
                    <a:pt x="108" y="44"/>
                  </a:lnTo>
                  <a:lnTo>
                    <a:pt x="110" y="56"/>
                  </a:lnTo>
                  <a:lnTo>
                    <a:pt x="82" y="56"/>
                  </a:lnTo>
                  <a:lnTo>
                    <a:pt x="56" y="56"/>
                  </a:lnTo>
                  <a:lnTo>
                    <a:pt x="30" y="56"/>
                  </a:lnTo>
                  <a:lnTo>
                    <a:pt x="4" y="56"/>
                  </a:lnTo>
                  <a:lnTo>
                    <a:pt x="2" y="52"/>
                  </a:lnTo>
                  <a:lnTo>
                    <a:pt x="0" y="40"/>
                  </a:lnTo>
                  <a:lnTo>
                    <a:pt x="2" y="32"/>
                  </a:lnTo>
                  <a:lnTo>
                    <a:pt x="2" y="22"/>
                  </a:lnTo>
                  <a:lnTo>
                    <a:pt x="6" y="12"/>
                  </a:lnTo>
                  <a:lnTo>
                    <a:pt x="12" y="2"/>
                  </a:lnTo>
                  <a:lnTo>
                    <a:pt x="28" y="2"/>
                  </a:lnTo>
                  <a:lnTo>
                    <a:pt x="44" y="0"/>
                  </a:lnTo>
                  <a:lnTo>
                    <a:pt x="62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36"/>
            <p:cNvSpPr/>
            <p:nvPr/>
          </p:nvSpPr>
          <p:spPr>
            <a:xfrm>
              <a:off x="8321675" y="2952750"/>
              <a:ext cx="88900" cy="38100"/>
            </a:xfrm>
            <a:custGeom>
              <a:avLst/>
              <a:gdLst/>
              <a:ahLst/>
              <a:cxnLst/>
              <a:rect l="l" t="t" r="r" b="b"/>
              <a:pathLst>
                <a:path w="56" h="24" extrusionOk="0">
                  <a:moveTo>
                    <a:pt x="56" y="24"/>
                  </a:moveTo>
                  <a:lnTo>
                    <a:pt x="56" y="24"/>
                  </a:lnTo>
                  <a:lnTo>
                    <a:pt x="56" y="20"/>
                  </a:lnTo>
                  <a:lnTo>
                    <a:pt x="56" y="10"/>
                  </a:lnTo>
                  <a:lnTo>
                    <a:pt x="54" y="8"/>
                  </a:lnTo>
                  <a:lnTo>
                    <a:pt x="50" y="4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6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2" y="24"/>
                  </a:lnTo>
                  <a:lnTo>
                    <a:pt x="8" y="24"/>
                  </a:lnTo>
                  <a:lnTo>
                    <a:pt x="20" y="24"/>
                  </a:lnTo>
                  <a:lnTo>
                    <a:pt x="36" y="24"/>
                  </a:lnTo>
                  <a:lnTo>
                    <a:pt x="56" y="24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36"/>
            <p:cNvSpPr/>
            <p:nvPr/>
          </p:nvSpPr>
          <p:spPr>
            <a:xfrm>
              <a:off x="8337550" y="2987675"/>
              <a:ext cx="73025" cy="15875"/>
            </a:xfrm>
            <a:custGeom>
              <a:avLst/>
              <a:gdLst/>
              <a:ahLst/>
              <a:cxnLst/>
              <a:rect l="l" t="t" r="r" b="b"/>
              <a:pathLst>
                <a:path w="46" h="10" extrusionOk="0">
                  <a:moveTo>
                    <a:pt x="0" y="6"/>
                  </a:moveTo>
                  <a:lnTo>
                    <a:pt x="0" y="8"/>
                  </a:lnTo>
                  <a:lnTo>
                    <a:pt x="0" y="10"/>
                  </a:lnTo>
                  <a:lnTo>
                    <a:pt x="8" y="6"/>
                  </a:lnTo>
                  <a:lnTo>
                    <a:pt x="16" y="4"/>
                  </a:lnTo>
                  <a:lnTo>
                    <a:pt x="30" y="2"/>
                  </a:lnTo>
                  <a:lnTo>
                    <a:pt x="40" y="2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16" y="2"/>
                  </a:lnTo>
                  <a:lnTo>
                    <a:pt x="8" y="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36"/>
            <p:cNvSpPr/>
            <p:nvPr/>
          </p:nvSpPr>
          <p:spPr>
            <a:xfrm>
              <a:off x="8347075" y="2997200"/>
              <a:ext cx="66675" cy="19050"/>
            </a:xfrm>
            <a:custGeom>
              <a:avLst/>
              <a:gdLst/>
              <a:ahLst/>
              <a:cxnLst/>
              <a:rect l="l" t="t" r="r" b="b"/>
              <a:pathLst>
                <a:path w="42" h="12" extrusionOk="0">
                  <a:moveTo>
                    <a:pt x="0" y="8"/>
                  </a:moveTo>
                  <a:lnTo>
                    <a:pt x="0" y="10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10" y="8"/>
                  </a:lnTo>
                  <a:lnTo>
                    <a:pt x="16" y="6"/>
                  </a:lnTo>
                  <a:lnTo>
                    <a:pt x="30" y="4"/>
                  </a:lnTo>
                  <a:lnTo>
                    <a:pt x="40" y="6"/>
                  </a:lnTo>
                  <a:lnTo>
                    <a:pt x="42" y="8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0" y="2"/>
                  </a:lnTo>
                  <a:lnTo>
                    <a:pt x="30" y="0"/>
                  </a:lnTo>
                  <a:lnTo>
                    <a:pt x="16" y="2"/>
                  </a:lnTo>
                  <a:lnTo>
                    <a:pt x="10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36"/>
            <p:cNvSpPr/>
            <p:nvPr/>
          </p:nvSpPr>
          <p:spPr>
            <a:xfrm>
              <a:off x="8280400" y="3009900"/>
              <a:ext cx="174625" cy="63500"/>
            </a:xfrm>
            <a:custGeom>
              <a:avLst/>
              <a:gdLst/>
              <a:ahLst/>
              <a:cxnLst/>
              <a:rect l="l" t="t" r="r" b="b"/>
              <a:pathLst>
                <a:path w="110" h="40" extrusionOk="0">
                  <a:moveTo>
                    <a:pt x="78" y="0"/>
                  </a:moveTo>
                  <a:lnTo>
                    <a:pt x="78" y="0"/>
                  </a:lnTo>
                  <a:lnTo>
                    <a:pt x="80" y="4"/>
                  </a:lnTo>
                  <a:lnTo>
                    <a:pt x="84" y="12"/>
                  </a:lnTo>
                  <a:lnTo>
                    <a:pt x="88" y="16"/>
                  </a:lnTo>
                  <a:lnTo>
                    <a:pt x="94" y="20"/>
                  </a:lnTo>
                  <a:lnTo>
                    <a:pt x="100" y="20"/>
                  </a:lnTo>
                  <a:lnTo>
                    <a:pt x="108" y="20"/>
                  </a:lnTo>
                  <a:lnTo>
                    <a:pt x="108" y="22"/>
                  </a:lnTo>
                  <a:lnTo>
                    <a:pt x="110" y="26"/>
                  </a:lnTo>
                  <a:lnTo>
                    <a:pt x="110" y="32"/>
                  </a:lnTo>
                  <a:lnTo>
                    <a:pt x="110" y="40"/>
                  </a:lnTo>
                  <a:lnTo>
                    <a:pt x="82" y="40"/>
                  </a:lnTo>
                  <a:lnTo>
                    <a:pt x="56" y="40"/>
                  </a:lnTo>
                  <a:lnTo>
                    <a:pt x="30" y="40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14" y="24"/>
                  </a:lnTo>
                  <a:lnTo>
                    <a:pt x="42" y="22"/>
                  </a:lnTo>
                  <a:lnTo>
                    <a:pt x="54" y="20"/>
                  </a:lnTo>
                  <a:lnTo>
                    <a:pt x="66" y="16"/>
                  </a:lnTo>
                  <a:lnTo>
                    <a:pt x="68" y="14"/>
                  </a:lnTo>
                  <a:lnTo>
                    <a:pt x="70" y="10"/>
                  </a:lnTo>
                  <a:lnTo>
                    <a:pt x="68" y="4"/>
                  </a:lnTo>
                  <a:lnTo>
                    <a:pt x="66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4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7E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36"/>
            <p:cNvSpPr/>
            <p:nvPr/>
          </p:nvSpPr>
          <p:spPr>
            <a:xfrm>
              <a:off x="8277225" y="3070225"/>
              <a:ext cx="184150" cy="19050"/>
            </a:xfrm>
            <a:custGeom>
              <a:avLst/>
              <a:gdLst/>
              <a:ahLst/>
              <a:cxnLst/>
              <a:rect l="l" t="t" r="r" b="b"/>
              <a:pathLst>
                <a:path w="116" h="12" extrusionOk="0">
                  <a:moveTo>
                    <a:pt x="112" y="0"/>
                  </a:moveTo>
                  <a:lnTo>
                    <a:pt x="84" y="0"/>
                  </a:lnTo>
                  <a:lnTo>
                    <a:pt x="56" y="0"/>
                  </a:lnTo>
                  <a:lnTo>
                    <a:pt x="3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2" y="10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34" y="12"/>
                  </a:lnTo>
                  <a:lnTo>
                    <a:pt x="60" y="12"/>
                  </a:lnTo>
                  <a:lnTo>
                    <a:pt x="88" y="12"/>
                  </a:lnTo>
                  <a:lnTo>
                    <a:pt x="116" y="12"/>
                  </a:lnTo>
                  <a:lnTo>
                    <a:pt x="116" y="10"/>
                  </a:lnTo>
                  <a:lnTo>
                    <a:pt x="116" y="6"/>
                  </a:lnTo>
                  <a:lnTo>
                    <a:pt x="116" y="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36"/>
            <p:cNvSpPr/>
            <p:nvPr/>
          </p:nvSpPr>
          <p:spPr>
            <a:xfrm>
              <a:off x="7823200" y="1425575"/>
              <a:ext cx="800100" cy="904875"/>
            </a:xfrm>
            <a:custGeom>
              <a:avLst/>
              <a:gdLst/>
              <a:ahLst/>
              <a:cxnLst/>
              <a:rect l="l" t="t" r="r" b="b"/>
              <a:pathLst>
                <a:path w="504" h="570" extrusionOk="0">
                  <a:moveTo>
                    <a:pt x="250" y="0"/>
                  </a:moveTo>
                  <a:lnTo>
                    <a:pt x="250" y="0"/>
                  </a:lnTo>
                  <a:lnTo>
                    <a:pt x="232" y="2"/>
                  </a:lnTo>
                  <a:lnTo>
                    <a:pt x="210" y="6"/>
                  </a:lnTo>
                  <a:lnTo>
                    <a:pt x="188" y="10"/>
                  </a:lnTo>
                  <a:lnTo>
                    <a:pt x="168" y="18"/>
                  </a:lnTo>
                  <a:lnTo>
                    <a:pt x="146" y="26"/>
                  </a:lnTo>
                  <a:lnTo>
                    <a:pt x="126" y="36"/>
                  </a:lnTo>
                  <a:lnTo>
                    <a:pt x="106" y="52"/>
                  </a:lnTo>
                  <a:lnTo>
                    <a:pt x="86" y="66"/>
                  </a:lnTo>
                  <a:lnTo>
                    <a:pt x="68" y="84"/>
                  </a:lnTo>
                  <a:lnTo>
                    <a:pt x="52" y="104"/>
                  </a:lnTo>
                  <a:lnTo>
                    <a:pt x="38" y="126"/>
                  </a:lnTo>
                  <a:lnTo>
                    <a:pt x="24" y="148"/>
                  </a:lnTo>
                  <a:lnTo>
                    <a:pt x="14" y="174"/>
                  </a:lnTo>
                  <a:lnTo>
                    <a:pt x="8" y="202"/>
                  </a:lnTo>
                  <a:lnTo>
                    <a:pt x="2" y="232"/>
                  </a:lnTo>
                  <a:lnTo>
                    <a:pt x="0" y="264"/>
                  </a:lnTo>
                  <a:lnTo>
                    <a:pt x="2" y="296"/>
                  </a:lnTo>
                  <a:lnTo>
                    <a:pt x="6" y="328"/>
                  </a:lnTo>
                  <a:lnTo>
                    <a:pt x="12" y="358"/>
                  </a:lnTo>
                  <a:lnTo>
                    <a:pt x="20" y="386"/>
                  </a:lnTo>
                  <a:lnTo>
                    <a:pt x="30" y="414"/>
                  </a:lnTo>
                  <a:lnTo>
                    <a:pt x="42" y="440"/>
                  </a:lnTo>
                  <a:lnTo>
                    <a:pt x="56" y="462"/>
                  </a:lnTo>
                  <a:lnTo>
                    <a:pt x="72" y="484"/>
                  </a:lnTo>
                  <a:lnTo>
                    <a:pt x="90" y="504"/>
                  </a:lnTo>
                  <a:lnTo>
                    <a:pt x="110" y="520"/>
                  </a:lnTo>
                  <a:lnTo>
                    <a:pt x="130" y="534"/>
                  </a:lnTo>
                  <a:lnTo>
                    <a:pt x="152" y="548"/>
                  </a:lnTo>
                  <a:lnTo>
                    <a:pt x="176" y="558"/>
                  </a:lnTo>
                  <a:lnTo>
                    <a:pt x="200" y="564"/>
                  </a:lnTo>
                  <a:lnTo>
                    <a:pt x="224" y="568"/>
                  </a:lnTo>
                  <a:lnTo>
                    <a:pt x="250" y="570"/>
                  </a:lnTo>
                  <a:lnTo>
                    <a:pt x="280" y="568"/>
                  </a:lnTo>
                  <a:lnTo>
                    <a:pt x="308" y="564"/>
                  </a:lnTo>
                  <a:lnTo>
                    <a:pt x="334" y="558"/>
                  </a:lnTo>
                  <a:lnTo>
                    <a:pt x="356" y="548"/>
                  </a:lnTo>
                  <a:lnTo>
                    <a:pt x="380" y="534"/>
                  </a:lnTo>
                  <a:lnTo>
                    <a:pt x="400" y="520"/>
                  </a:lnTo>
                  <a:lnTo>
                    <a:pt x="418" y="504"/>
                  </a:lnTo>
                  <a:lnTo>
                    <a:pt x="436" y="484"/>
                  </a:lnTo>
                  <a:lnTo>
                    <a:pt x="452" y="462"/>
                  </a:lnTo>
                  <a:lnTo>
                    <a:pt x="464" y="440"/>
                  </a:lnTo>
                  <a:lnTo>
                    <a:pt x="476" y="414"/>
                  </a:lnTo>
                  <a:lnTo>
                    <a:pt x="486" y="386"/>
                  </a:lnTo>
                  <a:lnTo>
                    <a:pt x="492" y="358"/>
                  </a:lnTo>
                  <a:lnTo>
                    <a:pt x="498" y="328"/>
                  </a:lnTo>
                  <a:lnTo>
                    <a:pt x="502" y="296"/>
                  </a:lnTo>
                  <a:lnTo>
                    <a:pt x="504" y="264"/>
                  </a:lnTo>
                  <a:lnTo>
                    <a:pt x="502" y="232"/>
                  </a:lnTo>
                  <a:lnTo>
                    <a:pt x="496" y="202"/>
                  </a:lnTo>
                  <a:lnTo>
                    <a:pt x="490" y="174"/>
                  </a:lnTo>
                  <a:lnTo>
                    <a:pt x="478" y="148"/>
                  </a:lnTo>
                  <a:lnTo>
                    <a:pt x="466" y="126"/>
                  </a:lnTo>
                  <a:lnTo>
                    <a:pt x="450" y="104"/>
                  </a:lnTo>
                  <a:lnTo>
                    <a:pt x="434" y="84"/>
                  </a:lnTo>
                  <a:lnTo>
                    <a:pt x="416" y="66"/>
                  </a:lnTo>
                  <a:lnTo>
                    <a:pt x="398" y="52"/>
                  </a:lnTo>
                  <a:lnTo>
                    <a:pt x="378" y="36"/>
                  </a:lnTo>
                  <a:lnTo>
                    <a:pt x="356" y="26"/>
                  </a:lnTo>
                  <a:lnTo>
                    <a:pt x="336" y="18"/>
                  </a:lnTo>
                  <a:lnTo>
                    <a:pt x="314" y="10"/>
                  </a:lnTo>
                  <a:lnTo>
                    <a:pt x="294" y="6"/>
                  </a:lnTo>
                  <a:lnTo>
                    <a:pt x="272" y="2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6"/>
            <p:cNvSpPr/>
            <p:nvPr/>
          </p:nvSpPr>
          <p:spPr>
            <a:xfrm>
              <a:off x="8213725" y="2057400"/>
              <a:ext cx="28575" cy="25400"/>
            </a:xfrm>
            <a:custGeom>
              <a:avLst/>
              <a:gdLst/>
              <a:ahLst/>
              <a:cxnLst/>
              <a:rect l="l" t="t" r="r" b="b"/>
              <a:pathLst>
                <a:path w="18" h="16" extrusionOk="0">
                  <a:moveTo>
                    <a:pt x="18" y="8"/>
                  </a:moveTo>
                  <a:lnTo>
                    <a:pt x="18" y="8"/>
                  </a:lnTo>
                  <a:lnTo>
                    <a:pt x="18" y="12"/>
                  </a:lnTo>
                  <a:lnTo>
                    <a:pt x="16" y="14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8" y="4"/>
                  </a:lnTo>
                  <a:lnTo>
                    <a:pt x="18" y="8"/>
                  </a:lnTo>
                  <a:close/>
                </a:path>
              </a:pathLst>
            </a:custGeom>
            <a:solidFill>
              <a:srgbClr val="F8AA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36"/>
            <p:cNvSpPr/>
            <p:nvPr/>
          </p:nvSpPr>
          <p:spPr>
            <a:xfrm>
              <a:off x="7997825" y="1898650"/>
              <a:ext cx="127000" cy="187325"/>
            </a:xfrm>
            <a:custGeom>
              <a:avLst/>
              <a:gdLst/>
              <a:ahLst/>
              <a:cxnLst/>
              <a:rect l="l" t="t" r="r" b="b"/>
              <a:pathLst>
                <a:path w="80" h="118" extrusionOk="0">
                  <a:moveTo>
                    <a:pt x="80" y="58"/>
                  </a:moveTo>
                  <a:lnTo>
                    <a:pt x="80" y="58"/>
                  </a:lnTo>
                  <a:lnTo>
                    <a:pt x="78" y="70"/>
                  </a:lnTo>
                  <a:lnTo>
                    <a:pt x="78" y="82"/>
                  </a:lnTo>
                  <a:lnTo>
                    <a:pt x="74" y="92"/>
                  </a:lnTo>
                  <a:lnTo>
                    <a:pt x="68" y="100"/>
                  </a:lnTo>
                  <a:lnTo>
                    <a:pt x="62" y="108"/>
                  </a:lnTo>
                  <a:lnTo>
                    <a:pt x="56" y="114"/>
                  </a:lnTo>
                  <a:lnTo>
                    <a:pt x="48" y="116"/>
                  </a:lnTo>
                  <a:lnTo>
                    <a:pt x="40" y="118"/>
                  </a:lnTo>
                  <a:lnTo>
                    <a:pt x="32" y="116"/>
                  </a:lnTo>
                  <a:lnTo>
                    <a:pt x="24" y="114"/>
                  </a:lnTo>
                  <a:lnTo>
                    <a:pt x="18" y="108"/>
                  </a:lnTo>
                  <a:lnTo>
                    <a:pt x="12" y="100"/>
                  </a:lnTo>
                  <a:lnTo>
                    <a:pt x="6" y="92"/>
                  </a:lnTo>
                  <a:lnTo>
                    <a:pt x="2" y="82"/>
                  </a:lnTo>
                  <a:lnTo>
                    <a:pt x="2" y="70"/>
                  </a:lnTo>
                  <a:lnTo>
                    <a:pt x="0" y="58"/>
                  </a:lnTo>
                  <a:lnTo>
                    <a:pt x="2" y="48"/>
                  </a:lnTo>
                  <a:lnTo>
                    <a:pt x="2" y="36"/>
                  </a:lnTo>
                  <a:lnTo>
                    <a:pt x="6" y="26"/>
                  </a:lnTo>
                  <a:lnTo>
                    <a:pt x="12" y="18"/>
                  </a:lnTo>
                  <a:lnTo>
                    <a:pt x="18" y="10"/>
                  </a:lnTo>
                  <a:lnTo>
                    <a:pt x="24" y="6"/>
                  </a:lnTo>
                  <a:lnTo>
                    <a:pt x="32" y="2"/>
                  </a:lnTo>
                  <a:lnTo>
                    <a:pt x="40" y="0"/>
                  </a:lnTo>
                  <a:lnTo>
                    <a:pt x="48" y="2"/>
                  </a:lnTo>
                  <a:lnTo>
                    <a:pt x="56" y="6"/>
                  </a:lnTo>
                  <a:lnTo>
                    <a:pt x="62" y="10"/>
                  </a:lnTo>
                  <a:lnTo>
                    <a:pt x="68" y="18"/>
                  </a:lnTo>
                  <a:lnTo>
                    <a:pt x="74" y="26"/>
                  </a:lnTo>
                  <a:lnTo>
                    <a:pt x="78" y="36"/>
                  </a:lnTo>
                  <a:lnTo>
                    <a:pt x="78" y="48"/>
                  </a:lnTo>
                  <a:lnTo>
                    <a:pt x="80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36"/>
            <p:cNvSpPr/>
            <p:nvPr/>
          </p:nvSpPr>
          <p:spPr>
            <a:xfrm>
              <a:off x="8039100" y="1962150"/>
              <a:ext cx="44450" cy="66675"/>
            </a:xfrm>
            <a:custGeom>
              <a:avLst/>
              <a:gdLst/>
              <a:ahLst/>
              <a:cxnLst/>
              <a:rect l="l" t="t" r="r" b="b"/>
              <a:pathLst>
                <a:path w="28" h="42" extrusionOk="0">
                  <a:moveTo>
                    <a:pt x="28" y="20"/>
                  </a:moveTo>
                  <a:lnTo>
                    <a:pt x="28" y="20"/>
                  </a:lnTo>
                  <a:lnTo>
                    <a:pt x="26" y="30"/>
                  </a:lnTo>
                  <a:lnTo>
                    <a:pt x="24" y="36"/>
                  </a:lnTo>
                  <a:lnTo>
                    <a:pt x="20" y="40"/>
                  </a:lnTo>
                  <a:lnTo>
                    <a:pt x="14" y="42"/>
                  </a:lnTo>
                  <a:lnTo>
                    <a:pt x="8" y="40"/>
                  </a:lnTo>
                  <a:lnTo>
                    <a:pt x="4" y="36"/>
                  </a:lnTo>
                  <a:lnTo>
                    <a:pt x="0" y="30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4" y="6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6"/>
                  </a:lnTo>
                  <a:lnTo>
                    <a:pt x="26" y="14"/>
                  </a:lnTo>
                  <a:lnTo>
                    <a:pt x="28" y="20"/>
                  </a:lnTo>
                  <a:close/>
                </a:path>
              </a:pathLst>
            </a:custGeom>
            <a:solidFill>
              <a:srgbClr val="A14F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36"/>
            <p:cNvSpPr/>
            <p:nvPr/>
          </p:nvSpPr>
          <p:spPr>
            <a:xfrm>
              <a:off x="8318500" y="1898650"/>
              <a:ext cx="130175" cy="187325"/>
            </a:xfrm>
            <a:custGeom>
              <a:avLst/>
              <a:gdLst/>
              <a:ahLst/>
              <a:cxnLst/>
              <a:rect l="l" t="t" r="r" b="b"/>
              <a:pathLst>
                <a:path w="82" h="118" extrusionOk="0">
                  <a:moveTo>
                    <a:pt x="82" y="58"/>
                  </a:moveTo>
                  <a:lnTo>
                    <a:pt x="82" y="58"/>
                  </a:lnTo>
                  <a:lnTo>
                    <a:pt x="80" y="70"/>
                  </a:lnTo>
                  <a:lnTo>
                    <a:pt x="78" y="82"/>
                  </a:lnTo>
                  <a:lnTo>
                    <a:pt x="74" y="92"/>
                  </a:lnTo>
                  <a:lnTo>
                    <a:pt x="70" y="100"/>
                  </a:lnTo>
                  <a:lnTo>
                    <a:pt x="64" y="108"/>
                  </a:lnTo>
                  <a:lnTo>
                    <a:pt x="58" y="114"/>
                  </a:lnTo>
                  <a:lnTo>
                    <a:pt x="50" y="116"/>
                  </a:lnTo>
                  <a:lnTo>
                    <a:pt x="42" y="118"/>
                  </a:lnTo>
                  <a:lnTo>
                    <a:pt x="32" y="116"/>
                  </a:lnTo>
                  <a:lnTo>
                    <a:pt x="26" y="114"/>
                  </a:lnTo>
                  <a:lnTo>
                    <a:pt x="18" y="108"/>
                  </a:lnTo>
                  <a:lnTo>
                    <a:pt x="12" y="100"/>
                  </a:lnTo>
                  <a:lnTo>
                    <a:pt x="8" y="92"/>
                  </a:lnTo>
                  <a:lnTo>
                    <a:pt x="4" y="82"/>
                  </a:lnTo>
                  <a:lnTo>
                    <a:pt x="2" y="70"/>
                  </a:lnTo>
                  <a:lnTo>
                    <a:pt x="0" y="58"/>
                  </a:lnTo>
                  <a:lnTo>
                    <a:pt x="2" y="48"/>
                  </a:lnTo>
                  <a:lnTo>
                    <a:pt x="4" y="36"/>
                  </a:lnTo>
                  <a:lnTo>
                    <a:pt x="8" y="26"/>
                  </a:lnTo>
                  <a:lnTo>
                    <a:pt x="12" y="18"/>
                  </a:lnTo>
                  <a:lnTo>
                    <a:pt x="18" y="10"/>
                  </a:lnTo>
                  <a:lnTo>
                    <a:pt x="26" y="6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8" y="6"/>
                  </a:lnTo>
                  <a:lnTo>
                    <a:pt x="64" y="10"/>
                  </a:lnTo>
                  <a:lnTo>
                    <a:pt x="70" y="18"/>
                  </a:lnTo>
                  <a:lnTo>
                    <a:pt x="74" y="26"/>
                  </a:lnTo>
                  <a:lnTo>
                    <a:pt x="78" y="36"/>
                  </a:lnTo>
                  <a:lnTo>
                    <a:pt x="80" y="48"/>
                  </a:lnTo>
                  <a:lnTo>
                    <a:pt x="82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36"/>
            <p:cNvSpPr/>
            <p:nvPr/>
          </p:nvSpPr>
          <p:spPr>
            <a:xfrm>
              <a:off x="8362950" y="1962150"/>
              <a:ext cx="44450" cy="66675"/>
            </a:xfrm>
            <a:custGeom>
              <a:avLst/>
              <a:gdLst/>
              <a:ahLst/>
              <a:cxnLst/>
              <a:rect l="l" t="t" r="r" b="b"/>
              <a:pathLst>
                <a:path w="28" h="42" extrusionOk="0">
                  <a:moveTo>
                    <a:pt x="28" y="20"/>
                  </a:moveTo>
                  <a:lnTo>
                    <a:pt x="28" y="20"/>
                  </a:lnTo>
                  <a:lnTo>
                    <a:pt x="28" y="30"/>
                  </a:lnTo>
                  <a:lnTo>
                    <a:pt x="24" y="36"/>
                  </a:lnTo>
                  <a:lnTo>
                    <a:pt x="18" y="40"/>
                  </a:lnTo>
                  <a:lnTo>
                    <a:pt x="14" y="42"/>
                  </a:lnTo>
                  <a:lnTo>
                    <a:pt x="8" y="40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6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4" y="6"/>
                  </a:lnTo>
                  <a:lnTo>
                    <a:pt x="28" y="14"/>
                  </a:lnTo>
                  <a:lnTo>
                    <a:pt x="28" y="20"/>
                  </a:lnTo>
                  <a:close/>
                </a:path>
              </a:pathLst>
            </a:custGeom>
            <a:solidFill>
              <a:srgbClr val="A14F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36"/>
            <p:cNvSpPr/>
            <p:nvPr/>
          </p:nvSpPr>
          <p:spPr>
            <a:xfrm>
              <a:off x="8185150" y="2152650"/>
              <a:ext cx="73025" cy="6350"/>
            </a:xfrm>
            <a:custGeom>
              <a:avLst/>
              <a:gdLst/>
              <a:ahLst/>
              <a:cxnLst/>
              <a:rect l="l" t="t" r="r" b="b"/>
              <a:pathLst>
                <a:path w="46" h="4" extrusionOk="0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2" y="4"/>
                  </a:lnTo>
                  <a:lnTo>
                    <a:pt x="22" y="4"/>
                  </a:lnTo>
                  <a:lnTo>
                    <a:pt x="34" y="4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22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9A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36"/>
            <p:cNvSpPr/>
            <p:nvPr/>
          </p:nvSpPr>
          <p:spPr>
            <a:xfrm>
              <a:off x="7753350" y="1895475"/>
              <a:ext cx="133350" cy="139700"/>
            </a:xfrm>
            <a:custGeom>
              <a:avLst/>
              <a:gdLst/>
              <a:ahLst/>
              <a:cxnLst/>
              <a:rect l="l" t="t" r="r" b="b"/>
              <a:pathLst>
                <a:path w="84" h="88" extrusionOk="0">
                  <a:moveTo>
                    <a:pt x="0" y="42"/>
                  </a:moveTo>
                  <a:lnTo>
                    <a:pt x="0" y="42"/>
                  </a:lnTo>
                  <a:lnTo>
                    <a:pt x="0" y="52"/>
                  </a:lnTo>
                  <a:lnTo>
                    <a:pt x="2" y="60"/>
                  </a:lnTo>
                  <a:lnTo>
                    <a:pt x="6" y="68"/>
                  </a:lnTo>
                  <a:lnTo>
                    <a:pt x="10" y="74"/>
                  </a:lnTo>
                  <a:lnTo>
                    <a:pt x="16" y="78"/>
                  </a:lnTo>
                  <a:lnTo>
                    <a:pt x="20" y="84"/>
                  </a:lnTo>
                  <a:lnTo>
                    <a:pt x="28" y="86"/>
                  </a:lnTo>
                  <a:lnTo>
                    <a:pt x="36" y="88"/>
                  </a:lnTo>
                  <a:lnTo>
                    <a:pt x="60" y="86"/>
                  </a:lnTo>
                  <a:lnTo>
                    <a:pt x="76" y="84"/>
                  </a:lnTo>
                  <a:lnTo>
                    <a:pt x="80" y="82"/>
                  </a:lnTo>
                  <a:lnTo>
                    <a:pt x="82" y="78"/>
                  </a:lnTo>
                  <a:lnTo>
                    <a:pt x="84" y="76"/>
                  </a:lnTo>
                  <a:lnTo>
                    <a:pt x="84" y="74"/>
                  </a:lnTo>
                  <a:lnTo>
                    <a:pt x="82" y="68"/>
                  </a:lnTo>
                  <a:lnTo>
                    <a:pt x="78" y="60"/>
                  </a:lnTo>
                  <a:lnTo>
                    <a:pt x="74" y="52"/>
                  </a:lnTo>
                  <a:lnTo>
                    <a:pt x="72" y="42"/>
                  </a:lnTo>
                  <a:lnTo>
                    <a:pt x="72" y="36"/>
                  </a:lnTo>
                  <a:lnTo>
                    <a:pt x="68" y="28"/>
                  </a:lnTo>
                  <a:lnTo>
                    <a:pt x="66" y="20"/>
                  </a:lnTo>
                  <a:lnTo>
                    <a:pt x="62" y="12"/>
                  </a:lnTo>
                  <a:lnTo>
                    <a:pt x="56" y="8"/>
                  </a:lnTo>
                  <a:lnTo>
                    <a:pt x="50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28" y="2"/>
                  </a:lnTo>
                  <a:lnTo>
                    <a:pt x="20" y="4"/>
                  </a:lnTo>
                  <a:lnTo>
                    <a:pt x="16" y="8"/>
                  </a:lnTo>
                  <a:lnTo>
                    <a:pt x="10" y="12"/>
                  </a:lnTo>
                  <a:lnTo>
                    <a:pt x="6" y="20"/>
                  </a:lnTo>
                  <a:lnTo>
                    <a:pt x="2" y="28"/>
                  </a:lnTo>
                  <a:lnTo>
                    <a:pt x="0" y="36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36"/>
            <p:cNvSpPr/>
            <p:nvPr/>
          </p:nvSpPr>
          <p:spPr>
            <a:xfrm>
              <a:off x="8572500" y="1895475"/>
              <a:ext cx="133350" cy="139700"/>
            </a:xfrm>
            <a:custGeom>
              <a:avLst/>
              <a:gdLst/>
              <a:ahLst/>
              <a:cxnLst/>
              <a:rect l="l" t="t" r="r" b="b"/>
              <a:pathLst>
                <a:path w="84" h="88" extrusionOk="0">
                  <a:moveTo>
                    <a:pt x="84" y="42"/>
                  </a:moveTo>
                  <a:lnTo>
                    <a:pt x="84" y="42"/>
                  </a:lnTo>
                  <a:lnTo>
                    <a:pt x="84" y="52"/>
                  </a:lnTo>
                  <a:lnTo>
                    <a:pt x="82" y="60"/>
                  </a:lnTo>
                  <a:lnTo>
                    <a:pt x="78" y="68"/>
                  </a:lnTo>
                  <a:lnTo>
                    <a:pt x="74" y="74"/>
                  </a:lnTo>
                  <a:lnTo>
                    <a:pt x="68" y="78"/>
                  </a:lnTo>
                  <a:lnTo>
                    <a:pt x="64" y="84"/>
                  </a:lnTo>
                  <a:lnTo>
                    <a:pt x="56" y="86"/>
                  </a:lnTo>
                  <a:lnTo>
                    <a:pt x="48" y="88"/>
                  </a:lnTo>
                  <a:lnTo>
                    <a:pt x="24" y="86"/>
                  </a:lnTo>
                  <a:lnTo>
                    <a:pt x="8" y="84"/>
                  </a:lnTo>
                  <a:lnTo>
                    <a:pt x="4" y="82"/>
                  </a:lnTo>
                  <a:lnTo>
                    <a:pt x="2" y="78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2" y="68"/>
                  </a:lnTo>
                  <a:lnTo>
                    <a:pt x="6" y="60"/>
                  </a:lnTo>
                  <a:lnTo>
                    <a:pt x="10" y="52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16" y="28"/>
                  </a:lnTo>
                  <a:lnTo>
                    <a:pt x="18" y="20"/>
                  </a:lnTo>
                  <a:lnTo>
                    <a:pt x="22" y="12"/>
                  </a:lnTo>
                  <a:lnTo>
                    <a:pt x="28" y="8"/>
                  </a:lnTo>
                  <a:lnTo>
                    <a:pt x="34" y="4"/>
                  </a:lnTo>
                  <a:lnTo>
                    <a:pt x="40" y="2"/>
                  </a:lnTo>
                  <a:lnTo>
                    <a:pt x="48" y="0"/>
                  </a:lnTo>
                  <a:lnTo>
                    <a:pt x="56" y="2"/>
                  </a:lnTo>
                  <a:lnTo>
                    <a:pt x="64" y="4"/>
                  </a:lnTo>
                  <a:lnTo>
                    <a:pt x="68" y="8"/>
                  </a:lnTo>
                  <a:lnTo>
                    <a:pt x="74" y="12"/>
                  </a:lnTo>
                  <a:lnTo>
                    <a:pt x="78" y="20"/>
                  </a:lnTo>
                  <a:lnTo>
                    <a:pt x="82" y="28"/>
                  </a:lnTo>
                  <a:lnTo>
                    <a:pt x="84" y="36"/>
                  </a:lnTo>
                  <a:lnTo>
                    <a:pt x="84" y="42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36"/>
            <p:cNvSpPr/>
            <p:nvPr/>
          </p:nvSpPr>
          <p:spPr>
            <a:xfrm>
              <a:off x="7807325" y="1412875"/>
              <a:ext cx="825500" cy="504825"/>
            </a:xfrm>
            <a:custGeom>
              <a:avLst/>
              <a:gdLst/>
              <a:ahLst/>
              <a:cxnLst/>
              <a:rect l="l" t="t" r="r" b="b"/>
              <a:pathLst>
                <a:path w="520" h="318" extrusionOk="0">
                  <a:moveTo>
                    <a:pt x="324" y="286"/>
                  </a:moveTo>
                  <a:lnTo>
                    <a:pt x="324" y="286"/>
                  </a:lnTo>
                  <a:lnTo>
                    <a:pt x="352" y="278"/>
                  </a:lnTo>
                  <a:lnTo>
                    <a:pt x="378" y="270"/>
                  </a:lnTo>
                  <a:lnTo>
                    <a:pt x="398" y="268"/>
                  </a:lnTo>
                  <a:lnTo>
                    <a:pt x="418" y="266"/>
                  </a:lnTo>
                  <a:lnTo>
                    <a:pt x="436" y="268"/>
                  </a:lnTo>
                  <a:lnTo>
                    <a:pt x="452" y="270"/>
                  </a:lnTo>
                  <a:lnTo>
                    <a:pt x="464" y="274"/>
                  </a:lnTo>
                  <a:lnTo>
                    <a:pt x="476" y="278"/>
                  </a:lnTo>
                  <a:lnTo>
                    <a:pt x="484" y="286"/>
                  </a:lnTo>
                  <a:lnTo>
                    <a:pt x="492" y="290"/>
                  </a:lnTo>
                  <a:lnTo>
                    <a:pt x="504" y="302"/>
                  </a:lnTo>
                  <a:lnTo>
                    <a:pt x="510" y="312"/>
                  </a:lnTo>
                  <a:lnTo>
                    <a:pt x="512" y="316"/>
                  </a:lnTo>
                  <a:lnTo>
                    <a:pt x="516" y="286"/>
                  </a:lnTo>
                  <a:lnTo>
                    <a:pt x="518" y="258"/>
                  </a:lnTo>
                  <a:lnTo>
                    <a:pt x="520" y="234"/>
                  </a:lnTo>
                  <a:lnTo>
                    <a:pt x="518" y="210"/>
                  </a:lnTo>
                  <a:lnTo>
                    <a:pt x="516" y="188"/>
                  </a:lnTo>
                  <a:lnTo>
                    <a:pt x="512" y="166"/>
                  </a:lnTo>
                  <a:lnTo>
                    <a:pt x="506" y="148"/>
                  </a:lnTo>
                  <a:lnTo>
                    <a:pt x="500" y="130"/>
                  </a:lnTo>
                  <a:lnTo>
                    <a:pt x="490" y="114"/>
                  </a:lnTo>
                  <a:lnTo>
                    <a:pt x="482" y="100"/>
                  </a:lnTo>
                  <a:lnTo>
                    <a:pt x="470" y="88"/>
                  </a:lnTo>
                  <a:lnTo>
                    <a:pt x="460" y="74"/>
                  </a:lnTo>
                  <a:lnTo>
                    <a:pt x="448" y="62"/>
                  </a:lnTo>
                  <a:lnTo>
                    <a:pt x="436" y="54"/>
                  </a:lnTo>
                  <a:lnTo>
                    <a:pt x="410" y="36"/>
                  </a:lnTo>
                  <a:lnTo>
                    <a:pt x="384" y="24"/>
                  </a:lnTo>
                  <a:lnTo>
                    <a:pt x="358" y="14"/>
                  </a:lnTo>
                  <a:lnTo>
                    <a:pt x="334" y="8"/>
                  </a:lnTo>
                  <a:lnTo>
                    <a:pt x="310" y="2"/>
                  </a:lnTo>
                  <a:lnTo>
                    <a:pt x="274" y="0"/>
                  </a:lnTo>
                  <a:lnTo>
                    <a:pt x="262" y="0"/>
                  </a:lnTo>
                  <a:lnTo>
                    <a:pt x="232" y="0"/>
                  </a:lnTo>
                  <a:lnTo>
                    <a:pt x="204" y="4"/>
                  </a:lnTo>
                  <a:lnTo>
                    <a:pt x="180" y="10"/>
                  </a:lnTo>
                  <a:lnTo>
                    <a:pt x="156" y="16"/>
                  </a:lnTo>
                  <a:lnTo>
                    <a:pt x="136" y="26"/>
                  </a:lnTo>
                  <a:lnTo>
                    <a:pt x="116" y="34"/>
                  </a:lnTo>
                  <a:lnTo>
                    <a:pt x="98" y="44"/>
                  </a:lnTo>
                  <a:lnTo>
                    <a:pt x="82" y="54"/>
                  </a:lnTo>
                  <a:lnTo>
                    <a:pt x="68" y="66"/>
                  </a:lnTo>
                  <a:lnTo>
                    <a:pt x="56" y="76"/>
                  </a:lnTo>
                  <a:lnTo>
                    <a:pt x="46" y="90"/>
                  </a:lnTo>
                  <a:lnTo>
                    <a:pt x="36" y="104"/>
                  </a:lnTo>
                  <a:lnTo>
                    <a:pt x="28" y="118"/>
                  </a:lnTo>
                  <a:lnTo>
                    <a:pt x="20" y="132"/>
                  </a:lnTo>
                  <a:lnTo>
                    <a:pt x="16" y="146"/>
                  </a:lnTo>
                  <a:lnTo>
                    <a:pt x="10" y="160"/>
                  </a:lnTo>
                  <a:lnTo>
                    <a:pt x="2" y="188"/>
                  </a:lnTo>
                  <a:lnTo>
                    <a:pt x="2" y="214"/>
                  </a:lnTo>
                  <a:lnTo>
                    <a:pt x="0" y="240"/>
                  </a:lnTo>
                  <a:lnTo>
                    <a:pt x="2" y="264"/>
                  </a:lnTo>
                  <a:lnTo>
                    <a:pt x="4" y="286"/>
                  </a:lnTo>
                  <a:lnTo>
                    <a:pt x="8" y="300"/>
                  </a:lnTo>
                  <a:lnTo>
                    <a:pt x="12" y="312"/>
                  </a:lnTo>
                  <a:lnTo>
                    <a:pt x="14" y="318"/>
                  </a:lnTo>
                  <a:lnTo>
                    <a:pt x="16" y="316"/>
                  </a:lnTo>
                  <a:lnTo>
                    <a:pt x="20" y="304"/>
                  </a:lnTo>
                  <a:lnTo>
                    <a:pt x="32" y="292"/>
                  </a:lnTo>
                  <a:lnTo>
                    <a:pt x="40" y="286"/>
                  </a:lnTo>
                  <a:lnTo>
                    <a:pt x="48" y="280"/>
                  </a:lnTo>
                  <a:lnTo>
                    <a:pt x="60" y="274"/>
                  </a:lnTo>
                  <a:lnTo>
                    <a:pt x="74" y="270"/>
                  </a:lnTo>
                  <a:lnTo>
                    <a:pt x="90" y="268"/>
                  </a:lnTo>
                  <a:lnTo>
                    <a:pt x="108" y="266"/>
                  </a:lnTo>
                  <a:lnTo>
                    <a:pt x="128" y="268"/>
                  </a:lnTo>
                  <a:lnTo>
                    <a:pt x="152" y="270"/>
                  </a:lnTo>
                  <a:lnTo>
                    <a:pt x="176" y="278"/>
                  </a:lnTo>
                  <a:lnTo>
                    <a:pt x="206" y="286"/>
                  </a:lnTo>
                  <a:lnTo>
                    <a:pt x="214" y="290"/>
                  </a:lnTo>
                  <a:lnTo>
                    <a:pt x="224" y="294"/>
                  </a:lnTo>
                  <a:lnTo>
                    <a:pt x="238" y="296"/>
                  </a:lnTo>
                  <a:lnTo>
                    <a:pt x="254" y="298"/>
                  </a:lnTo>
                  <a:lnTo>
                    <a:pt x="274" y="296"/>
                  </a:lnTo>
                  <a:lnTo>
                    <a:pt x="298" y="294"/>
                  </a:lnTo>
                  <a:lnTo>
                    <a:pt x="324" y="286"/>
                  </a:lnTo>
                  <a:close/>
                </a:path>
              </a:pathLst>
            </a:custGeom>
            <a:solidFill>
              <a:srgbClr val="DEC7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3" name="Google Shape;1513;p36"/>
          <p:cNvGrpSpPr/>
          <p:nvPr/>
        </p:nvGrpSpPr>
        <p:grpSpPr>
          <a:xfrm>
            <a:off x="0" y="4800600"/>
            <a:ext cx="1828800" cy="1828800"/>
            <a:chOff x="381000" y="4267200"/>
            <a:chExt cx="1828800" cy="1828800"/>
          </a:xfrm>
        </p:grpSpPr>
        <p:sp>
          <p:nvSpPr>
            <p:cNvPr id="1514" name="Google Shape;1514;p36"/>
            <p:cNvSpPr/>
            <p:nvPr/>
          </p:nvSpPr>
          <p:spPr>
            <a:xfrm>
              <a:off x="381000" y="4267200"/>
              <a:ext cx="1828800" cy="182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36"/>
            <p:cNvSpPr/>
            <p:nvPr/>
          </p:nvSpPr>
          <p:spPr>
            <a:xfrm>
              <a:off x="895350" y="5876925"/>
              <a:ext cx="822325" cy="168275"/>
            </a:xfrm>
            <a:custGeom>
              <a:avLst/>
              <a:gdLst/>
              <a:ahLst/>
              <a:cxnLst/>
              <a:rect l="l" t="t" r="r" b="b"/>
              <a:pathLst>
                <a:path w="518" h="106" extrusionOk="0">
                  <a:moveTo>
                    <a:pt x="518" y="52"/>
                  </a:moveTo>
                  <a:lnTo>
                    <a:pt x="518" y="52"/>
                  </a:lnTo>
                  <a:lnTo>
                    <a:pt x="518" y="58"/>
                  </a:lnTo>
                  <a:lnTo>
                    <a:pt x="512" y="64"/>
                  </a:lnTo>
                  <a:lnTo>
                    <a:pt x="506" y="68"/>
                  </a:lnTo>
                  <a:lnTo>
                    <a:pt x="496" y="74"/>
                  </a:lnTo>
                  <a:lnTo>
                    <a:pt x="486" y="78"/>
                  </a:lnTo>
                  <a:lnTo>
                    <a:pt x="474" y="82"/>
                  </a:lnTo>
                  <a:lnTo>
                    <a:pt x="442" y="90"/>
                  </a:lnTo>
                  <a:lnTo>
                    <a:pt x="404" y="98"/>
                  </a:lnTo>
                  <a:lnTo>
                    <a:pt x="360" y="102"/>
                  </a:lnTo>
                  <a:lnTo>
                    <a:pt x="312" y="104"/>
                  </a:lnTo>
                  <a:lnTo>
                    <a:pt x="260" y="106"/>
                  </a:lnTo>
                  <a:lnTo>
                    <a:pt x="208" y="104"/>
                  </a:lnTo>
                  <a:lnTo>
                    <a:pt x="158" y="102"/>
                  </a:lnTo>
                  <a:lnTo>
                    <a:pt x="114" y="98"/>
                  </a:lnTo>
                  <a:lnTo>
                    <a:pt x="76" y="90"/>
                  </a:lnTo>
                  <a:lnTo>
                    <a:pt x="44" y="82"/>
                  </a:lnTo>
                  <a:lnTo>
                    <a:pt x="32" y="78"/>
                  </a:lnTo>
                  <a:lnTo>
                    <a:pt x="20" y="74"/>
                  </a:lnTo>
                  <a:lnTo>
                    <a:pt x="12" y="68"/>
                  </a:lnTo>
                  <a:lnTo>
                    <a:pt x="6" y="64"/>
                  </a:lnTo>
                  <a:lnTo>
                    <a:pt x="2" y="58"/>
                  </a:lnTo>
                  <a:lnTo>
                    <a:pt x="0" y="52"/>
                  </a:lnTo>
                  <a:lnTo>
                    <a:pt x="2" y="48"/>
                  </a:lnTo>
                  <a:lnTo>
                    <a:pt x="6" y="42"/>
                  </a:lnTo>
                  <a:lnTo>
                    <a:pt x="12" y="36"/>
                  </a:lnTo>
                  <a:lnTo>
                    <a:pt x="20" y="32"/>
                  </a:lnTo>
                  <a:lnTo>
                    <a:pt x="32" y="28"/>
                  </a:lnTo>
                  <a:lnTo>
                    <a:pt x="44" y="24"/>
                  </a:lnTo>
                  <a:lnTo>
                    <a:pt x="76" y="16"/>
                  </a:lnTo>
                  <a:lnTo>
                    <a:pt x="114" y="10"/>
                  </a:lnTo>
                  <a:lnTo>
                    <a:pt x="158" y="4"/>
                  </a:lnTo>
                  <a:lnTo>
                    <a:pt x="208" y="2"/>
                  </a:lnTo>
                  <a:lnTo>
                    <a:pt x="260" y="0"/>
                  </a:lnTo>
                  <a:lnTo>
                    <a:pt x="312" y="2"/>
                  </a:lnTo>
                  <a:lnTo>
                    <a:pt x="360" y="4"/>
                  </a:lnTo>
                  <a:lnTo>
                    <a:pt x="404" y="10"/>
                  </a:lnTo>
                  <a:lnTo>
                    <a:pt x="442" y="16"/>
                  </a:lnTo>
                  <a:lnTo>
                    <a:pt x="474" y="24"/>
                  </a:lnTo>
                  <a:lnTo>
                    <a:pt x="486" y="28"/>
                  </a:lnTo>
                  <a:lnTo>
                    <a:pt x="496" y="32"/>
                  </a:lnTo>
                  <a:lnTo>
                    <a:pt x="506" y="36"/>
                  </a:lnTo>
                  <a:lnTo>
                    <a:pt x="512" y="42"/>
                  </a:lnTo>
                  <a:lnTo>
                    <a:pt x="518" y="48"/>
                  </a:lnTo>
                  <a:lnTo>
                    <a:pt x="518" y="52"/>
                  </a:lnTo>
                  <a:close/>
                </a:path>
              </a:pathLst>
            </a:custGeom>
            <a:solidFill>
              <a:srgbClr val="B89D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36"/>
            <p:cNvSpPr/>
            <p:nvPr/>
          </p:nvSpPr>
          <p:spPr>
            <a:xfrm>
              <a:off x="1066800" y="5492750"/>
              <a:ext cx="466725" cy="368300"/>
            </a:xfrm>
            <a:custGeom>
              <a:avLst/>
              <a:gdLst/>
              <a:ahLst/>
              <a:cxnLst/>
              <a:rect l="l" t="t" r="r" b="b"/>
              <a:pathLst>
                <a:path w="294" h="232" extrusionOk="0">
                  <a:moveTo>
                    <a:pt x="0" y="0"/>
                  </a:moveTo>
                  <a:lnTo>
                    <a:pt x="0" y="56"/>
                  </a:lnTo>
                  <a:lnTo>
                    <a:pt x="0" y="116"/>
                  </a:lnTo>
                  <a:lnTo>
                    <a:pt x="0" y="174"/>
                  </a:lnTo>
                  <a:lnTo>
                    <a:pt x="0" y="232"/>
                  </a:lnTo>
                  <a:lnTo>
                    <a:pt x="22" y="232"/>
                  </a:lnTo>
                  <a:lnTo>
                    <a:pt x="44" y="232"/>
                  </a:lnTo>
                  <a:lnTo>
                    <a:pt x="64" y="232"/>
                  </a:lnTo>
                  <a:lnTo>
                    <a:pt x="88" y="232"/>
                  </a:lnTo>
                  <a:lnTo>
                    <a:pt x="88" y="192"/>
                  </a:lnTo>
                  <a:lnTo>
                    <a:pt x="88" y="154"/>
                  </a:lnTo>
                  <a:lnTo>
                    <a:pt x="88" y="116"/>
                  </a:lnTo>
                  <a:lnTo>
                    <a:pt x="88" y="78"/>
                  </a:lnTo>
                  <a:lnTo>
                    <a:pt x="90" y="66"/>
                  </a:lnTo>
                  <a:lnTo>
                    <a:pt x="92" y="54"/>
                  </a:lnTo>
                  <a:lnTo>
                    <a:pt x="98" y="44"/>
                  </a:lnTo>
                  <a:lnTo>
                    <a:pt x="106" y="36"/>
                  </a:lnTo>
                  <a:lnTo>
                    <a:pt x="116" y="26"/>
                  </a:lnTo>
                  <a:lnTo>
                    <a:pt x="126" y="22"/>
                  </a:lnTo>
                  <a:lnTo>
                    <a:pt x="136" y="18"/>
                  </a:lnTo>
                  <a:lnTo>
                    <a:pt x="148" y="16"/>
                  </a:lnTo>
                  <a:lnTo>
                    <a:pt x="162" y="18"/>
                  </a:lnTo>
                  <a:lnTo>
                    <a:pt x="172" y="22"/>
                  </a:lnTo>
                  <a:lnTo>
                    <a:pt x="182" y="26"/>
                  </a:lnTo>
                  <a:lnTo>
                    <a:pt x="192" y="36"/>
                  </a:lnTo>
                  <a:lnTo>
                    <a:pt x="198" y="44"/>
                  </a:lnTo>
                  <a:lnTo>
                    <a:pt x="204" y="54"/>
                  </a:lnTo>
                  <a:lnTo>
                    <a:pt x="208" y="66"/>
                  </a:lnTo>
                  <a:lnTo>
                    <a:pt x="208" y="78"/>
                  </a:lnTo>
                  <a:lnTo>
                    <a:pt x="208" y="116"/>
                  </a:lnTo>
                  <a:lnTo>
                    <a:pt x="208" y="154"/>
                  </a:lnTo>
                  <a:lnTo>
                    <a:pt x="210" y="192"/>
                  </a:lnTo>
                  <a:lnTo>
                    <a:pt x="210" y="232"/>
                  </a:lnTo>
                  <a:lnTo>
                    <a:pt x="230" y="232"/>
                  </a:lnTo>
                  <a:lnTo>
                    <a:pt x="252" y="232"/>
                  </a:lnTo>
                  <a:lnTo>
                    <a:pt x="272" y="232"/>
                  </a:lnTo>
                  <a:lnTo>
                    <a:pt x="294" y="232"/>
                  </a:lnTo>
                  <a:lnTo>
                    <a:pt x="294" y="174"/>
                  </a:lnTo>
                  <a:lnTo>
                    <a:pt x="294" y="116"/>
                  </a:lnTo>
                  <a:lnTo>
                    <a:pt x="294" y="56"/>
                  </a:lnTo>
                  <a:lnTo>
                    <a:pt x="294" y="0"/>
                  </a:lnTo>
                  <a:lnTo>
                    <a:pt x="220" y="0"/>
                  </a:lnTo>
                  <a:lnTo>
                    <a:pt x="146" y="0"/>
                  </a:lnTo>
                  <a:lnTo>
                    <a:pt x="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36"/>
            <p:cNvSpPr/>
            <p:nvPr/>
          </p:nvSpPr>
          <p:spPr>
            <a:xfrm>
              <a:off x="752475" y="4743450"/>
              <a:ext cx="273050" cy="390525"/>
            </a:xfrm>
            <a:custGeom>
              <a:avLst/>
              <a:gdLst/>
              <a:ahLst/>
              <a:cxnLst/>
              <a:rect l="l" t="t" r="r" b="b"/>
              <a:pathLst>
                <a:path w="172" h="246" extrusionOk="0">
                  <a:moveTo>
                    <a:pt x="172" y="208"/>
                  </a:moveTo>
                  <a:lnTo>
                    <a:pt x="172" y="208"/>
                  </a:lnTo>
                  <a:lnTo>
                    <a:pt x="144" y="192"/>
                  </a:lnTo>
                  <a:lnTo>
                    <a:pt x="128" y="180"/>
                  </a:lnTo>
                  <a:lnTo>
                    <a:pt x="112" y="168"/>
                  </a:lnTo>
                  <a:lnTo>
                    <a:pt x="98" y="152"/>
                  </a:lnTo>
                  <a:lnTo>
                    <a:pt x="92" y="142"/>
                  </a:lnTo>
                  <a:lnTo>
                    <a:pt x="86" y="132"/>
                  </a:lnTo>
                  <a:lnTo>
                    <a:pt x="80" y="122"/>
                  </a:lnTo>
                  <a:lnTo>
                    <a:pt x="76" y="110"/>
                  </a:lnTo>
                  <a:lnTo>
                    <a:pt x="72" y="96"/>
                  </a:lnTo>
                  <a:lnTo>
                    <a:pt x="68" y="80"/>
                  </a:lnTo>
                  <a:lnTo>
                    <a:pt x="70" y="80"/>
                  </a:lnTo>
                  <a:lnTo>
                    <a:pt x="74" y="80"/>
                  </a:lnTo>
                  <a:lnTo>
                    <a:pt x="78" y="80"/>
                  </a:lnTo>
                  <a:lnTo>
                    <a:pt x="82" y="80"/>
                  </a:lnTo>
                  <a:lnTo>
                    <a:pt x="90" y="80"/>
                  </a:lnTo>
                  <a:lnTo>
                    <a:pt x="98" y="76"/>
                  </a:lnTo>
                  <a:lnTo>
                    <a:pt x="102" y="70"/>
                  </a:lnTo>
                  <a:lnTo>
                    <a:pt x="102" y="68"/>
                  </a:lnTo>
                  <a:lnTo>
                    <a:pt x="104" y="64"/>
                  </a:lnTo>
                  <a:lnTo>
                    <a:pt x="102" y="60"/>
                  </a:lnTo>
                  <a:lnTo>
                    <a:pt x="102" y="58"/>
                  </a:lnTo>
                  <a:lnTo>
                    <a:pt x="98" y="52"/>
                  </a:lnTo>
                  <a:lnTo>
                    <a:pt x="90" y="48"/>
                  </a:lnTo>
                  <a:lnTo>
                    <a:pt x="82" y="46"/>
                  </a:lnTo>
                  <a:lnTo>
                    <a:pt x="80" y="46"/>
                  </a:lnTo>
                  <a:lnTo>
                    <a:pt x="78" y="46"/>
                  </a:lnTo>
                  <a:lnTo>
                    <a:pt x="76" y="46"/>
                  </a:lnTo>
                  <a:lnTo>
                    <a:pt x="76" y="44"/>
                  </a:lnTo>
                  <a:lnTo>
                    <a:pt x="76" y="40"/>
                  </a:lnTo>
                  <a:lnTo>
                    <a:pt x="76" y="38"/>
                  </a:lnTo>
                  <a:lnTo>
                    <a:pt x="76" y="32"/>
                  </a:lnTo>
                  <a:lnTo>
                    <a:pt x="72" y="26"/>
                  </a:lnTo>
                  <a:lnTo>
                    <a:pt x="70" y="20"/>
                  </a:lnTo>
                  <a:lnTo>
                    <a:pt x="66" y="14"/>
                  </a:lnTo>
                  <a:lnTo>
                    <a:pt x="60" y="8"/>
                  </a:lnTo>
                  <a:lnTo>
                    <a:pt x="54" y="4"/>
                  </a:lnTo>
                  <a:lnTo>
                    <a:pt x="46" y="2"/>
                  </a:lnTo>
                  <a:lnTo>
                    <a:pt x="40" y="0"/>
                  </a:lnTo>
                  <a:lnTo>
                    <a:pt x="30" y="2"/>
                  </a:lnTo>
                  <a:lnTo>
                    <a:pt x="24" y="6"/>
                  </a:lnTo>
                  <a:lnTo>
                    <a:pt x="16" y="10"/>
                  </a:lnTo>
                  <a:lnTo>
                    <a:pt x="10" y="16"/>
                  </a:lnTo>
                  <a:lnTo>
                    <a:pt x="6" y="24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0" y="62"/>
                  </a:lnTo>
                  <a:lnTo>
                    <a:pt x="2" y="80"/>
                  </a:lnTo>
                  <a:lnTo>
                    <a:pt x="4" y="100"/>
                  </a:lnTo>
                  <a:lnTo>
                    <a:pt x="10" y="116"/>
                  </a:lnTo>
                  <a:lnTo>
                    <a:pt x="14" y="132"/>
                  </a:lnTo>
                  <a:lnTo>
                    <a:pt x="20" y="146"/>
                  </a:lnTo>
                  <a:lnTo>
                    <a:pt x="26" y="160"/>
                  </a:lnTo>
                  <a:lnTo>
                    <a:pt x="34" y="172"/>
                  </a:lnTo>
                  <a:lnTo>
                    <a:pt x="42" y="184"/>
                  </a:lnTo>
                  <a:lnTo>
                    <a:pt x="50" y="196"/>
                  </a:lnTo>
                  <a:lnTo>
                    <a:pt x="68" y="214"/>
                  </a:lnTo>
                  <a:lnTo>
                    <a:pt x="88" y="230"/>
                  </a:lnTo>
                  <a:lnTo>
                    <a:pt x="106" y="246"/>
                  </a:lnTo>
                  <a:lnTo>
                    <a:pt x="124" y="234"/>
                  </a:lnTo>
                  <a:lnTo>
                    <a:pt x="138" y="226"/>
                  </a:lnTo>
                  <a:lnTo>
                    <a:pt x="156" y="216"/>
                  </a:lnTo>
                  <a:lnTo>
                    <a:pt x="172" y="208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36"/>
            <p:cNvSpPr/>
            <p:nvPr/>
          </p:nvSpPr>
          <p:spPr>
            <a:xfrm>
              <a:off x="749300" y="4740275"/>
              <a:ext cx="282575" cy="393700"/>
            </a:xfrm>
            <a:custGeom>
              <a:avLst/>
              <a:gdLst/>
              <a:ahLst/>
              <a:cxnLst/>
              <a:rect l="l" t="t" r="r" b="b"/>
              <a:pathLst>
                <a:path w="178" h="248" extrusionOk="0">
                  <a:moveTo>
                    <a:pt x="0" y="46"/>
                  </a:moveTo>
                  <a:lnTo>
                    <a:pt x="0" y="46"/>
                  </a:lnTo>
                  <a:lnTo>
                    <a:pt x="2" y="66"/>
                  </a:lnTo>
                  <a:lnTo>
                    <a:pt x="2" y="84"/>
                  </a:lnTo>
                  <a:lnTo>
                    <a:pt x="6" y="102"/>
                  </a:lnTo>
                  <a:lnTo>
                    <a:pt x="10" y="118"/>
                  </a:lnTo>
                  <a:lnTo>
                    <a:pt x="16" y="134"/>
                  </a:lnTo>
                  <a:lnTo>
                    <a:pt x="22" y="150"/>
                  </a:lnTo>
                  <a:lnTo>
                    <a:pt x="28" y="164"/>
                  </a:lnTo>
                  <a:lnTo>
                    <a:pt x="36" y="176"/>
                  </a:lnTo>
                  <a:lnTo>
                    <a:pt x="42" y="188"/>
                  </a:lnTo>
                  <a:lnTo>
                    <a:pt x="52" y="200"/>
                  </a:lnTo>
                  <a:lnTo>
                    <a:pt x="70" y="218"/>
                  </a:lnTo>
                  <a:lnTo>
                    <a:pt x="90" y="236"/>
                  </a:lnTo>
                  <a:lnTo>
                    <a:pt x="108" y="248"/>
                  </a:lnTo>
                  <a:lnTo>
                    <a:pt x="126" y="238"/>
                  </a:lnTo>
                  <a:lnTo>
                    <a:pt x="142" y="228"/>
                  </a:lnTo>
                  <a:lnTo>
                    <a:pt x="160" y="220"/>
                  </a:lnTo>
                  <a:lnTo>
                    <a:pt x="178" y="210"/>
                  </a:lnTo>
                  <a:lnTo>
                    <a:pt x="176" y="208"/>
                  </a:lnTo>
                  <a:lnTo>
                    <a:pt x="174" y="208"/>
                  </a:lnTo>
                  <a:lnTo>
                    <a:pt x="172" y="206"/>
                  </a:lnTo>
                  <a:lnTo>
                    <a:pt x="158" y="200"/>
                  </a:lnTo>
                  <a:lnTo>
                    <a:pt x="144" y="190"/>
                  </a:lnTo>
                  <a:lnTo>
                    <a:pt x="130" y="180"/>
                  </a:lnTo>
                  <a:lnTo>
                    <a:pt x="114" y="168"/>
                  </a:lnTo>
                  <a:lnTo>
                    <a:pt x="100" y="152"/>
                  </a:lnTo>
                  <a:lnTo>
                    <a:pt x="94" y="144"/>
                  </a:lnTo>
                  <a:lnTo>
                    <a:pt x="90" y="134"/>
                  </a:lnTo>
                  <a:lnTo>
                    <a:pt x="84" y="124"/>
                  </a:lnTo>
                  <a:lnTo>
                    <a:pt x="78" y="112"/>
                  </a:lnTo>
                  <a:lnTo>
                    <a:pt x="74" y="98"/>
                  </a:lnTo>
                  <a:lnTo>
                    <a:pt x="72" y="86"/>
                  </a:lnTo>
                  <a:lnTo>
                    <a:pt x="74" y="84"/>
                  </a:lnTo>
                  <a:lnTo>
                    <a:pt x="78" y="84"/>
                  </a:lnTo>
                  <a:lnTo>
                    <a:pt x="82" y="84"/>
                  </a:lnTo>
                  <a:lnTo>
                    <a:pt x="84" y="84"/>
                  </a:lnTo>
                  <a:lnTo>
                    <a:pt x="92" y="82"/>
                  </a:lnTo>
                  <a:lnTo>
                    <a:pt x="100" y="78"/>
                  </a:lnTo>
                  <a:lnTo>
                    <a:pt x="104" y="72"/>
                  </a:lnTo>
                  <a:lnTo>
                    <a:pt x="106" y="70"/>
                  </a:lnTo>
                  <a:lnTo>
                    <a:pt x="108" y="66"/>
                  </a:lnTo>
                  <a:lnTo>
                    <a:pt x="106" y="62"/>
                  </a:lnTo>
                  <a:lnTo>
                    <a:pt x="104" y="58"/>
                  </a:lnTo>
                  <a:lnTo>
                    <a:pt x="100" y="52"/>
                  </a:lnTo>
                  <a:lnTo>
                    <a:pt x="92" y="48"/>
                  </a:lnTo>
                  <a:lnTo>
                    <a:pt x="84" y="46"/>
                  </a:lnTo>
                  <a:lnTo>
                    <a:pt x="82" y="46"/>
                  </a:lnTo>
                  <a:lnTo>
                    <a:pt x="80" y="46"/>
                  </a:lnTo>
                  <a:lnTo>
                    <a:pt x="80" y="42"/>
                  </a:lnTo>
                  <a:lnTo>
                    <a:pt x="80" y="40"/>
                  </a:lnTo>
                  <a:lnTo>
                    <a:pt x="78" y="34"/>
                  </a:lnTo>
                  <a:lnTo>
                    <a:pt x="76" y="28"/>
                  </a:lnTo>
                  <a:lnTo>
                    <a:pt x="74" y="20"/>
                  </a:lnTo>
                  <a:lnTo>
                    <a:pt x="68" y="16"/>
                  </a:lnTo>
                  <a:lnTo>
                    <a:pt x="64" y="10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2" y="0"/>
                  </a:lnTo>
                  <a:lnTo>
                    <a:pt x="32" y="2"/>
                  </a:lnTo>
                  <a:lnTo>
                    <a:pt x="24" y="6"/>
                  </a:lnTo>
                  <a:lnTo>
                    <a:pt x="16" y="10"/>
                  </a:lnTo>
                  <a:lnTo>
                    <a:pt x="12" y="16"/>
                  </a:lnTo>
                  <a:lnTo>
                    <a:pt x="6" y="24"/>
                  </a:lnTo>
                  <a:lnTo>
                    <a:pt x="2" y="30"/>
                  </a:lnTo>
                  <a:lnTo>
                    <a:pt x="2" y="38"/>
                  </a:lnTo>
                  <a:lnTo>
                    <a:pt x="0" y="46"/>
                  </a:lnTo>
                  <a:close/>
                  <a:moveTo>
                    <a:pt x="4" y="46"/>
                  </a:moveTo>
                  <a:lnTo>
                    <a:pt x="4" y="46"/>
                  </a:lnTo>
                  <a:lnTo>
                    <a:pt x="4" y="40"/>
                  </a:lnTo>
                  <a:lnTo>
                    <a:pt x="6" y="32"/>
                  </a:lnTo>
                  <a:lnTo>
                    <a:pt x="10" y="26"/>
                  </a:lnTo>
                  <a:lnTo>
                    <a:pt x="14" y="20"/>
                  </a:lnTo>
                  <a:lnTo>
                    <a:pt x="20" y="14"/>
                  </a:lnTo>
                  <a:lnTo>
                    <a:pt x="26" y="10"/>
                  </a:lnTo>
                  <a:lnTo>
                    <a:pt x="34" y="6"/>
                  </a:lnTo>
                  <a:lnTo>
                    <a:pt x="42" y="6"/>
                  </a:lnTo>
                  <a:lnTo>
                    <a:pt x="48" y="6"/>
                  </a:lnTo>
                  <a:lnTo>
                    <a:pt x="56" y="8"/>
                  </a:lnTo>
                  <a:lnTo>
                    <a:pt x="62" y="12"/>
                  </a:lnTo>
                  <a:lnTo>
                    <a:pt x="66" y="16"/>
                  </a:lnTo>
                  <a:lnTo>
                    <a:pt x="70" y="22"/>
                  </a:lnTo>
                  <a:lnTo>
                    <a:pt x="74" y="28"/>
                  </a:lnTo>
                  <a:lnTo>
                    <a:pt x="76" y="36"/>
                  </a:lnTo>
                  <a:lnTo>
                    <a:pt x="76" y="40"/>
                  </a:lnTo>
                  <a:lnTo>
                    <a:pt x="76" y="42"/>
                  </a:lnTo>
                  <a:lnTo>
                    <a:pt x="76" y="46"/>
                  </a:lnTo>
                  <a:lnTo>
                    <a:pt x="76" y="50"/>
                  </a:lnTo>
                  <a:lnTo>
                    <a:pt x="76" y="52"/>
                  </a:lnTo>
                  <a:lnTo>
                    <a:pt x="78" y="52"/>
                  </a:lnTo>
                  <a:lnTo>
                    <a:pt x="80" y="52"/>
                  </a:lnTo>
                  <a:lnTo>
                    <a:pt x="82" y="52"/>
                  </a:lnTo>
                  <a:lnTo>
                    <a:pt x="84" y="52"/>
                  </a:lnTo>
                  <a:lnTo>
                    <a:pt x="90" y="52"/>
                  </a:lnTo>
                  <a:lnTo>
                    <a:pt x="98" y="56"/>
                  </a:lnTo>
                  <a:lnTo>
                    <a:pt x="102" y="60"/>
                  </a:lnTo>
                  <a:lnTo>
                    <a:pt x="104" y="66"/>
                  </a:lnTo>
                  <a:lnTo>
                    <a:pt x="102" y="72"/>
                  </a:lnTo>
                  <a:lnTo>
                    <a:pt x="98" y="78"/>
                  </a:lnTo>
                  <a:lnTo>
                    <a:pt x="90" y="80"/>
                  </a:lnTo>
                  <a:lnTo>
                    <a:pt x="84" y="82"/>
                  </a:lnTo>
                  <a:lnTo>
                    <a:pt x="80" y="82"/>
                  </a:lnTo>
                  <a:lnTo>
                    <a:pt x="76" y="82"/>
                  </a:lnTo>
                  <a:lnTo>
                    <a:pt x="70" y="82"/>
                  </a:lnTo>
                  <a:lnTo>
                    <a:pt x="68" y="82"/>
                  </a:lnTo>
                  <a:lnTo>
                    <a:pt x="68" y="84"/>
                  </a:lnTo>
                  <a:lnTo>
                    <a:pt x="72" y="98"/>
                  </a:lnTo>
                  <a:lnTo>
                    <a:pt x="74" y="112"/>
                  </a:lnTo>
                  <a:lnTo>
                    <a:pt x="80" y="124"/>
                  </a:lnTo>
                  <a:lnTo>
                    <a:pt x="84" y="134"/>
                  </a:lnTo>
                  <a:lnTo>
                    <a:pt x="90" y="144"/>
                  </a:lnTo>
                  <a:lnTo>
                    <a:pt x="98" y="154"/>
                  </a:lnTo>
                  <a:lnTo>
                    <a:pt x="110" y="170"/>
                  </a:lnTo>
                  <a:lnTo>
                    <a:pt x="126" y="182"/>
                  </a:lnTo>
                  <a:lnTo>
                    <a:pt x="140" y="192"/>
                  </a:lnTo>
                  <a:lnTo>
                    <a:pt x="156" y="202"/>
                  </a:lnTo>
                  <a:lnTo>
                    <a:pt x="170" y="210"/>
                  </a:lnTo>
                  <a:lnTo>
                    <a:pt x="172" y="210"/>
                  </a:lnTo>
                  <a:lnTo>
                    <a:pt x="160" y="216"/>
                  </a:lnTo>
                  <a:lnTo>
                    <a:pt x="138" y="228"/>
                  </a:lnTo>
                  <a:lnTo>
                    <a:pt x="118" y="240"/>
                  </a:lnTo>
                  <a:lnTo>
                    <a:pt x="108" y="244"/>
                  </a:lnTo>
                  <a:lnTo>
                    <a:pt x="90" y="232"/>
                  </a:lnTo>
                  <a:lnTo>
                    <a:pt x="72" y="216"/>
                  </a:lnTo>
                  <a:lnTo>
                    <a:pt x="54" y="196"/>
                  </a:lnTo>
                  <a:lnTo>
                    <a:pt x="46" y="186"/>
                  </a:lnTo>
                  <a:lnTo>
                    <a:pt x="38" y="174"/>
                  </a:lnTo>
                  <a:lnTo>
                    <a:pt x="30" y="162"/>
                  </a:lnTo>
                  <a:lnTo>
                    <a:pt x="24" y="148"/>
                  </a:lnTo>
                  <a:lnTo>
                    <a:pt x="18" y="134"/>
                  </a:lnTo>
                  <a:lnTo>
                    <a:pt x="12" y="118"/>
                  </a:lnTo>
                  <a:lnTo>
                    <a:pt x="8" y="102"/>
                  </a:lnTo>
                  <a:lnTo>
                    <a:pt x="6" y="82"/>
                  </a:lnTo>
                  <a:lnTo>
                    <a:pt x="4" y="64"/>
                  </a:lnTo>
                  <a:lnTo>
                    <a:pt x="4" y="46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36"/>
            <p:cNvSpPr/>
            <p:nvPr/>
          </p:nvSpPr>
          <p:spPr>
            <a:xfrm>
              <a:off x="1581150" y="4743450"/>
              <a:ext cx="266700" cy="390525"/>
            </a:xfrm>
            <a:custGeom>
              <a:avLst/>
              <a:gdLst/>
              <a:ahLst/>
              <a:cxnLst/>
              <a:rect l="l" t="t" r="r" b="b"/>
              <a:pathLst>
                <a:path w="168" h="246" extrusionOk="0">
                  <a:moveTo>
                    <a:pt x="0" y="208"/>
                  </a:moveTo>
                  <a:lnTo>
                    <a:pt x="0" y="208"/>
                  </a:lnTo>
                  <a:lnTo>
                    <a:pt x="28" y="192"/>
                  </a:lnTo>
                  <a:lnTo>
                    <a:pt x="44" y="180"/>
                  </a:lnTo>
                  <a:lnTo>
                    <a:pt x="60" y="168"/>
                  </a:lnTo>
                  <a:lnTo>
                    <a:pt x="74" y="152"/>
                  </a:lnTo>
                  <a:lnTo>
                    <a:pt x="80" y="142"/>
                  </a:lnTo>
                  <a:lnTo>
                    <a:pt x="86" y="132"/>
                  </a:lnTo>
                  <a:lnTo>
                    <a:pt x="92" y="122"/>
                  </a:lnTo>
                  <a:lnTo>
                    <a:pt x="96" y="110"/>
                  </a:lnTo>
                  <a:lnTo>
                    <a:pt x="100" y="96"/>
                  </a:lnTo>
                  <a:lnTo>
                    <a:pt x="104" y="80"/>
                  </a:lnTo>
                  <a:lnTo>
                    <a:pt x="100" y="80"/>
                  </a:lnTo>
                  <a:lnTo>
                    <a:pt x="96" y="80"/>
                  </a:lnTo>
                  <a:lnTo>
                    <a:pt x="92" y="80"/>
                  </a:lnTo>
                  <a:lnTo>
                    <a:pt x="90" y="80"/>
                  </a:lnTo>
                  <a:lnTo>
                    <a:pt x="82" y="80"/>
                  </a:lnTo>
                  <a:lnTo>
                    <a:pt x="74" y="76"/>
                  </a:lnTo>
                  <a:lnTo>
                    <a:pt x="70" y="70"/>
                  </a:lnTo>
                  <a:lnTo>
                    <a:pt x="68" y="68"/>
                  </a:lnTo>
                  <a:lnTo>
                    <a:pt x="68" y="64"/>
                  </a:lnTo>
                  <a:lnTo>
                    <a:pt x="68" y="60"/>
                  </a:lnTo>
                  <a:lnTo>
                    <a:pt x="70" y="58"/>
                  </a:lnTo>
                  <a:lnTo>
                    <a:pt x="74" y="52"/>
                  </a:lnTo>
                  <a:lnTo>
                    <a:pt x="82" y="48"/>
                  </a:lnTo>
                  <a:lnTo>
                    <a:pt x="90" y="46"/>
                  </a:lnTo>
                  <a:lnTo>
                    <a:pt x="92" y="46"/>
                  </a:lnTo>
                  <a:lnTo>
                    <a:pt x="94" y="46"/>
                  </a:lnTo>
                  <a:lnTo>
                    <a:pt x="96" y="46"/>
                  </a:lnTo>
                  <a:lnTo>
                    <a:pt x="96" y="44"/>
                  </a:lnTo>
                  <a:lnTo>
                    <a:pt x="96" y="40"/>
                  </a:lnTo>
                  <a:lnTo>
                    <a:pt x="96" y="38"/>
                  </a:lnTo>
                  <a:lnTo>
                    <a:pt x="96" y="32"/>
                  </a:lnTo>
                  <a:lnTo>
                    <a:pt x="98" y="26"/>
                  </a:lnTo>
                  <a:lnTo>
                    <a:pt x="102" y="20"/>
                  </a:lnTo>
                  <a:lnTo>
                    <a:pt x="106" y="14"/>
                  </a:lnTo>
                  <a:lnTo>
                    <a:pt x="112" y="8"/>
                  </a:lnTo>
                  <a:lnTo>
                    <a:pt x="118" y="4"/>
                  </a:lnTo>
                  <a:lnTo>
                    <a:pt x="124" y="2"/>
                  </a:lnTo>
                  <a:lnTo>
                    <a:pt x="132" y="0"/>
                  </a:lnTo>
                  <a:lnTo>
                    <a:pt x="140" y="2"/>
                  </a:lnTo>
                  <a:lnTo>
                    <a:pt x="146" y="4"/>
                  </a:lnTo>
                  <a:lnTo>
                    <a:pt x="154" y="8"/>
                  </a:lnTo>
                  <a:lnTo>
                    <a:pt x="158" y="14"/>
                  </a:lnTo>
                  <a:lnTo>
                    <a:pt x="162" y="20"/>
                  </a:lnTo>
                  <a:lnTo>
                    <a:pt x="166" y="26"/>
                  </a:lnTo>
                  <a:lnTo>
                    <a:pt x="168" y="32"/>
                  </a:lnTo>
                  <a:lnTo>
                    <a:pt x="168" y="38"/>
                  </a:lnTo>
                  <a:lnTo>
                    <a:pt x="168" y="58"/>
                  </a:lnTo>
                  <a:lnTo>
                    <a:pt x="166" y="76"/>
                  </a:lnTo>
                  <a:lnTo>
                    <a:pt x="162" y="96"/>
                  </a:lnTo>
                  <a:lnTo>
                    <a:pt x="158" y="112"/>
                  </a:lnTo>
                  <a:lnTo>
                    <a:pt x="154" y="128"/>
                  </a:lnTo>
                  <a:lnTo>
                    <a:pt x="148" y="142"/>
                  </a:lnTo>
                  <a:lnTo>
                    <a:pt x="142" y="158"/>
                  </a:lnTo>
                  <a:lnTo>
                    <a:pt x="136" y="170"/>
                  </a:lnTo>
                  <a:lnTo>
                    <a:pt x="128" y="184"/>
                  </a:lnTo>
                  <a:lnTo>
                    <a:pt x="120" y="194"/>
                  </a:lnTo>
                  <a:lnTo>
                    <a:pt x="102" y="214"/>
                  </a:lnTo>
                  <a:lnTo>
                    <a:pt x="84" y="230"/>
                  </a:lnTo>
                  <a:lnTo>
                    <a:pt x="64" y="246"/>
                  </a:lnTo>
                  <a:lnTo>
                    <a:pt x="50" y="234"/>
                  </a:lnTo>
                  <a:lnTo>
                    <a:pt x="32" y="226"/>
                  </a:lnTo>
                  <a:lnTo>
                    <a:pt x="16" y="216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36"/>
            <p:cNvSpPr/>
            <p:nvPr/>
          </p:nvSpPr>
          <p:spPr>
            <a:xfrm>
              <a:off x="1574800" y="4740275"/>
              <a:ext cx="273050" cy="393700"/>
            </a:xfrm>
            <a:custGeom>
              <a:avLst/>
              <a:gdLst/>
              <a:ahLst/>
              <a:cxnLst/>
              <a:rect l="l" t="t" r="r" b="b"/>
              <a:pathLst>
                <a:path w="172" h="248" extrusionOk="0">
                  <a:moveTo>
                    <a:pt x="98" y="40"/>
                  </a:moveTo>
                  <a:lnTo>
                    <a:pt x="98" y="40"/>
                  </a:lnTo>
                  <a:lnTo>
                    <a:pt x="98" y="42"/>
                  </a:lnTo>
                  <a:lnTo>
                    <a:pt x="98" y="46"/>
                  </a:lnTo>
                  <a:lnTo>
                    <a:pt x="96" y="46"/>
                  </a:lnTo>
                  <a:lnTo>
                    <a:pt x="94" y="46"/>
                  </a:lnTo>
                  <a:lnTo>
                    <a:pt x="84" y="48"/>
                  </a:lnTo>
                  <a:lnTo>
                    <a:pt x="78" y="52"/>
                  </a:lnTo>
                  <a:lnTo>
                    <a:pt x="72" y="58"/>
                  </a:lnTo>
                  <a:lnTo>
                    <a:pt x="70" y="62"/>
                  </a:lnTo>
                  <a:lnTo>
                    <a:pt x="70" y="66"/>
                  </a:lnTo>
                  <a:lnTo>
                    <a:pt x="70" y="70"/>
                  </a:lnTo>
                  <a:lnTo>
                    <a:pt x="72" y="72"/>
                  </a:lnTo>
                  <a:lnTo>
                    <a:pt x="78" y="78"/>
                  </a:lnTo>
                  <a:lnTo>
                    <a:pt x="84" y="82"/>
                  </a:lnTo>
                  <a:lnTo>
                    <a:pt x="94" y="84"/>
                  </a:lnTo>
                  <a:lnTo>
                    <a:pt x="96" y="84"/>
                  </a:lnTo>
                  <a:lnTo>
                    <a:pt x="100" y="84"/>
                  </a:lnTo>
                  <a:lnTo>
                    <a:pt x="102" y="84"/>
                  </a:lnTo>
                  <a:lnTo>
                    <a:pt x="104" y="86"/>
                  </a:lnTo>
                  <a:lnTo>
                    <a:pt x="102" y="98"/>
                  </a:lnTo>
                  <a:lnTo>
                    <a:pt x="100" y="112"/>
                  </a:lnTo>
                  <a:lnTo>
                    <a:pt x="94" y="124"/>
                  </a:lnTo>
                  <a:lnTo>
                    <a:pt x="90" y="134"/>
                  </a:lnTo>
                  <a:lnTo>
                    <a:pt x="84" y="144"/>
                  </a:lnTo>
                  <a:lnTo>
                    <a:pt x="78" y="152"/>
                  </a:lnTo>
                  <a:lnTo>
                    <a:pt x="64" y="168"/>
                  </a:lnTo>
                  <a:lnTo>
                    <a:pt x="48" y="180"/>
                  </a:lnTo>
                  <a:lnTo>
                    <a:pt x="34" y="190"/>
                  </a:lnTo>
                  <a:lnTo>
                    <a:pt x="20" y="200"/>
                  </a:lnTo>
                  <a:lnTo>
                    <a:pt x="6" y="206"/>
                  </a:lnTo>
                  <a:lnTo>
                    <a:pt x="4" y="206"/>
                  </a:lnTo>
                  <a:lnTo>
                    <a:pt x="2" y="208"/>
                  </a:lnTo>
                  <a:lnTo>
                    <a:pt x="0" y="210"/>
                  </a:lnTo>
                  <a:lnTo>
                    <a:pt x="18" y="220"/>
                  </a:lnTo>
                  <a:lnTo>
                    <a:pt x="34" y="228"/>
                  </a:lnTo>
                  <a:lnTo>
                    <a:pt x="52" y="238"/>
                  </a:lnTo>
                  <a:lnTo>
                    <a:pt x="68" y="248"/>
                  </a:lnTo>
                  <a:lnTo>
                    <a:pt x="70" y="248"/>
                  </a:lnTo>
                  <a:lnTo>
                    <a:pt x="86" y="236"/>
                  </a:lnTo>
                  <a:lnTo>
                    <a:pt x="102" y="222"/>
                  </a:lnTo>
                  <a:lnTo>
                    <a:pt x="120" y="204"/>
                  </a:lnTo>
                  <a:lnTo>
                    <a:pt x="128" y="194"/>
                  </a:lnTo>
                  <a:lnTo>
                    <a:pt x="136" y="180"/>
                  </a:lnTo>
                  <a:lnTo>
                    <a:pt x="144" y="168"/>
                  </a:lnTo>
                  <a:lnTo>
                    <a:pt x="150" y="154"/>
                  </a:lnTo>
                  <a:lnTo>
                    <a:pt x="156" y="138"/>
                  </a:lnTo>
                  <a:lnTo>
                    <a:pt x="162" y="122"/>
                  </a:lnTo>
                  <a:lnTo>
                    <a:pt x="166" y="102"/>
                  </a:lnTo>
                  <a:lnTo>
                    <a:pt x="170" y="84"/>
                  </a:lnTo>
                  <a:lnTo>
                    <a:pt x="172" y="62"/>
                  </a:lnTo>
                  <a:lnTo>
                    <a:pt x="172" y="40"/>
                  </a:lnTo>
                  <a:lnTo>
                    <a:pt x="172" y="34"/>
                  </a:lnTo>
                  <a:lnTo>
                    <a:pt x="172" y="28"/>
                  </a:lnTo>
                  <a:lnTo>
                    <a:pt x="168" y="20"/>
                  </a:lnTo>
                  <a:lnTo>
                    <a:pt x="164" y="16"/>
                  </a:lnTo>
                  <a:lnTo>
                    <a:pt x="158" y="10"/>
                  </a:lnTo>
                  <a:lnTo>
                    <a:pt x="152" y="6"/>
                  </a:lnTo>
                  <a:lnTo>
                    <a:pt x="144" y="2"/>
                  </a:lnTo>
                  <a:lnTo>
                    <a:pt x="136" y="0"/>
                  </a:lnTo>
                  <a:lnTo>
                    <a:pt x="128" y="2"/>
                  </a:lnTo>
                  <a:lnTo>
                    <a:pt x="120" y="6"/>
                  </a:lnTo>
                  <a:lnTo>
                    <a:pt x="116" y="10"/>
                  </a:lnTo>
                  <a:lnTo>
                    <a:pt x="110" y="16"/>
                  </a:lnTo>
                  <a:lnTo>
                    <a:pt x="104" y="20"/>
                  </a:lnTo>
                  <a:lnTo>
                    <a:pt x="100" y="28"/>
                  </a:lnTo>
                  <a:lnTo>
                    <a:pt x="100" y="34"/>
                  </a:lnTo>
                  <a:lnTo>
                    <a:pt x="98" y="40"/>
                  </a:lnTo>
                  <a:close/>
                  <a:moveTo>
                    <a:pt x="6" y="210"/>
                  </a:moveTo>
                  <a:lnTo>
                    <a:pt x="6" y="210"/>
                  </a:lnTo>
                  <a:lnTo>
                    <a:pt x="22" y="202"/>
                  </a:lnTo>
                  <a:lnTo>
                    <a:pt x="36" y="192"/>
                  </a:lnTo>
                  <a:lnTo>
                    <a:pt x="52" y="182"/>
                  </a:lnTo>
                  <a:lnTo>
                    <a:pt x="66" y="170"/>
                  </a:lnTo>
                  <a:lnTo>
                    <a:pt x="80" y="154"/>
                  </a:lnTo>
                  <a:lnTo>
                    <a:pt x="86" y="144"/>
                  </a:lnTo>
                  <a:lnTo>
                    <a:pt x="92" y="134"/>
                  </a:lnTo>
                  <a:lnTo>
                    <a:pt x="98" y="124"/>
                  </a:lnTo>
                  <a:lnTo>
                    <a:pt x="102" y="112"/>
                  </a:lnTo>
                  <a:lnTo>
                    <a:pt x="106" y="98"/>
                  </a:lnTo>
                  <a:lnTo>
                    <a:pt x="110" y="84"/>
                  </a:lnTo>
                  <a:lnTo>
                    <a:pt x="110" y="82"/>
                  </a:lnTo>
                  <a:lnTo>
                    <a:pt x="106" y="82"/>
                  </a:lnTo>
                  <a:lnTo>
                    <a:pt x="102" y="82"/>
                  </a:lnTo>
                  <a:lnTo>
                    <a:pt x="98" y="82"/>
                  </a:lnTo>
                  <a:lnTo>
                    <a:pt x="94" y="82"/>
                  </a:lnTo>
                  <a:lnTo>
                    <a:pt x="86" y="80"/>
                  </a:lnTo>
                  <a:lnTo>
                    <a:pt x="80" y="78"/>
                  </a:lnTo>
                  <a:lnTo>
                    <a:pt x="74" y="72"/>
                  </a:lnTo>
                  <a:lnTo>
                    <a:pt x="74" y="66"/>
                  </a:lnTo>
                  <a:lnTo>
                    <a:pt x="74" y="60"/>
                  </a:lnTo>
                  <a:lnTo>
                    <a:pt x="80" y="56"/>
                  </a:lnTo>
                  <a:lnTo>
                    <a:pt x="86" y="52"/>
                  </a:lnTo>
                  <a:lnTo>
                    <a:pt x="94" y="52"/>
                  </a:lnTo>
                  <a:lnTo>
                    <a:pt x="96" y="52"/>
                  </a:lnTo>
                  <a:lnTo>
                    <a:pt x="98" y="52"/>
                  </a:lnTo>
                  <a:lnTo>
                    <a:pt x="100" y="52"/>
                  </a:lnTo>
                  <a:lnTo>
                    <a:pt x="100" y="48"/>
                  </a:lnTo>
                  <a:lnTo>
                    <a:pt x="100" y="46"/>
                  </a:lnTo>
                  <a:lnTo>
                    <a:pt x="100" y="42"/>
                  </a:lnTo>
                  <a:lnTo>
                    <a:pt x="100" y="40"/>
                  </a:lnTo>
                  <a:lnTo>
                    <a:pt x="102" y="36"/>
                  </a:lnTo>
                  <a:lnTo>
                    <a:pt x="104" y="28"/>
                  </a:lnTo>
                  <a:lnTo>
                    <a:pt x="108" y="22"/>
                  </a:lnTo>
                  <a:lnTo>
                    <a:pt x="110" y="16"/>
                  </a:lnTo>
                  <a:lnTo>
                    <a:pt x="116" y="12"/>
                  </a:lnTo>
                  <a:lnTo>
                    <a:pt x="122" y="8"/>
                  </a:lnTo>
                  <a:lnTo>
                    <a:pt x="128" y="6"/>
                  </a:lnTo>
                  <a:lnTo>
                    <a:pt x="136" y="6"/>
                  </a:lnTo>
                  <a:lnTo>
                    <a:pt x="144" y="6"/>
                  </a:lnTo>
                  <a:lnTo>
                    <a:pt x="150" y="8"/>
                  </a:lnTo>
                  <a:lnTo>
                    <a:pt x="156" y="12"/>
                  </a:lnTo>
                  <a:lnTo>
                    <a:pt x="162" y="16"/>
                  </a:lnTo>
                  <a:lnTo>
                    <a:pt x="166" y="22"/>
                  </a:lnTo>
                  <a:lnTo>
                    <a:pt x="168" y="28"/>
                  </a:lnTo>
                  <a:lnTo>
                    <a:pt x="170" y="34"/>
                  </a:lnTo>
                  <a:lnTo>
                    <a:pt x="170" y="40"/>
                  </a:lnTo>
                  <a:lnTo>
                    <a:pt x="170" y="62"/>
                  </a:lnTo>
                  <a:lnTo>
                    <a:pt x="166" y="82"/>
                  </a:lnTo>
                  <a:lnTo>
                    <a:pt x="164" y="102"/>
                  </a:lnTo>
                  <a:lnTo>
                    <a:pt x="160" y="120"/>
                  </a:lnTo>
                  <a:lnTo>
                    <a:pt x="154" y="136"/>
                  </a:lnTo>
                  <a:lnTo>
                    <a:pt x="148" y="152"/>
                  </a:lnTo>
                  <a:lnTo>
                    <a:pt x="140" y="166"/>
                  </a:lnTo>
                  <a:lnTo>
                    <a:pt x="134" y="180"/>
                  </a:lnTo>
                  <a:lnTo>
                    <a:pt x="126" y="190"/>
                  </a:lnTo>
                  <a:lnTo>
                    <a:pt x="118" y="200"/>
                  </a:lnTo>
                  <a:lnTo>
                    <a:pt x="100" y="220"/>
                  </a:lnTo>
                  <a:lnTo>
                    <a:pt x="84" y="234"/>
                  </a:lnTo>
                  <a:lnTo>
                    <a:pt x="68" y="244"/>
                  </a:lnTo>
                  <a:lnTo>
                    <a:pt x="60" y="240"/>
                  </a:lnTo>
                  <a:lnTo>
                    <a:pt x="40" y="228"/>
                  </a:lnTo>
                  <a:lnTo>
                    <a:pt x="18" y="216"/>
                  </a:lnTo>
                  <a:lnTo>
                    <a:pt x="6" y="21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36"/>
            <p:cNvSpPr/>
            <p:nvPr/>
          </p:nvSpPr>
          <p:spPr>
            <a:xfrm>
              <a:off x="863600" y="5016500"/>
              <a:ext cx="879475" cy="523875"/>
            </a:xfrm>
            <a:custGeom>
              <a:avLst/>
              <a:gdLst/>
              <a:ahLst/>
              <a:cxnLst/>
              <a:rect l="l" t="t" r="r" b="b"/>
              <a:pathLst>
                <a:path w="554" h="330" extrusionOk="0">
                  <a:moveTo>
                    <a:pt x="482" y="0"/>
                  </a:moveTo>
                  <a:lnTo>
                    <a:pt x="482" y="0"/>
                  </a:lnTo>
                  <a:lnTo>
                    <a:pt x="480" y="2"/>
                  </a:lnTo>
                  <a:lnTo>
                    <a:pt x="472" y="8"/>
                  </a:lnTo>
                  <a:lnTo>
                    <a:pt x="458" y="16"/>
                  </a:lnTo>
                  <a:lnTo>
                    <a:pt x="438" y="22"/>
                  </a:lnTo>
                  <a:lnTo>
                    <a:pt x="426" y="26"/>
                  </a:lnTo>
                  <a:lnTo>
                    <a:pt x="412" y="30"/>
                  </a:lnTo>
                  <a:lnTo>
                    <a:pt x="398" y="32"/>
                  </a:lnTo>
                  <a:lnTo>
                    <a:pt x="382" y="32"/>
                  </a:lnTo>
                  <a:lnTo>
                    <a:pt x="364" y="32"/>
                  </a:lnTo>
                  <a:lnTo>
                    <a:pt x="346" y="32"/>
                  </a:lnTo>
                  <a:lnTo>
                    <a:pt x="324" y="28"/>
                  </a:lnTo>
                  <a:lnTo>
                    <a:pt x="302" y="24"/>
                  </a:lnTo>
                  <a:lnTo>
                    <a:pt x="298" y="22"/>
                  </a:lnTo>
                  <a:lnTo>
                    <a:pt x="296" y="18"/>
                  </a:lnTo>
                  <a:lnTo>
                    <a:pt x="290" y="16"/>
                  </a:lnTo>
                  <a:lnTo>
                    <a:pt x="286" y="14"/>
                  </a:lnTo>
                  <a:lnTo>
                    <a:pt x="284" y="14"/>
                  </a:lnTo>
                  <a:lnTo>
                    <a:pt x="282" y="16"/>
                  </a:lnTo>
                  <a:lnTo>
                    <a:pt x="280" y="16"/>
                  </a:lnTo>
                  <a:lnTo>
                    <a:pt x="276" y="16"/>
                  </a:lnTo>
                  <a:lnTo>
                    <a:pt x="274" y="16"/>
                  </a:lnTo>
                  <a:lnTo>
                    <a:pt x="272" y="16"/>
                  </a:lnTo>
                  <a:lnTo>
                    <a:pt x="270" y="14"/>
                  </a:lnTo>
                  <a:lnTo>
                    <a:pt x="266" y="14"/>
                  </a:lnTo>
                  <a:lnTo>
                    <a:pt x="252" y="18"/>
                  </a:lnTo>
                  <a:lnTo>
                    <a:pt x="238" y="22"/>
                  </a:lnTo>
                  <a:lnTo>
                    <a:pt x="224" y="26"/>
                  </a:lnTo>
                  <a:lnTo>
                    <a:pt x="208" y="32"/>
                  </a:lnTo>
                  <a:lnTo>
                    <a:pt x="192" y="32"/>
                  </a:lnTo>
                  <a:lnTo>
                    <a:pt x="176" y="32"/>
                  </a:lnTo>
                  <a:lnTo>
                    <a:pt x="162" y="32"/>
                  </a:lnTo>
                  <a:lnTo>
                    <a:pt x="148" y="32"/>
                  </a:lnTo>
                  <a:lnTo>
                    <a:pt x="126" y="26"/>
                  </a:lnTo>
                  <a:lnTo>
                    <a:pt x="104" y="20"/>
                  </a:lnTo>
                  <a:lnTo>
                    <a:pt x="90" y="12"/>
                  </a:lnTo>
                  <a:lnTo>
                    <a:pt x="78" y="6"/>
                  </a:lnTo>
                  <a:lnTo>
                    <a:pt x="70" y="0"/>
                  </a:lnTo>
                  <a:lnTo>
                    <a:pt x="54" y="16"/>
                  </a:lnTo>
                  <a:lnTo>
                    <a:pt x="36" y="34"/>
                  </a:lnTo>
                  <a:lnTo>
                    <a:pt x="18" y="52"/>
                  </a:lnTo>
                  <a:lnTo>
                    <a:pt x="0" y="68"/>
                  </a:lnTo>
                  <a:lnTo>
                    <a:pt x="8" y="78"/>
                  </a:lnTo>
                  <a:lnTo>
                    <a:pt x="20" y="90"/>
                  </a:lnTo>
                  <a:lnTo>
                    <a:pt x="34" y="102"/>
                  </a:lnTo>
                  <a:lnTo>
                    <a:pt x="52" y="114"/>
                  </a:lnTo>
                  <a:lnTo>
                    <a:pt x="72" y="128"/>
                  </a:lnTo>
                  <a:lnTo>
                    <a:pt x="82" y="134"/>
                  </a:lnTo>
                  <a:lnTo>
                    <a:pt x="94" y="138"/>
                  </a:lnTo>
                  <a:lnTo>
                    <a:pt x="106" y="142"/>
                  </a:lnTo>
                  <a:lnTo>
                    <a:pt x="118" y="146"/>
                  </a:lnTo>
                  <a:lnTo>
                    <a:pt x="118" y="192"/>
                  </a:lnTo>
                  <a:lnTo>
                    <a:pt x="118" y="238"/>
                  </a:lnTo>
                  <a:lnTo>
                    <a:pt x="118" y="284"/>
                  </a:lnTo>
                  <a:lnTo>
                    <a:pt x="118" y="330"/>
                  </a:lnTo>
                  <a:lnTo>
                    <a:pt x="198" y="328"/>
                  </a:lnTo>
                  <a:lnTo>
                    <a:pt x="274" y="328"/>
                  </a:lnTo>
                  <a:lnTo>
                    <a:pt x="354" y="328"/>
                  </a:lnTo>
                  <a:lnTo>
                    <a:pt x="432" y="328"/>
                  </a:lnTo>
                  <a:lnTo>
                    <a:pt x="432" y="282"/>
                  </a:lnTo>
                  <a:lnTo>
                    <a:pt x="432" y="238"/>
                  </a:lnTo>
                  <a:lnTo>
                    <a:pt x="432" y="192"/>
                  </a:lnTo>
                  <a:lnTo>
                    <a:pt x="432" y="146"/>
                  </a:lnTo>
                  <a:lnTo>
                    <a:pt x="446" y="142"/>
                  </a:lnTo>
                  <a:lnTo>
                    <a:pt x="460" y="138"/>
                  </a:lnTo>
                  <a:lnTo>
                    <a:pt x="470" y="134"/>
                  </a:lnTo>
                  <a:lnTo>
                    <a:pt x="482" y="128"/>
                  </a:lnTo>
                  <a:lnTo>
                    <a:pt x="502" y="114"/>
                  </a:lnTo>
                  <a:lnTo>
                    <a:pt x="522" y="102"/>
                  </a:lnTo>
                  <a:lnTo>
                    <a:pt x="534" y="88"/>
                  </a:lnTo>
                  <a:lnTo>
                    <a:pt x="546" y="78"/>
                  </a:lnTo>
                  <a:lnTo>
                    <a:pt x="554" y="66"/>
                  </a:lnTo>
                  <a:lnTo>
                    <a:pt x="536" y="50"/>
                  </a:lnTo>
                  <a:lnTo>
                    <a:pt x="518" y="32"/>
                  </a:lnTo>
                  <a:lnTo>
                    <a:pt x="502" y="16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867C6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36"/>
            <p:cNvSpPr/>
            <p:nvPr/>
          </p:nvSpPr>
          <p:spPr>
            <a:xfrm>
              <a:off x="1196975" y="5032375"/>
              <a:ext cx="212725" cy="92075"/>
            </a:xfrm>
            <a:custGeom>
              <a:avLst/>
              <a:gdLst/>
              <a:ahLst/>
              <a:cxnLst/>
              <a:rect l="l" t="t" r="r" b="b"/>
              <a:pathLst>
                <a:path w="134" h="58" extrusionOk="0">
                  <a:moveTo>
                    <a:pt x="134" y="30"/>
                  </a:moveTo>
                  <a:lnTo>
                    <a:pt x="134" y="30"/>
                  </a:lnTo>
                  <a:lnTo>
                    <a:pt x="134" y="36"/>
                  </a:lnTo>
                  <a:lnTo>
                    <a:pt x="130" y="40"/>
                  </a:lnTo>
                  <a:lnTo>
                    <a:pt x="122" y="46"/>
                  </a:lnTo>
                  <a:lnTo>
                    <a:pt x="116" y="50"/>
                  </a:lnTo>
                  <a:lnTo>
                    <a:pt x="106" y="52"/>
                  </a:lnTo>
                  <a:lnTo>
                    <a:pt x="94" y="56"/>
                  </a:lnTo>
                  <a:lnTo>
                    <a:pt x="80" y="58"/>
                  </a:lnTo>
                  <a:lnTo>
                    <a:pt x="68" y="58"/>
                  </a:lnTo>
                  <a:lnTo>
                    <a:pt x="54" y="58"/>
                  </a:lnTo>
                  <a:lnTo>
                    <a:pt x="40" y="56"/>
                  </a:lnTo>
                  <a:lnTo>
                    <a:pt x="28" y="52"/>
                  </a:lnTo>
                  <a:lnTo>
                    <a:pt x="18" y="50"/>
                  </a:lnTo>
                  <a:lnTo>
                    <a:pt x="12" y="46"/>
                  </a:lnTo>
                  <a:lnTo>
                    <a:pt x="4" y="40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4" y="18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8" y="6"/>
                  </a:lnTo>
                  <a:lnTo>
                    <a:pt x="40" y="2"/>
                  </a:lnTo>
                  <a:lnTo>
                    <a:pt x="54" y="2"/>
                  </a:lnTo>
                  <a:lnTo>
                    <a:pt x="68" y="0"/>
                  </a:lnTo>
                  <a:lnTo>
                    <a:pt x="80" y="2"/>
                  </a:lnTo>
                  <a:lnTo>
                    <a:pt x="94" y="2"/>
                  </a:lnTo>
                  <a:lnTo>
                    <a:pt x="106" y="6"/>
                  </a:lnTo>
                  <a:lnTo>
                    <a:pt x="116" y="8"/>
                  </a:lnTo>
                  <a:lnTo>
                    <a:pt x="122" y="12"/>
                  </a:lnTo>
                  <a:lnTo>
                    <a:pt x="130" y="18"/>
                  </a:lnTo>
                  <a:lnTo>
                    <a:pt x="134" y="24"/>
                  </a:lnTo>
                  <a:lnTo>
                    <a:pt x="134" y="3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36"/>
            <p:cNvSpPr/>
            <p:nvPr/>
          </p:nvSpPr>
          <p:spPr>
            <a:xfrm>
              <a:off x="844550" y="5006975"/>
              <a:ext cx="136525" cy="127000"/>
            </a:xfrm>
            <a:custGeom>
              <a:avLst/>
              <a:gdLst/>
              <a:ahLst/>
              <a:cxnLst/>
              <a:rect l="l" t="t" r="r" b="b"/>
              <a:pathLst>
                <a:path w="86" h="80" extrusionOk="0">
                  <a:moveTo>
                    <a:pt x="0" y="70"/>
                  </a:moveTo>
                  <a:lnTo>
                    <a:pt x="4" y="74"/>
                  </a:lnTo>
                  <a:lnTo>
                    <a:pt x="4" y="76"/>
                  </a:lnTo>
                  <a:lnTo>
                    <a:pt x="8" y="80"/>
                  </a:lnTo>
                  <a:lnTo>
                    <a:pt x="10" y="80"/>
                  </a:lnTo>
                  <a:lnTo>
                    <a:pt x="30" y="64"/>
                  </a:lnTo>
                  <a:lnTo>
                    <a:pt x="48" y="44"/>
                  </a:lnTo>
                  <a:lnTo>
                    <a:pt x="66" y="28"/>
                  </a:lnTo>
                  <a:lnTo>
                    <a:pt x="86" y="10"/>
                  </a:lnTo>
                  <a:lnTo>
                    <a:pt x="84" y="6"/>
                  </a:lnTo>
                  <a:lnTo>
                    <a:pt x="80" y="4"/>
                  </a:lnTo>
                  <a:lnTo>
                    <a:pt x="78" y="2"/>
                  </a:lnTo>
                  <a:lnTo>
                    <a:pt x="76" y="0"/>
                  </a:lnTo>
                  <a:lnTo>
                    <a:pt x="58" y="18"/>
                  </a:lnTo>
                  <a:lnTo>
                    <a:pt x="40" y="36"/>
                  </a:lnTo>
                  <a:lnTo>
                    <a:pt x="18" y="54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534C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36"/>
            <p:cNvSpPr/>
            <p:nvPr/>
          </p:nvSpPr>
          <p:spPr>
            <a:xfrm>
              <a:off x="1625600" y="5006975"/>
              <a:ext cx="130175" cy="120650"/>
            </a:xfrm>
            <a:custGeom>
              <a:avLst/>
              <a:gdLst/>
              <a:ahLst/>
              <a:cxnLst/>
              <a:rect l="l" t="t" r="r" b="b"/>
              <a:pathLst>
                <a:path w="82" h="76" extrusionOk="0">
                  <a:moveTo>
                    <a:pt x="0" y="10"/>
                  </a:moveTo>
                  <a:lnTo>
                    <a:pt x="18" y="26"/>
                  </a:lnTo>
                  <a:lnTo>
                    <a:pt x="36" y="44"/>
                  </a:lnTo>
                  <a:lnTo>
                    <a:pt x="54" y="58"/>
                  </a:lnTo>
                  <a:lnTo>
                    <a:pt x="72" y="76"/>
                  </a:lnTo>
                  <a:lnTo>
                    <a:pt x="74" y="74"/>
                  </a:lnTo>
                  <a:lnTo>
                    <a:pt x="78" y="70"/>
                  </a:lnTo>
                  <a:lnTo>
                    <a:pt x="78" y="68"/>
                  </a:lnTo>
                  <a:lnTo>
                    <a:pt x="82" y="66"/>
                  </a:lnTo>
                  <a:lnTo>
                    <a:pt x="62" y="48"/>
                  </a:lnTo>
                  <a:lnTo>
                    <a:pt x="46" y="32"/>
                  </a:lnTo>
                  <a:lnTo>
                    <a:pt x="26" y="16"/>
                  </a:lnTo>
                  <a:lnTo>
                    <a:pt x="10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2" y="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534C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36"/>
            <p:cNvSpPr/>
            <p:nvPr/>
          </p:nvSpPr>
          <p:spPr>
            <a:xfrm>
              <a:off x="1054100" y="5435600"/>
              <a:ext cx="498475" cy="260350"/>
            </a:xfrm>
            <a:custGeom>
              <a:avLst/>
              <a:gdLst/>
              <a:ahLst/>
              <a:cxnLst/>
              <a:rect l="l" t="t" r="r" b="b"/>
              <a:pathLst>
                <a:path w="314" h="164" extrusionOk="0">
                  <a:moveTo>
                    <a:pt x="0" y="0"/>
                  </a:moveTo>
                  <a:lnTo>
                    <a:pt x="0" y="40"/>
                  </a:lnTo>
                  <a:lnTo>
                    <a:pt x="0" y="80"/>
                  </a:lnTo>
                  <a:lnTo>
                    <a:pt x="0" y="122"/>
                  </a:lnTo>
                  <a:lnTo>
                    <a:pt x="0" y="162"/>
                  </a:lnTo>
                  <a:lnTo>
                    <a:pt x="30" y="162"/>
                  </a:lnTo>
                  <a:lnTo>
                    <a:pt x="64" y="162"/>
                  </a:lnTo>
                  <a:lnTo>
                    <a:pt x="96" y="162"/>
                  </a:lnTo>
                  <a:lnTo>
                    <a:pt x="128" y="162"/>
                  </a:lnTo>
                  <a:lnTo>
                    <a:pt x="128" y="158"/>
                  </a:lnTo>
                  <a:lnTo>
                    <a:pt x="128" y="152"/>
                  </a:lnTo>
                  <a:lnTo>
                    <a:pt x="128" y="148"/>
                  </a:lnTo>
                  <a:lnTo>
                    <a:pt x="128" y="142"/>
                  </a:lnTo>
                  <a:lnTo>
                    <a:pt x="128" y="136"/>
                  </a:lnTo>
                  <a:lnTo>
                    <a:pt x="130" y="130"/>
                  </a:lnTo>
                  <a:lnTo>
                    <a:pt x="134" y="126"/>
                  </a:lnTo>
                  <a:lnTo>
                    <a:pt x="138" y="122"/>
                  </a:lnTo>
                  <a:lnTo>
                    <a:pt x="142" y="118"/>
                  </a:lnTo>
                  <a:lnTo>
                    <a:pt x="146" y="114"/>
                  </a:lnTo>
                  <a:lnTo>
                    <a:pt x="152" y="114"/>
                  </a:lnTo>
                  <a:lnTo>
                    <a:pt x="158" y="114"/>
                  </a:lnTo>
                  <a:lnTo>
                    <a:pt x="164" y="114"/>
                  </a:lnTo>
                  <a:lnTo>
                    <a:pt x="170" y="114"/>
                  </a:lnTo>
                  <a:lnTo>
                    <a:pt x="176" y="118"/>
                  </a:lnTo>
                  <a:lnTo>
                    <a:pt x="180" y="122"/>
                  </a:lnTo>
                  <a:lnTo>
                    <a:pt x="184" y="126"/>
                  </a:lnTo>
                  <a:lnTo>
                    <a:pt x="186" y="130"/>
                  </a:lnTo>
                  <a:lnTo>
                    <a:pt x="188" y="136"/>
                  </a:lnTo>
                  <a:lnTo>
                    <a:pt x="188" y="142"/>
                  </a:lnTo>
                  <a:lnTo>
                    <a:pt x="188" y="148"/>
                  </a:lnTo>
                  <a:lnTo>
                    <a:pt x="188" y="154"/>
                  </a:lnTo>
                  <a:lnTo>
                    <a:pt x="188" y="158"/>
                  </a:lnTo>
                  <a:lnTo>
                    <a:pt x="188" y="164"/>
                  </a:lnTo>
                  <a:lnTo>
                    <a:pt x="220" y="164"/>
                  </a:lnTo>
                  <a:lnTo>
                    <a:pt x="252" y="164"/>
                  </a:lnTo>
                  <a:lnTo>
                    <a:pt x="282" y="164"/>
                  </a:lnTo>
                  <a:lnTo>
                    <a:pt x="314" y="164"/>
                  </a:lnTo>
                  <a:lnTo>
                    <a:pt x="314" y="124"/>
                  </a:lnTo>
                  <a:lnTo>
                    <a:pt x="314" y="82"/>
                  </a:lnTo>
                  <a:lnTo>
                    <a:pt x="314" y="40"/>
                  </a:lnTo>
                  <a:lnTo>
                    <a:pt x="314" y="0"/>
                  </a:lnTo>
                  <a:lnTo>
                    <a:pt x="236" y="0"/>
                  </a:lnTo>
                  <a:lnTo>
                    <a:pt x="156" y="0"/>
                  </a:lnTo>
                  <a:lnTo>
                    <a:pt x="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4C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36"/>
            <p:cNvSpPr/>
            <p:nvPr/>
          </p:nvSpPr>
          <p:spPr>
            <a:xfrm>
              <a:off x="1019175" y="5219700"/>
              <a:ext cx="53975" cy="215900"/>
            </a:xfrm>
            <a:custGeom>
              <a:avLst/>
              <a:gdLst/>
              <a:ahLst/>
              <a:cxnLst/>
              <a:rect l="l" t="t" r="r" b="b"/>
              <a:pathLst>
                <a:path w="34" h="136" extrusionOk="0">
                  <a:moveTo>
                    <a:pt x="16" y="0"/>
                  </a:moveTo>
                  <a:lnTo>
                    <a:pt x="16" y="0"/>
                  </a:lnTo>
                  <a:lnTo>
                    <a:pt x="12" y="20"/>
                  </a:lnTo>
                  <a:lnTo>
                    <a:pt x="6" y="42"/>
                  </a:lnTo>
                  <a:lnTo>
                    <a:pt x="2" y="68"/>
                  </a:lnTo>
                  <a:lnTo>
                    <a:pt x="0" y="92"/>
                  </a:lnTo>
                  <a:lnTo>
                    <a:pt x="0" y="104"/>
                  </a:lnTo>
                  <a:lnTo>
                    <a:pt x="2" y="114"/>
                  </a:lnTo>
                  <a:lnTo>
                    <a:pt x="4" y="122"/>
                  </a:lnTo>
                  <a:lnTo>
                    <a:pt x="8" y="130"/>
                  </a:lnTo>
                  <a:lnTo>
                    <a:pt x="14" y="134"/>
                  </a:lnTo>
                  <a:lnTo>
                    <a:pt x="22" y="136"/>
                  </a:lnTo>
                  <a:lnTo>
                    <a:pt x="24" y="130"/>
                  </a:lnTo>
                  <a:lnTo>
                    <a:pt x="28" y="126"/>
                  </a:lnTo>
                  <a:lnTo>
                    <a:pt x="30" y="124"/>
                  </a:lnTo>
                  <a:lnTo>
                    <a:pt x="34" y="120"/>
                  </a:lnTo>
                  <a:lnTo>
                    <a:pt x="34" y="104"/>
                  </a:lnTo>
                  <a:lnTo>
                    <a:pt x="32" y="72"/>
                  </a:lnTo>
                  <a:lnTo>
                    <a:pt x="32" y="54"/>
                  </a:lnTo>
                  <a:lnTo>
                    <a:pt x="28" y="32"/>
                  </a:lnTo>
                  <a:lnTo>
                    <a:pt x="24" y="14"/>
                  </a:lnTo>
                  <a:lnTo>
                    <a:pt x="22" y="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867C6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36"/>
            <p:cNvSpPr/>
            <p:nvPr/>
          </p:nvSpPr>
          <p:spPr>
            <a:xfrm>
              <a:off x="1533525" y="5219700"/>
              <a:ext cx="53975" cy="215900"/>
            </a:xfrm>
            <a:custGeom>
              <a:avLst/>
              <a:gdLst/>
              <a:ahLst/>
              <a:cxnLst/>
              <a:rect l="l" t="t" r="r" b="b"/>
              <a:pathLst>
                <a:path w="34" h="136" extrusionOk="0">
                  <a:moveTo>
                    <a:pt x="16" y="0"/>
                  </a:moveTo>
                  <a:lnTo>
                    <a:pt x="16" y="0"/>
                  </a:lnTo>
                  <a:lnTo>
                    <a:pt x="22" y="20"/>
                  </a:lnTo>
                  <a:lnTo>
                    <a:pt x="28" y="42"/>
                  </a:lnTo>
                  <a:lnTo>
                    <a:pt x="32" y="68"/>
                  </a:lnTo>
                  <a:lnTo>
                    <a:pt x="34" y="92"/>
                  </a:lnTo>
                  <a:lnTo>
                    <a:pt x="34" y="104"/>
                  </a:lnTo>
                  <a:lnTo>
                    <a:pt x="32" y="114"/>
                  </a:lnTo>
                  <a:lnTo>
                    <a:pt x="30" y="122"/>
                  </a:lnTo>
                  <a:lnTo>
                    <a:pt x="26" y="130"/>
                  </a:lnTo>
                  <a:lnTo>
                    <a:pt x="20" y="134"/>
                  </a:lnTo>
                  <a:lnTo>
                    <a:pt x="12" y="136"/>
                  </a:lnTo>
                  <a:lnTo>
                    <a:pt x="8" y="130"/>
                  </a:lnTo>
                  <a:lnTo>
                    <a:pt x="6" y="126"/>
                  </a:lnTo>
                  <a:lnTo>
                    <a:pt x="2" y="124"/>
                  </a:lnTo>
                  <a:lnTo>
                    <a:pt x="0" y="120"/>
                  </a:lnTo>
                  <a:lnTo>
                    <a:pt x="0" y="104"/>
                  </a:lnTo>
                  <a:lnTo>
                    <a:pt x="2" y="72"/>
                  </a:lnTo>
                  <a:lnTo>
                    <a:pt x="2" y="54"/>
                  </a:lnTo>
                  <a:lnTo>
                    <a:pt x="6" y="32"/>
                  </a:lnTo>
                  <a:lnTo>
                    <a:pt x="10" y="14"/>
                  </a:lnTo>
                  <a:lnTo>
                    <a:pt x="12" y="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867C6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36"/>
            <p:cNvSpPr/>
            <p:nvPr/>
          </p:nvSpPr>
          <p:spPr>
            <a:xfrm>
              <a:off x="1054100" y="5765800"/>
              <a:ext cx="158750" cy="92075"/>
            </a:xfrm>
            <a:custGeom>
              <a:avLst/>
              <a:gdLst/>
              <a:ahLst/>
              <a:cxnLst/>
              <a:rect l="l" t="t" r="r" b="b"/>
              <a:pathLst>
                <a:path w="100" h="58" extrusionOk="0">
                  <a:moveTo>
                    <a:pt x="100" y="58"/>
                  </a:moveTo>
                  <a:lnTo>
                    <a:pt x="74" y="58"/>
                  </a:lnTo>
                  <a:lnTo>
                    <a:pt x="50" y="58"/>
                  </a:lnTo>
                  <a:lnTo>
                    <a:pt x="26" y="58"/>
                  </a:lnTo>
                  <a:lnTo>
                    <a:pt x="0" y="58"/>
                  </a:lnTo>
                  <a:lnTo>
                    <a:pt x="0" y="44"/>
                  </a:lnTo>
                  <a:lnTo>
                    <a:pt x="0" y="28"/>
                  </a:lnTo>
                  <a:lnTo>
                    <a:pt x="0" y="14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0" y="0"/>
                  </a:lnTo>
                  <a:lnTo>
                    <a:pt x="74" y="0"/>
                  </a:lnTo>
                  <a:lnTo>
                    <a:pt x="100" y="0"/>
                  </a:lnTo>
                  <a:lnTo>
                    <a:pt x="100" y="14"/>
                  </a:lnTo>
                  <a:lnTo>
                    <a:pt x="100" y="28"/>
                  </a:lnTo>
                  <a:lnTo>
                    <a:pt x="100" y="44"/>
                  </a:lnTo>
                  <a:lnTo>
                    <a:pt x="100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36"/>
            <p:cNvSpPr/>
            <p:nvPr/>
          </p:nvSpPr>
          <p:spPr>
            <a:xfrm>
              <a:off x="1390650" y="5765800"/>
              <a:ext cx="158750" cy="92075"/>
            </a:xfrm>
            <a:custGeom>
              <a:avLst/>
              <a:gdLst/>
              <a:ahLst/>
              <a:cxnLst/>
              <a:rect l="l" t="t" r="r" b="b"/>
              <a:pathLst>
                <a:path w="100" h="58" extrusionOk="0">
                  <a:moveTo>
                    <a:pt x="100" y="58"/>
                  </a:moveTo>
                  <a:lnTo>
                    <a:pt x="76" y="58"/>
                  </a:lnTo>
                  <a:lnTo>
                    <a:pt x="50" y="58"/>
                  </a:lnTo>
                  <a:lnTo>
                    <a:pt x="24" y="58"/>
                  </a:lnTo>
                  <a:lnTo>
                    <a:pt x="0" y="58"/>
                  </a:lnTo>
                  <a:lnTo>
                    <a:pt x="0" y="44"/>
                  </a:lnTo>
                  <a:lnTo>
                    <a:pt x="0" y="28"/>
                  </a:lnTo>
                  <a:lnTo>
                    <a:pt x="0" y="14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0" y="0"/>
                  </a:lnTo>
                  <a:lnTo>
                    <a:pt x="76" y="0"/>
                  </a:lnTo>
                  <a:lnTo>
                    <a:pt x="100" y="0"/>
                  </a:lnTo>
                  <a:lnTo>
                    <a:pt x="100" y="14"/>
                  </a:lnTo>
                  <a:lnTo>
                    <a:pt x="100" y="28"/>
                  </a:lnTo>
                  <a:lnTo>
                    <a:pt x="100" y="44"/>
                  </a:lnTo>
                  <a:lnTo>
                    <a:pt x="100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36"/>
            <p:cNvSpPr/>
            <p:nvPr/>
          </p:nvSpPr>
          <p:spPr>
            <a:xfrm>
              <a:off x="987425" y="5851525"/>
              <a:ext cx="254000" cy="104775"/>
            </a:xfrm>
            <a:custGeom>
              <a:avLst/>
              <a:gdLst/>
              <a:ahLst/>
              <a:cxnLst/>
              <a:rect l="l" t="t" r="r" b="b"/>
              <a:pathLst>
                <a:path w="160" h="66" extrusionOk="0">
                  <a:moveTo>
                    <a:pt x="34" y="0"/>
                  </a:moveTo>
                  <a:lnTo>
                    <a:pt x="34" y="0"/>
                  </a:lnTo>
                  <a:lnTo>
                    <a:pt x="28" y="6"/>
                  </a:lnTo>
                  <a:lnTo>
                    <a:pt x="24" y="10"/>
                  </a:lnTo>
                  <a:lnTo>
                    <a:pt x="16" y="18"/>
                  </a:lnTo>
                  <a:lnTo>
                    <a:pt x="12" y="28"/>
                  </a:lnTo>
                  <a:lnTo>
                    <a:pt x="6" y="38"/>
                  </a:lnTo>
                  <a:lnTo>
                    <a:pt x="2" y="52"/>
                  </a:lnTo>
                  <a:lnTo>
                    <a:pt x="0" y="66"/>
                  </a:lnTo>
                  <a:lnTo>
                    <a:pt x="40" y="66"/>
                  </a:lnTo>
                  <a:lnTo>
                    <a:pt x="80" y="66"/>
                  </a:lnTo>
                  <a:lnTo>
                    <a:pt x="120" y="66"/>
                  </a:lnTo>
                  <a:lnTo>
                    <a:pt x="160" y="66"/>
                  </a:lnTo>
                  <a:lnTo>
                    <a:pt x="160" y="62"/>
                  </a:lnTo>
                  <a:lnTo>
                    <a:pt x="160" y="46"/>
                  </a:lnTo>
                  <a:lnTo>
                    <a:pt x="156" y="38"/>
                  </a:lnTo>
                  <a:lnTo>
                    <a:pt x="154" y="26"/>
                  </a:lnTo>
                  <a:lnTo>
                    <a:pt x="146" y="14"/>
                  </a:lnTo>
                  <a:lnTo>
                    <a:pt x="140" y="0"/>
                  </a:lnTo>
                  <a:lnTo>
                    <a:pt x="112" y="0"/>
                  </a:lnTo>
                  <a:lnTo>
                    <a:pt x="86" y="0"/>
                  </a:lnTo>
                  <a:lnTo>
                    <a:pt x="60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534C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36"/>
            <p:cNvSpPr/>
            <p:nvPr/>
          </p:nvSpPr>
          <p:spPr>
            <a:xfrm>
              <a:off x="1028700" y="5797550"/>
              <a:ext cx="161925" cy="82550"/>
            </a:xfrm>
            <a:custGeom>
              <a:avLst/>
              <a:gdLst/>
              <a:ahLst/>
              <a:cxnLst/>
              <a:rect l="l" t="t" r="r" b="b"/>
              <a:pathLst>
                <a:path w="102" h="52" extrusionOk="0">
                  <a:moveTo>
                    <a:pt x="0" y="44"/>
                  </a:moveTo>
                  <a:lnTo>
                    <a:pt x="0" y="44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4" y="14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62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82" y="2"/>
                  </a:lnTo>
                  <a:lnTo>
                    <a:pt x="90" y="6"/>
                  </a:lnTo>
                  <a:lnTo>
                    <a:pt x="96" y="12"/>
                  </a:lnTo>
                  <a:lnTo>
                    <a:pt x="98" y="16"/>
                  </a:lnTo>
                  <a:lnTo>
                    <a:pt x="100" y="20"/>
                  </a:lnTo>
                  <a:lnTo>
                    <a:pt x="102" y="26"/>
                  </a:lnTo>
                  <a:lnTo>
                    <a:pt x="102" y="34"/>
                  </a:lnTo>
                  <a:lnTo>
                    <a:pt x="102" y="42"/>
                  </a:lnTo>
                  <a:lnTo>
                    <a:pt x="100" y="52"/>
                  </a:lnTo>
                  <a:lnTo>
                    <a:pt x="90" y="50"/>
                  </a:lnTo>
                  <a:lnTo>
                    <a:pt x="68" y="50"/>
                  </a:lnTo>
                  <a:lnTo>
                    <a:pt x="34" y="48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534C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36"/>
            <p:cNvSpPr/>
            <p:nvPr/>
          </p:nvSpPr>
          <p:spPr>
            <a:xfrm>
              <a:off x="1054100" y="5864225"/>
              <a:ext cx="98425" cy="19050"/>
            </a:xfrm>
            <a:custGeom>
              <a:avLst/>
              <a:gdLst/>
              <a:ahLst/>
              <a:cxnLst/>
              <a:rect l="l" t="t" r="r" b="b"/>
              <a:pathLst>
                <a:path w="62" h="12" extrusionOk="0">
                  <a:moveTo>
                    <a:pt x="0" y="2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6" y="4"/>
                  </a:lnTo>
                  <a:lnTo>
                    <a:pt x="20" y="2"/>
                  </a:lnTo>
                  <a:lnTo>
                    <a:pt x="40" y="4"/>
                  </a:lnTo>
                  <a:lnTo>
                    <a:pt x="50" y="8"/>
                  </a:lnTo>
                  <a:lnTo>
                    <a:pt x="62" y="12"/>
                  </a:lnTo>
                  <a:lnTo>
                    <a:pt x="62" y="10"/>
                  </a:lnTo>
                  <a:lnTo>
                    <a:pt x="62" y="8"/>
                  </a:lnTo>
                  <a:lnTo>
                    <a:pt x="52" y="4"/>
                  </a:lnTo>
                  <a:lnTo>
                    <a:pt x="40" y="2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36"/>
            <p:cNvSpPr/>
            <p:nvPr/>
          </p:nvSpPr>
          <p:spPr>
            <a:xfrm>
              <a:off x="1044575" y="5876925"/>
              <a:ext cx="92075" cy="15875"/>
            </a:xfrm>
            <a:custGeom>
              <a:avLst/>
              <a:gdLst/>
              <a:ahLst/>
              <a:cxnLst/>
              <a:rect l="l" t="t" r="r" b="b"/>
              <a:pathLst>
                <a:path w="58" h="10" extrusionOk="0">
                  <a:moveTo>
                    <a:pt x="0" y="2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6" y="4"/>
                  </a:lnTo>
                  <a:lnTo>
                    <a:pt x="18" y="4"/>
                  </a:lnTo>
                  <a:lnTo>
                    <a:pt x="26" y="4"/>
                  </a:lnTo>
                  <a:lnTo>
                    <a:pt x="36" y="4"/>
                  </a:lnTo>
                  <a:lnTo>
                    <a:pt x="46" y="6"/>
                  </a:lnTo>
                  <a:lnTo>
                    <a:pt x="58" y="10"/>
                  </a:lnTo>
                  <a:lnTo>
                    <a:pt x="58" y="8"/>
                  </a:lnTo>
                  <a:lnTo>
                    <a:pt x="58" y="6"/>
                  </a:lnTo>
                  <a:lnTo>
                    <a:pt x="48" y="4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4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36"/>
            <p:cNvSpPr/>
            <p:nvPr/>
          </p:nvSpPr>
          <p:spPr>
            <a:xfrm>
              <a:off x="987425" y="5889625"/>
              <a:ext cx="257175" cy="66675"/>
            </a:xfrm>
            <a:custGeom>
              <a:avLst/>
              <a:gdLst/>
              <a:ahLst/>
              <a:cxnLst/>
              <a:rect l="l" t="t" r="r" b="b"/>
              <a:pathLst>
                <a:path w="162" h="42" extrusionOk="0">
                  <a:moveTo>
                    <a:pt x="46" y="0"/>
                  </a:moveTo>
                  <a:lnTo>
                    <a:pt x="46" y="0"/>
                  </a:lnTo>
                  <a:lnTo>
                    <a:pt x="42" y="4"/>
                  </a:lnTo>
                  <a:lnTo>
                    <a:pt x="36" y="12"/>
                  </a:lnTo>
                  <a:lnTo>
                    <a:pt x="28" y="16"/>
                  </a:lnTo>
                  <a:lnTo>
                    <a:pt x="22" y="20"/>
                  </a:lnTo>
                  <a:lnTo>
                    <a:pt x="12" y="22"/>
                  </a:lnTo>
                  <a:lnTo>
                    <a:pt x="2" y="22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42"/>
                  </a:lnTo>
                  <a:lnTo>
                    <a:pt x="40" y="42"/>
                  </a:lnTo>
                  <a:lnTo>
                    <a:pt x="80" y="42"/>
                  </a:lnTo>
                  <a:lnTo>
                    <a:pt x="120" y="42"/>
                  </a:lnTo>
                  <a:lnTo>
                    <a:pt x="160" y="42"/>
                  </a:lnTo>
                  <a:lnTo>
                    <a:pt x="160" y="40"/>
                  </a:lnTo>
                  <a:lnTo>
                    <a:pt x="162" y="36"/>
                  </a:lnTo>
                  <a:lnTo>
                    <a:pt x="162" y="30"/>
                  </a:lnTo>
                  <a:lnTo>
                    <a:pt x="162" y="22"/>
                  </a:lnTo>
                  <a:lnTo>
                    <a:pt x="142" y="24"/>
                  </a:lnTo>
                  <a:lnTo>
                    <a:pt x="122" y="24"/>
                  </a:lnTo>
                  <a:lnTo>
                    <a:pt x="100" y="22"/>
                  </a:lnTo>
                  <a:lnTo>
                    <a:pt x="80" y="20"/>
                  </a:lnTo>
                  <a:lnTo>
                    <a:pt x="72" y="18"/>
                  </a:lnTo>
                  <a:lnTo>
                    <a:pt x="64" y="16"/>
                  </a:lnTo>
                  <a:lnTo>
                    <a:pt x="58" y="12"/>
                  </a:lnTo>
                  <a:lnTo>
                    <a:pt x="58" y="10"/>
                  </a:lnTo>
                  <a:lnTo>
                    <a:pt x="58" y="6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7E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36"/>
            <p:cNvSpPr/>
            <p:nvPr/>
          </p:nvSpPr>
          <p:spPr>
            <a:xfrm>
              <a:off x="971550" y="5953125"/>
              <a:ext cx="279400" cy="19050"/>
            </a:xfrm>
            <a:custGeom>
              <a:avLst/>
              <a:gdLst/>
              <a:ahLst/>
              <a:cxnLst/>
              <a:rect l="l" t="t" r="r" b="b"/>
              <a:pathLst>
                <a:path w="176" h="12" extrusionOk="0">
                  <a:moveTo>
                    <a:pt x="10" y="0"/>
                  </a:moveTo>
                  <a:lnTo>
                    <a:pt x="52" y="0"/>
                  </a:lnTo>
                  <a:lnTo>
                    <a:pt x="92" y="0"/>
                  </a:lnTo>
                  <a:lnTo>
                    <a:pt x="132" y="0"/>
                  </a:lnTo>
                  <a:lnTo>
                    <a:pt x="172" y="0"/>
                  </a:lnTo>
                  <a:lnTo>
                    <a:pt x="174" y="2"/>
                  </a:lnTo>
                  <a:lnTo>
                    <a:pt x="176" y="6"/>
                  </a:lnTo>
                  <a:lnTo>
                    <a:pt x="176" y="8"/>
                  </a:lnTo>
                  <a:lnTo>
                    <a:pt x="174" y="8"/>
                  </a:lnTo>
                  <a:lnTo>
                    <a:pt x="172" y="10"/>
                  </a:lnTo>
                  <a:lnTo>
                    <a:pt x="168" y="12"/>
                  </a:lnTo>
                  <a:lnTo>
                    <a:pt x="126" y="12"/>
                  </a:lnTo>
                  <a:lnTo>
                    <a:pt x="86" y="10"/>
                  </a:lnTo>
                  <a:lnTo>
                    <a:pt x="44" y="10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34C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36"/>
            <p:cNvSpPr/>
            <p:nvPr/>
          </p:nvSpPr>
          <p:spPr>
            <a:xfrm>
              <a:off x="1365250" y="5851525"/>
              <a:ext cx="250825" cy="104775"/>
            </a:xfrm>
            <a:custGeom>
              <a:avLst/>
              <a:gdLst/>
              <a:ahLst/>
              <a:cxnLst/>
              <a:rect l="l" t="t" r="r" b="b"/>
              <a:pathLst>
                <a:path w="158" h="66" extrusionOk="0">
                  <a:moveTo>
                    <a:pt x="122" y="0"/>
                  </a:moveTo>
                  <a:lnTo>
                    <a:pt x="122" y="0"/>
                  </a:lnTo>
                  <a:lnTo>
                    <a:pt x="128" y="6"/>
                  </a:lnTo>
                  <a:lnTo>
                    <a:pt x="134" y="10"/>
                  </a:lnTo>
                  <a:lnTo>
                    <a:pt x="140" y="18"/>
                  </a:lnTo>
                  <a:lnTo>
                    <a:pt x="148" y="28"/>
                  </a:lnTo>
                  <a:lnTo>
                    <a:pt x="154" y="38"/>
                  </a:lnTo>
                  <a:lnTo>
                    <a:pt x="156" y="52"/>
                  </a:lnTo>
                  <a:lnTo>
                    <a:pt x="158" y="66"/>
                  </a:lnTo>
                  <a:lnTo>
                    <a:pt x="118" y="66"/>
                  </a:lnTo>
                  <a:lnTo>
                    <a:pt x="80" y="66"/>
                  </a:lnTo>
                  <a:lnTo>
                    <a:pt x="40" y="66"/>
                  </a:lnTo>
                  <a:lnTo>
                    <a:pt x="0" y="66"/>
                  </a:lnTo>
                  <a:lnTo>
                    <a:pt x="0" y="62"/>
                  </a:lnTo>
                  <a:lnTo>
                    <a:pt x="0" y="46"/>
                  </a:lnTo>
                  <a:lnTo>
                    <a:pt x="0" y="36"/>
                  </a:lnTo>
                  <a:lnTo>
                    <a:pt x="2" y="26"/>
                  </a:lnTo>
                  <a:lnTo>
                    <a:pt x="6" y="14"/>
                  </a:lnTo>
                  <a:lnTo>
                    <a:pt x="12" y="0"/>
                  </a:lnTo>
                  <a:lnTo>
                    <a:pt x="40" y="0"/>
                  </a:lnTo>
                  <a:lnTo>
                    <a:pt x="66" y="0"/>
                  </a:lnTo>
                  <a:lnTo>
                    <a:pt x="94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534C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36"/>
            <p:cNvSpPr/>
            <p:nvPr/>
          </p:nvSpPr>
          <p:spPr>
            <a:xfrm>
              <a:off x="1412875" y="5803900"/>
              <a:ext cx="152400" cy="69850"/>
            </a:xfrm>
            <a:custGeom>
              <a:avLst/>
              <a:gdLst/>
              <a:ahLst/>
              <a:cxnLst/>
              <a:rect l="l" t="t" r="r" b="b"/>
              <a:pathLst>
                <a:path w="96" h="44" extrusionOk="0">
                  <a:moveTo>
                    <a:pt x="94" y="38"/>
                  </a:moveTo>
                  <a:lnTo>
                    <a:pt x="94" y="38"/>
                  </a:lnTo>
                  <a:lnTo>
                    <a:pt x="96" y="32"/>
                  </a:lnTo>
                  <a:lnTo>
                    <a:pt x="96" y="26"/>
                  </a:lnTo>
                  <a:lnTo>
                    <a:pt x="94" y="18"/>
                  </a:lnTo>
                  <a:lnTo>
                    <a:pt x="94" y="10"/>
                  </a:lnTo>
                  <a:lnTo>
                    <a:pt x="88" y="4"/>
                  </a:lnTo>
                  <a:lnTo>
                    <a:pt x="84" y="2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8" y="0"/>
                  </a:lnTo>
                  <a:lnTo>
                    <a:pt x="58" y="0"/>
                  </a:lnTo>
                  <a:lnTo>
                    <a:pt x="48" y="0"/>
                  </a:lnTo>
                  <a:lnTo>
                    <a:pt x="38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4"/>
                  </a:lnTo>
                  <a:lnTo>
                    <a:pt x="6" y="10"/>
                  </a:lnTo>
                  <a:lnTo>
                    <a:pt x="2" y="16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2" y="44"/>
                  </a:lnTo>
                  <a:lnTo>
                    <a:pt x="10" y="44"/>
                  </a:lnTo>
                  <a:lnTo>
                    <a:pt x="34" y="42"/>
                  </a:lnTo>
                  <a:lnTo>
                    <a:pt x="64" y="40"/>
                  </a:lnTo>
                  <a:lnTo>
                    <a:pt x="94" y="38"/>
                  </a:lnTo>
                  <a:close/>
                </a:path>
              </a:pathLst>
            </a:custGeom>
            <a:solidFill>
              <a:srgbClr val="534C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36"/>
            <p:cNvSpPr/>
            <p:nvPr/>
          </p:nvSpPr>
          <p:spPr>
            <a:xfrm>
              <a:off x="1454150" y="5864225"/>
              <a:ext cx="98425" cy="19050"/>
            </a:xfrm>
            <a:custGeom>
              <a:avLst/>
              <a:gdLst/>
              <a:ahLst/>
              <a:cxnLst/>
              <a:rect l="l" t="t" r="r" b="b"/>
              <a:pathLst>
                <a:path w="62" h="12" extrusionOk="0">
                  <a:moveTo>
                    <a:pt x="0" y="8"/>
                  </a:move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0" y="8"/>
                  </a:lnTo>
                  <a:lnTo>
                    <a:pt x="22" y="4"/>
                  </a:lnTo>
                  <a:lnTo>
                    <a:pt x="42" y="2"/>
                  </a:lnTo>
                  <a:lnTo>
                    <a:pt x="56" y="4"/>
                  </a:lnTo>
                  <a:lnTo>
                    <a:pt x="62" y="4"/>
                  </a:lnTo>
                  <a:lnTo>
                    <a:pt x="62" y="2"/>
                  </a:lnTo>
                  <a:lnTo>
                    <a:pt x="56" y="0"/>
                  </a:lnTo>
                  <a:lnTo>
                    <a:pt x="42" y="0"/>
                  </a:lnTo>
                  <a:lnTo>
                    <a:pt x="3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36"/>
            <p:cNvSpPr/>
            <p:nvPr/>
          </p:nvSpPr>
          <p:spPr>
            <a:xfrm>
              <a:off x="1470025" y="5876925"/>
              <a:ext cx="92075" cy="15875"/>
            </a:xfrm>
            <a:custGeom>
              <a:avLst/>
              <a:gdLst/>
              <a:ahLst/>
              <a:cxnLst/>
              <a:rect l="l" t="t" r="r" b="b"/>
              <a:pathLst>
                <a:path w="58" h="10" extrusionOk="0">
                  <a:moveTo>
                    <a:pt x="0" y="6"/>
                  </a:moveTo>
                  <a:lnTo>
                    <a:pt x="0" y="8"/>
                  </a:lnTo>
                  <a:lnTo>
                    <a:pt x="0" y="10"/>
                  </a:lnTo>
                  <a:lnTo>
                    <a:pt x="10" y="6"/>
                  </a:lnTo>
                  <a:lnTo>
                    <a:pt x="22" y="4"/>
                  </a:lnTo>
                  <a:lnTo>
                    <a:pt x="32" y="4"/>
                  </a:lnTo>
                  <a:lnTo>
                    <a:pt x="40" y="4"/>
                  </a:lnTo>
                  <a:lnTo>
                    <a:pt x="52" y="4"/>
                  </a:lnTo>
                  <a:lnTo>
                    <a:pt x="58" y="6"/>
                  </a:lnTo>
                  <a:lnTo>
                    <a:pt x="58" y="4"/>
                  </a:lnTo>
                  <a:lnTo>
                    <a:pt x="58" y="2"/>
                  </a:lnTo>
                  <a:lnTo>
                    <a:pt x="52" y="2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10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36"/>
            <p:cNvSpPr/>
            <p:nvPr/>
          </p:nvSpPr>
          <p:spPr>
            <a:xfrm>
              <a:off x="1358900" y="5889625"/>
              <a:ext cx="260350" cy="66675"/>
            </a:xfrm>
            <a:custGeom>
              <a:avLst/>
              <a:gdLst/>
              <a:ahLst/>
              <a:cxnLst/>
              <a:rect l="l" t="t" r="r" b="b"/>
              <a:pathLst>
                <a:path w="164" h="42" extrusionOk="0">
                  <a:moveTo>
                    <a:pt x="118" y="0"/>
                  </a:moveTo>
                  <a:lnTo>
                    <a:pt x="118" y="0"/>
                  </a:lnTo>
                  <a:lnTo>
                    <a:pt x="120" y="4"/>
                  </a:lnTo>
                  <a:lnTo>
                    <a:pt x="128" y="12"/>
                  </a:lnTo>
                  <a:lnTo>
                    <a:pt x="134" y="16"/>
                  </a:lnTo>
                  <a:lnTo>
                    <a:pt x="142" y="20"/>
                  </a:lnTo>
                  <a:lnTo>
                    <a:pt x="150" y="22"/>
                  </a:lnTo>
                  <a:lnTo>
                    <a:pt x="160" y="22"/>
                  </a:lnTo>
                  <a:lnTo>
                    <a:pt x="162" y="22"/>
                  </a:lnTo>
                  <a:lnTo>
                    <a:pt x="162" y="26"/>
                  </a:lnTo>
                  <a:lnTo>
                    <a:pt x="164" y="32"/>
                  </a:lnTo>
                  <a:lnTo>
                    <a:pt x="164" y="42"/>
                  </a:lnTo>
                  <a:lnTo>
                    <a:pt x="124" y="42"/>
                  </a:lnTo>
                  <a:lnTo>
                    <a:pt x="84" y="42"/>
                  </a:lnTo>
                  <a:lnTo>
                    <a:pt x="44" y="42"/>
                  </a:lnTo>
                  <a:lnTo>
                    <a:pt x="4" y="42"/>
                  </a:lnTo>
                  <a:lnTo>
                    <a:pt x="4" y="40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20" y="24"/>
                  </a:lnTo>
                  <a:lnTo>
                    <a:pt x="40" y="24"/>
                  </a:lnTo>
                  <a:lnTo>
                    <a:pt x="62" y="22"/>
                  </a:lnTo>
                  <a:lnTo>
                    <a:pt x="84" y="20"/>
                  </a:lnTo>
                  <a:lnTo>
                    <a:pt x="92" y="18"/>
                  </a:lnTo>
                  <a:lnTo>
                    <a:pt x="100" y="16"/>
                  </a:lnTo>
                  <a:lnTo>
                    <a:pt x="104" y="12"/>
                  </a:lnTo>
                  <a:lnTo>
                    <a:pt x="106" y="10"/>
                  </a:lnTo>
                  <a:lnTo>
                    <a:pt x="106" y="6"/>
                  </a:lnTo>
                  <a:lnTo>
                    <a:pt x="102" y="0"/>
                  </a:lnTo>
                  <a:lnTo>
                    <a:pt x="106" y="0"/>
                  </a:lnTo>
                  <a:lnTo>
                    <a:pt x="110" y="0"/>
                  </a:lnTo>
                  <a:lnTo>
                    <a:pt x="114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7E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36"/>
            <p:cNvSpPr/>
            <p:nvPr/>
          </p:nvSpPr>
          <p:spPr>
            <a:xfrm>
              <a:off x="1355725" y="5953125"/>
              <a:ext cx="276225" cy="19050"/>
            </a:xfrm>
            <a:custGeom>
              <a:avLst/>
              <a:gdLst/>
              <a:ahLst/>
              <a:cxnLst/>
              <a:rect l="l" t="t" r="r" b="b"/>
              <a:pathLst>
                <a:path w="174" h="12" extrusionOk="0">
                  <a:moveTo>
                    <a:pt x="166" y="0"/>
                  </a:moveTo>
                  <a:lnTo>
                    <a:pt x="124" y="0"/>
                  </a:lnTo>
                  <a:lnTo>
                    <a:pt x="84" y="0"/>
                  </a:lnTo>
                  <a:lnTo>
                    <a:pt x="4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48" y="12"/>
                  </a:lnTo>
                  <a:lnTo>
                    <a:pt x="88" y="10"/>
                  </a:lnTo>
                  <a:lnTo>
                    <a:pt x="130" y="10"/>
                  </a:lnTo>
                  <a:lnTo>
                    <a:pt x="170" y="10"/>
                  </a:lnTo>
                  <a:lnTo>
                    <a:pt x="172" y="8"/>
                  </a:lnTo>
                  <a:lnTo>
                    <a:pt x="174" y="6"/>
                  </a:lnTo>
                  <a:lnTo>
                    <a:pt x="174" y="4"/>
                  </a:lnTo>
                  <a:lnTo>
                    <a:pt x="172" y="2"/>
                  </a:lnTo>
                  <a:lnTo>
                    <a:pt x="170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534C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36"/>
            <p:cNvSpPr/>
            <p:nvPr/>
          </p:nvSpPr>
          <p:spPr>
            <a:xfrm>
              <a:off x="1120775" y="4949825"/>
              <a:ext cx="174625" cy="136525"/>
            </a:xfrm>
            <a:custGeom>
              <a:avLst/>
              <a:gdLst/>
              <a:ahLst/>
              <a:cxnLst/>
              <a:rect l="l" t="t" r="r" b="b"/>
              <a:pathLst>
                <a:path w="110" h="86" extrusionOk="0">
                  <a:moveTo>
                    <a:pt x="0" y="22"/>
                  </a:moveTo>
                  <a:lnTo>
                    <a:pt x="0" y="22"/>
                  </a:lnTo>
                  <a:lnTo>
                    <a:pt x="6" y="28"/>
                  </a:lnTo>
                  <a:lnTo>
                    <a:pt x="20" y="42"/>
                  </a:lnTo>
                  <a:lnTo>
                    <a:pt x="30" y="52"/>
                  </a:lnTo>
                  <a:lnTo>
                    <a:pt x="36" y="64"/>
                  </a:lnTo>
                  <a:lnTo>
                    <a:pt x="44" y="74"/>
                  </a:lnTo>
                  <a:lnTo>
                    <a:pt x="48" y="86"/>
                  </a:lnTo>
                  <a:lnTo>
                    <a:pt x="64" y="86"/>
                  </a:lnTo>
                  <a:lnTo>
                    <a:pt x="78" y="86"/>
                  </a:lnTo>
                  <a:lnTo>
                    <a:pt x="94" y="86"/>
                  </a:lnTo>
                  <a:lnTo>
                    <a:pt x="110" y="86"/>
                  </a:lnTo>
                  <a:lnTo>
                    <a:pt x="110" y="64"/>
                  </a:lnTo>
                  <a:lnTo>
                    <a:pt x="110" y="42"/>
                  </a:lnTo>
                  <a:lnTo>
                    <a:pt x="110" y="22"/>
                  </a:lnTo>
                  <a:lnTo>
                    <a:pt x="110" y="0"/>
                  </a:lnTo>
                  <a:lnTo>
                    <a:pt x="82" y="6"/>
                  </a:lnTo>
                  <a:lnTo>
                    <a:pt x="56" y="10"/>
                  </a:lnTo>
                  <a:lnTo>
                    <a:pt x="26" y="16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36"/>
            <p:cNvSpPr/>
            <p:nvPr/>
          </p:nvSpPr>
          <p:spPr>
            <a:xfrm>
              <a:off x="1311275" y="4949825"/>
              <a:ext cx="174625" cy="136525"/>
            </a:xfrm>
            <a:custGeom>
              <a:avLst/>
              <a:gdLst/>
              <a:ahLst/>
              <a:cxnLst/>
              <a:rect l="l" t="t" r="r" b="b"/>
              <a:pathLst>
                <a:path w="110" h="86" extrusionOk="0">
                  <a:moveTo>
                    <a:pt x="110" y="22"/>
                  </a:moveTo>
                  <a:lnTo>
                    <a:pt x="110" y="22"/>
                  </a:lnTo>
                  <a:lnTo>
                    <a:pt x="104" y="28"/>
                  </a:lnTo>
                  <a:lnTo>
                    <a:pt x="88" y="42"/>
                  </a:lnTo>
                  <a:lnTo>
                    <a:pt x="80" y="54"/>
                  </a:lnTo>
                  <a:lnTo>
                    <a:pt x="72" y="64"/>
                  </a:lnTo>
                  <a:lnTo>
                    <a:pt x="64" y="76"/>
                  </a:lnTo>
                  <a:lnTo>
                    <a:pt x="62" y="86"/>
                  </a:lnTo>
                  <a:lnTo>
                    <a:pt x="46" y="86"/>
                  </a:lnTo>
                  <a:lnTo>
                    <a:pt x="30" y="86"/>
                  </a:lnTo>
                  <a:lnTo>
                    <a:pt x="16" y="86"/>
                  </a:lnTo>
                  <a:lnTo>
                    <a:pt x="0" y="86"/>
                  </a:lnTo>
                  <a:lnTo>
                    <a:pt x="0" y="64"/>
                  </a:lnTo>
                  <a:lnTo>
                    <a:pt x="0" y="4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28" y="6"/>
                  </a:lnTo>
                  <a:lnTo>
                    <a:pt x="54" y="10"/>
                  </a:lnTo>
                  <a:lnTo>
                    <a:pt x="82" y="16"/>
                  </a:lnTo>
                  <a:lnTo>
                    <a:pt x="110" y="22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36"/>
            <p:cNvSpPr/>
            <p:nvPr/>
          </p:nvSpPr>
          <p:spPr>
            <a:xfrm>
              <a:off x="1590675" y="4629150"/>
              <a:ext cx="66675" cy="76200"/>
            </a:xfrm>
            <a:custGeom>
              <a:avLst/>
              <a:gdLst/>
              <a:ahLst/>
              <a:cxnLst/>
              <a:rect l="l" t="t" r="r" b="b"/>
              <a:pathLst>
                <a:path w="42" h="48" extrusionOk="0">
                  <a:moveTo>
                    <a:pt x="42" y="24"/>
                  </a:moveTo>
                  <a:lnTo>
                    <a:pt x="42" y="24"/>
                  </a:lnTo>
                  <a:lnTo>
                    <a:pt x="40" y="34"/>
                  </a:lnTo>
                  <a:lnTo>
                    <a:pt x="36" y="42"/>
                  </a:lnTo>
                  <a:lnTo>
                    <a:pt x="30" y="46"/>
                  </a:lnTo>
                  <a:lnTo>
                    <a:pt x="28" y="48"/>
                  </a:lnTo>
                  <a:lnTo>
                    <a:pt x="22" y="48"/>
                  </a:lnTo>
                  <a:lnTo>
                    <a:pt x="12" y="48"/>
                  </a:lnTo>
                  <a:lnTo>
                    <a:pt x="4" y="46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2" y="34"/>
                  </a:lnTo>
                  <a:lnTo>
                    <a:pt x="4" y="28"/>
                  </a:lnTo>
                  <a:lnTo>
                    <a:pt x="6" y="24"/>
                  </a:lnTo>
                  <a:lnTo>
                    <a:pt x="8" y="14"/>
                  </a:lnTo>
                  <a:lnTo>
                    <a:pt x="10" y="8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6" y="8"/>
                  </a:lnTo>
                  <a:lnTo>
                    <a:pt x="40" y="14"/>
                  </a:lnTo>
                  <a:lnTo>
                    <a:pt x="42" y="24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36"/>
            <p:cNvSpPr/>
            <p:nvPr/>
          </p:nvSpPr>
          <p:spPr>
            <a:xfrm>
              <a:off x="949325" y="4629150"/>
              <a:ext cx="63500" cy="76200"/>
            </a:xfrm>
            <a:custGeom>
              <a:avLst/>
              <a:gdLst/>
              <a:ahLst/>
              <a:cxnLst/>
              <a:rect l="l" t="t" r="r" b="b"/>
              <a:pathLst>
                <a:path w="40" h="48" extrusionOk="0">
                  <a:moveTo>
                    <a:pt x="0" y="24"/>
                  </a:moveTo>
                  <a:lnTo>
                    <a:pt x="0" y="24"/>
                  </a:lnTo>
                  <a:lnTo>
                    <a:pt x="0" y="34"/>
                  </a:lnTo>
                  <a:lnTo>
                    <a:pt x="4" y="42"/>
                  </a:lnTo>
                  <a:lnTo>
                    <a:pt x="10" y="46"/>
                  </a:lnTo>
                  <a:lnTo>
                    <a:pt x="14" y="48"/>
                  </a:lnTo>
                  <a:lnTo>
                    <a:pt x="16" y="48"/>
                  </a:lnTo>
                  <a:lnTo>
                    <a:pt x="30" y="48"/>
                  </a:lnTo>
                  <a:lnTo>
                    <a:pt x="36" y="46"/>
                  </a:lnTo>
                  <a:lnTo>
                    <a:pt x="40" y="44"/>
                  </a:lnTo>
                  <a:lnTo>
                    <a:pt x="40" y="42"/>
                  </a:lnTo>
                  <a:lnTo>
                    <a:pt x="40" y="38"/>
                  </a:lnTo>
                  <a:lnTo>
                    <a:pt x="38" y="34"/>
                  </a:lnTo>
                  <a:lnTo>
                    <a:pt x="36" y="28"/>
                  </a:lnTo>
                  <a:lnTo>
                    <a:pt x="36" y="24"/>
                  </a:lnTo>
                  <a:lnTo>
                    <a:pt x="34" y="14"/>
                  </a:lnTo>
                  <a:lnTo>
                    <a:pt x="30" y="8"/>
                  </a:lnTo>
                  <a:lnTo>
                    <a:pt x="24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0" y="1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36"/>
            <p:cNvSpPr/>
            <p:nvPr/>
          </p:nvSpPr>
          <p:spPr>
            <a:xfrm>
              <a:off x="990600" y="4318000"/>
              <a:ext cx="625475" cy="733425"/>
            </a:xfrm>
            <a:custGeom>
              <a:avLst/>
              <a:gdLst/>
              <a:ahLst/>
              <a:cxnLst/>
              <a:rect l="l" t="t" r="r" b="b"/>
              <a:pathLst>
                <a:path w="394" h="462" extrusionOk="0">
                  <a:moveTo>
                    <a:pt x="194" y="0"/>
                  </a:moveTo>
                  <a:lnTo>
                    <a:pt x="194" y="0"/>
                  </a:lnTo>
                  <a:lnTo>
                    <a:pt x="178" y="0"/>
                  </a:lnTo>
                  <a:lnTo>
                    <a:pt x="162" y="2"/>
                  </a:lnTo>
                  <a:lnTo>
                    <a:pt x="146" y="6"/>
                  </a:lnTo>
                  <a:lnTo>
                    <a:pt x="128" y="10"/>
                  </a:lnTo>
                  <a:lnTo>
                    <a:pt x="112" y="16"/>
                  </a:lnTo>
                  <a:lnTo>
                    <a:pt x="96" y="24"/>
                  </a:lnTo>
                  <a:lnTo>
                    <a:pt x="82" y="34"/>
                  </a:lnTo>
                  <a:lnTo>
                    <a:pt x="66" y="44"/>
                  </a:lnTo>
                  <a:lnTo>
                    <a:pt x="52" y="58"/>
                  </a:lnTo>
                  <a:lnTo>
                    <a:pt x="40" y="74"/>
                  </a:lnTo>
                  <a:lnTo>
                    <a:pt x="30" y="90"/>
                  </a:lnTo>
                  <a:lnTo>
                    <a:pt x="20" y="110"/>
                  </a:lnTo>
                  <a:lnTo>
                    <a:pt x="10" y="130"/>
                  </a:lnTo>
                  <a:lnTo>
                    <a:pt x="4" y="154"/>
                  </a:lnTo>
                  <a:lnTo>
                    <a:pt x="2" y="180"/>
                  </a:lnTo>
                  <a:lnTo>
                    <a:pt x="0" y="208"/>
                  </a:lnTo>
                  <a:lnTo>
                    <a:pt x="0" y="236"/>
                  </a:lnTo>
                  <a:lnTo>
                    <a:pt x="4" y="264"/>
                  </a:lnTo>
                  <a:lnTo>
                    <a:pt x="10" y="290"/>
                  </a:lnTo>
                  <a:lnTo>
                    <a:pt x="14" y="314"/>
                  </a:lnTo>
                  <a:lnTo>
                    <a:pt x="24" y="336"/>
                  </a:lnTo>
                  <a:lnTo>
                    <a:pt x="32" y="358"/>
                  </a:lnTo>
                  <a:lnTo>
                    <a:pt x="44" y="376"/>
                  </a:lnTo>
                  <a:lnTo>
                    <a:pt x="56" y="394"/>
                  </a:lnTo>
                  <a:lnTo>
                    <a:pt x="70" y="410"/>
                  </a:lnTo>
                  <a:lnTo>
                    <a:pt x="84" y="422"/>
                  </a:lnTo>
                  <a:lnTo>
                    <a:pt x="102" y="434"/>
                  </a:lnTo>
                  <a:lnTo>
                    <a:pt x="118" y="444"/>
                  </a:lnTo>
                  <a:lnTo>
                    <a:pt x="136" y="452"/>
                  </a:lnTo>
                  <a:lnTo>
                    <a:pt x="154" y="456"/>
                  </a:lnTo>
                  <a:lnTo>
                    <a:pt x="174" y="460"/>
                  </a:lnTo>
                  <a:lnTo>
                    <a:pt x="194" y="462"/>
                  </a:lnTo>
                  <a:lnTo>
                    <a:pt x="216" y="460"/>
                  </a:lnTo>
                  <a:lnTo>
                    <a:pt x="238" y="456"/>
                  </a:lnTo>
                  <a:lnTo>
                    <a:pt x="258" y="452"/>
                  </a:lnTo>
                  <a:lnTo>
                    <a:pt x="276" y="444"/>
                  </a:lnTo>
                  <a:lnTo>
                    <a:pt x="294" y="434"/>
                  </a:lnTo>
                  <a:lnTo>
                    <a:pt x="310" y="422"/>
                  </a:lnTo>
                  <a:lnTo>
                    <a:pt x="326" y="410"/>
                  </a:lnTo>
                  <a:lnTo>
                    <a:pt x="338" y="394"/>
                  </a:lnTo>
                  <a:lnTo>
                    <a:pt x="352" y="376"/>
                  </a:lnTo>
                  <a:lnTo>
                    <a:pt x="362" y="358"/>
                  </a:lnTo>
                  <a:lnTo>
                    <a:pt x="372" y="336"/>
                  </a:lnTo>
                  <a:lnTo>
                    <a:pt x="380" y="314"/>
                  </a:lnTo>
                  <a:lnTo>
                    <a:pt x="386" y="290"/>
                  </a:lnTo>
                  <a:lnTo>
                    <a:pt x="390" y="264"/>
                  </a:lnTo>
                  <a:lnTo>
                    <a:pt x="392" y="236"/>
                  </a:lnTo>
                  <a:lnTo>
                    <a:pt x="394" y="208"/>
                  </a:lnTo>
                  <a:lnTo>
                    <a:pt x="392" y="180"/>
                  </a:lnTo>
                  <a:lnTo>
                    <a:pt x="388" y="154"/>
                  </a:lnTo>
                  <a:lnTo>
                    <a:pt x="382" y="130"/>
                  </a:lnTo>
                  <a:lnTo>
                    <a:pt x="374" y="110"/>
                  </a:lnTo>
                  <a:lnTo>
                    <a:pt x="364" y="90"/>
                  </a:lnTo>
                  <a:lnTo>
                    <a:pt x="352" y="74"/>
                  </a:lnTo>
                  <a:lnTo>
                    <a:pt x="338" y="58"/>
                  </a:lnTo>
                  <a:lnTo>
                    <a:pt x="324" y="44"/>
                  </a:lnTo>
                  <a:lnTo>
                    <a:pt x="308" y="34"/>
                  </a:lnTo>
                  <a:lnTo>
                    <a:pt x="292" y="24"/>
                  </a:lnTo>
                  <a:lnTo>
                    <a:pt x="276" y="16"/>
                  </a:lnTo>
                  <a:lnTo>
                    <a:pt x="260" y="10"/>
                  </a:lnTo>
                  <a:lnTo>
                    <a:pt x="242" y="6"/>
                  </a:lnTo>
                  <a:lnTo>
                    <a:pt x="226" y="2"/>
                  </a:lnTo>
                  <a:lnTo>
                    <a:pt x="210" y="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36"/>
            <p:cNvSpPr/>
            <p:nvPr/>
          </p:nvSpPr>
          <p:spPr>
            <a:xfrm>
              <a:off x="1158875" y="4578350"/>
              <a:ext cx="92075" cy="152400"/>
            </a:xfrm>
            <a:custGeom>
              <a:avLst/>
              <a:gdLst/>
              <a:ahLst/>
              <a:cxnLst/>
              <a:rect l="l" t="t" r="r" b="b"/>
              <a:pathLst>
                <a:path w="58" h="96" extrusionOk="0">
                  <a:moveTo>
                    <a:pt x="58" y="48"/>
                  </a:moveTo>
                  <a:lnTo>
                    <a:pt x="58" y="48"/>
                  </a:lnTo>
                  <a:lnTo>
                    <a:pt x="56" y="58"/>
                  </a:lnTo>
                  <a:lnTo>
                    <a:pt x="54" y="66"/>
                  </a:lnTo>
                  <a:lnTo>
                    <a:pt x="52" y="76"/>
                  </a:lnTo>
                  <a:lnTo>
                    <a:pt x="48" y="82"/>
                  </a:lnTo>
                  <a:lnTo>
                    <a:pt x="44" y="88"/>
                  </a:lnTo>
                  <a:lnTo>
                    <a:pt x="38" y="92"/>
                  </a:lnTo>
                  <a:lnTo>
                    <a:pt x="34" y="96"/>
                  </a:lnTo>
                  <a:lnTo>
                    <a:pt x="28" y="96"/>
                  </a:lnTo>
                  <a:lnTo>
                    <a:pt x="22" y="96"/>
                  </a:lnTo>
                  <a:lnTo>
                    <a:pt x="16" y="92"/>
                  </a:lnTo>
                  <a:lnTo>
                    <a:pt x="12" y="88"/>
                  </a:lnTo>
                  <a:lnTo>
                    <a:pt x="8" y="82"/>
                  </a:lnTo>
                  <a:lnTo>
                    <a:pt x="4" y="76"/>
                  </a:lnTo>
                  <a:lnTo>
                    <a:pt x="0" y="66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4" y="22"/>
                  </a:lnTo>
                  <a:lnTo>
                    <a:pt x="8" y="14"/>
                  </a:lnTo>
                  <a:lnTo>
                    <a:pt x="12" y="10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4" y="2"/>
                  </a:lnTo>
                  <a:lnTo>
                    <a:pt x="38" y="4"/>
                  </a:lnTo>
                  <a:lnTo>
                    <a:pt x="44" y="10"/>
                  </a:lnTo>
                  <a:lnTo>
                    <a:pt x="48" y="14"/>
                  </a:lnTo>
                  <a:lnTo>
                    <a:pt x="52" y="22"/>
                  </a:lnTo>
                  <a:lnTo>
                    <a:pt x="54" y="30"/>
                  </a:lnTo>
                  <a:lnTo>
                    <a:pt x="56" y="40"/>
                  </a:lnTo>
                  <a:lnTo>
                    <a:pt x="58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36"/>
            <p:cNvSpPr/>
            <p:nvPr/>
          </p:nvSpPr>
          <p:spPr>
            <a:xfrm>
              <a:off x="1187450" y="4629150"/>
              <a:ext cx="31750" cy="53975"/>
            </a:xfrm>
            <a:custGeom>
              <a:avLst/>
              <a:gdLst/>
              <a:ahLst/>
              <a:cxnLst/>
              <a:rect l="l" t="t" r="r" b="b"/>
              <a:pathLst>
                <a:path w="20" h="34" extrusionOk="0">
                  <a:moveTo>
                    <a:pt x="20" y="18"/>
                  </a:moveTo>
                  <a:lnTo>
                    <a:pt x="20" y="18"/>
                  </a:lnTo>
                  <a:lnTo>
                    <a:pt x="20" y="24"/>
                  </a:lnTo>
                  <a:lnTo>
                    <a:pt x="18" y="30"/>
                  </a:lnTo>
                  <a:lnTo>
                    <a:pt x="14" y="34"/>
                  </a:lnTo>
                  <a:lnTo>
                    <a:pt x="10" y="34"/>
                  </a:lnTo>
                  <a:lnTo>
                    <a:pt x="6" y="34"/>
                  </a:lnTo>
                  <a:lnTo>
                    <a:pt x="4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4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8" y="6"/>
                  </a:lnTo>
                  <a:lnTo>
                    <a:pt x="20" y="12"/>
                  </a:lnTo>
                  <a:lnTo>
                    <a:pt x="20" y="18"/>
                  </a:lnTo>
                  <a:close/>
                </a:path>
              </a:pathLst>
            </a:custGeom>
            <a:solidFill>
              <a:srgbClr val="7C4F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36"/>
            <p:cNvSpPr/>
            <p:nvPr/>
          </p:nvSpPr>
          <p:spPr>
            <a:xfrm>
              <a:off x="1343025" y="4578350"/>
              <a:ext cx="92075" cy="152400"/>
            </a:xfrm>
            <a:custGeom>
              <a:avLst/>
              <a:gdLst/>
              <a:ahLst/>
              <a:cxnLst/>
              <a:rect l="l" t="t" r="r" b="b"/>
              <a:pathLst>
                <a:path w="58" h="96" extrusionOk="0">
                  <a:moveTo>
                    <a:pt x="0" y="48"/>
                  </a:moveTo>
                  <a:lnTo>
                    <a:pt x="0" y="48"/>
                  </a:lnTo>
                  <a:lnTo>
                    <a:pt x="0" y="58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8" y="82"/>
                  </a:lnTo>
                  <a:lnTo>
                    <a:pt x="14" y="88"/>
                  </a:lnTo>
                  <a:lnTo>
                    <a:pt x="18" y="92"/>
                  </a:lnTo>
                  <a:lnTo>
                    <a:pt x="24" y="96"/>
                  </a:lnTo>
                  <a:lnTo>
                    <a:pt x="30" y="96"/>
                  </a:lnTo>
                  <a:lnTo>
                    <a:pt x="34" y="96"/>
                  </a:lnTo>
                  <a:lnTo>
                    <a:pt x="40" y="92"/>
                  </a:lnTo>
                  <a:lnTo>
                    <a:pt x="44" y="88"/>
                  </a:lnTo>
                  <a:lnTo>
                    <a:pt x="50" y="82"/>
                  </a:lnTo>
                  <a:lnTo>
                    <a:pt x="52" y="76"/>
                  </a:lnTo>
                  <a:lnTo>
                    <a:pt x="54" y="66"/>
                  </a:lnTo>
                  <a:lnTo>
                    <a:pt x="56" y="58"/>
                  </a:lnTo>
                  <a:lnTo>
                    <a:pt x="58" y="48"/>
                  </a:lnTo>
                  <a:lnTo>
                    <a:pt x="56" y="40"/>
                  </a:lnTo>
                  <a:lnTo>
                    <a:pt x="54" y="30"/>
                  </a:lnTo>
                  <a:lnTo>
                    <a:pt x="52" y="22"/>
                  </a:lnTo>
                  <a:lnTo>
                    <a:pt x="50" y="14"/>
                  </a:lnTo>
                  <a:lnTo>
                    <a:pt x="44" y="10"/>
                  </a:lnTo>
                  <a:lnTo>
                    <a:pt x="40" y="4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24" y="2"/>
                  </a:lnTo>
                  <a:lnTo>
                    <a:pt x="18" y="4"/>
                  </a:lnTo>
                  <a:lnTo>
                    <a:pt x="14" y="10"/>
                  </a:lnTo>
                  <a:lnTo>
                    <a:pt x="8" y="14"/>
                  </a:lnTo>
                  <a:lnTo>
                    <a:pt x="4" y="22"/>
                  </a:lnTo>
                  <a:lnTo>
                    <a:pt x="2" y="30"/>
                  </a:lnTo>
                  <a:lnTo>
                    <a:pt x="0" y="4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36"/>
            <p:cNvSpPr/>
            <p:nvPr/>
          </p:nvSpPr>
          <p:spPr>
            <a:xfrm>
              <a:off x="1371600" y="4629150"/>
              <a:ext cx="34925" cy="53975"/>
            </a:xfrm>
            <a:custGeom>
              <a:avLst/>
              <a:gdLst/>
              <a:ahLst/>
              <a:cxnLst/>
              <a:rect l="l" t="t" r="r" b="b"/>
              <a:pathLst>
                <a:path w="22" h="34" extrusionOk="0">
                  <a:moveTo>
                    <a:pt x="0" y="18"/>
                  </a:moveTo>
                  <a:lnTo>
                    <a:pt x="0" y="18"/>
                  </a:lnTo>
                  <a:lnTo>
                    <a:pt x="0" y="24"/>
                  </a:lnTo>
                  <a:lnTo>
                    <a:pt x="4" y="30"/>
                  </a:lnTo>
                  <a:lnTo>
                    <a:pt x="6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8" y="30"/>
                  </a:lnTo>
                  <a:lnTo>
                    <a:pt x="20" y="24"/>
                  </a:lnTo>
                  <a:lnTo>
                    <a:pt x="22" y="18"/>
                  </a:lnTo>
                  <a:lnTo>
                    <a:pt x="20" y="12"/>
                  </a:lnTo>
                  <a:lnTo>
                    <a:pt x="18" y="6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6" y="2"/>
                  </a:lnTo>
                  <a:lnTo>
                    <a:pt x="4" y="6"/>
                  </a:lnTo>
                  <a:lnTo>
                    <a:pt x="0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C4F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36"/>
            <p:cNvSpPr/>
            <p:nvPr/>
          </p:nvSpPr>
          <p:spPr>
            <a:xfrm>
              <a:off x="1184275" y="5064125"/>
              <a:ext cx="241300" cy="101600"/>
            </a:xfrm>
            <a:custGeom>
              <a:avLst/>
              <a:gdLst/>
              <a:ahLst/>
              <a:cxnLst/>
              <a:rect l="l" t="t" r="r" b="b"/>
              <a:pathLst>
                <a:path w="152" h="64" extrusionOk="0">
                  <a:moveTo>
                    <a:pt x="152" y="0"/>
                  </a:moveTo>
                  <a:lnTo>
                    <a:pt x="152" y="0"/>
                  </a:lnTo>
                  <a:lnTo>
                    <a:pt x="148" y="6"/>
                  </a:lnTo>
                  <a:lnTo>
                    <a:pt x="142" y="10"/>
                  </a:lnTo>
                  <a:lnTo>
                    <a:pt x="134" y="18"/>
                  </a:lnTo>
                  <a:lnTo>
                    <a:pt x="124" y="22"/>
                  </a:lnTo>
                  <a:lnTo>
                    <a:pt x="110" y="28"/>
                  </a:lnTo>
                  <a:lnTo>
                    <a:pt x="94" y="32"/>
                  </a:lnTo>
                  <a:lnTo>
                    <a:pt x="78" y="34"/>
                  </a:lnTo>
                  <a:lnTo>
                    <a:pt x="76" y="34"/>
                  </a:lnTo>
                  <a:lnTo>
                    <a:pt x="74" y="34"/>
                  </a:lnTo>
                  <a:lnTo>
                    <a:pt x="56" y="32"/>
                  </a:lnTo>
                  <a:lnTo>
                    <a:pt x="42" y="28"/>
                  </a:lnTo>
                  <a:lnTo>
                    <a:pt x="28" y="22"/>
                  </a:lnTo>
                  <a:lnTo>
                    <a:pt x="18" y="18"/>
                  </a:lnTo>
                  <a:lnTo>
                    <a:pt x="10" y="10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" y="18"/>
                  </a:lnTo>
                  <a:lnTo>
                    <a:pt x="6" y="26"/>
                  </a:lnTo>
                  <a:lnTo>
                    <a:pt x="10" y="32"/>
                  </a:lnTo>
                  <a:lnTo>
                    <a:pt x="16" y="38"/>
                  </a:lnTo>
                  <a:lnTo>
                    <a:pt x="22" y="44"/>
                  </a:lnTo>
                  <a:lnTo>
                    <a:pt x="32" y="52"/>
                  </a:lnTo>
                  <a:lnTo>
                    <a:pt x="46" y="56"/>
                  </a:lnTo>
                  <a:lnTo>
                    <a:pt x="58" y="60"/>
                  </a:lnTo>
                  <a:lnTo>
                    <a:pt x="68" y="62"/>
                  </a:lnTo>
                  <a:lnTo>
                    <a:pt x="74" y="62"/>
                  </a:lnTo>
                  <a:lnTo>
                    <a:pt x="74" y="64"/>
                  </a:lnTo>
                  <a:lnTo>
                    <a:pt x="76" y="64"/>
                  </a:lnTo>
                  <a:lnTo>
                    <a:pt x="78" y="64"/>
                  </a:lnTo>
                  <a:lnTo>
                    <a:pt x="78" y="62"/>
                  </a:lnTo>
                  <a:lnTo>
                    <a:pt x="84" y="62"/>
                  </a:lnTo>
                  <a:lnTo>
                    <a:pt x="94" y="60"/>
                  </a:lnTo>
                  <a:lnTo>
                    <a:pt x="106" y="56"/>
                  </a:lnTo>
                  <a:lnTo>
                    <a:pt x="118" y="52"/>
                  </a:lnTo>
                  <a:lnTo>
                    <a:pt x="130" y="44"/>
                  </a:lnTo>
                  <a:lnTo>
                    <a:pt x="136" y="38"/>
                  </a:lnTo>
                  <a:lnTo>
                    <a:pt x="140" y="32"/>
                  </a:lnTo>
                  <a:lnTo>
                    <a:pt x="144" y="26"/>
                  </a:lnTo>
                  <a:lnTo>
                    <a:pt x="148" y="18"/>
                  </a:lnTo>
                  <a:lnTo>
                    <a:pt x="150" y="1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534C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36"/>
            <p:cNvSpPr/>
            <p:nvPr/>
          </p:nvSpPr>
          <p:spPr>
            <a:xfrm>
              <a:off x="996950" y="4752975"/>
              <a:ext cx="311150" cy="365125"/>
            </a:xfrm>
            <a:custGeom>
              <a:avLst/>
              <a:gdLst/>
              <a:ahLst/>
              <a:cxnLst/>
              <a:rect l="l" t="t" r="r" b="b"/>
              <a:pathLst>
                <a:path w="196" h="230" extrusionOk="0">
                  <a:moveTo>
                    <a:pt x="2" y="0"/>
                  </a:moveTo>
                  <a:lnTo>
                    <a:pt x="2" y="0"/>
                  </a:lnTo>
                  <a:lnTo>
                    <a:pt x="0" y="6"/>
                  </a:lnTo>
                  <a:lnTo>
                    <a:pt x="0" y="20"/>
                  </a:lnTo>
                  <a:lnTo>
                    <a:pt x="4" y="44"/>
                  </a:lnTo>
                  <a:lnTo>
                    <a:pt x="6" y="56"/>
                  </a:lnTo>
                  <a:lnTo>
                    <a:pt x="10" y="72"/>
                  </a:lnTo>
                  <a:lnTo>
                    <a:pt x="16" y="88"/>
                  </a:lnTo>
                  <a:lnTo>
                    <a:pt x="24" y="104"/>
                  </a:lnTo>
                  <a:lnTo>
                    <a:pt x="34" y="120"/>
                  </a:lnTo>
                  <a:lnTo>
                    <a:pt x="46" y="136"/>
                  </a:lnTo>
                  <a:lnTo>
                    <a:pt x="62" y="154"/>
                  </a:lnTo>
                  <a:lnTo>
                    <a:pt x="78" y="170"/>
                  </a:lnTo>
                  <a:lnTo>
                    <a:pt x="98" y="186"/>
                  </a:lnTo>
                  <a:lnTo>
                    <a:pt x="124" y="200"/>
                  </a:lnTo>
                  <a:lnTo>
                    <a:pt x="128" y="206"/>
                  </a:lnTo>
                  <a:lnTo>
                    <a:pt x="134" y="210"/>
                  </a:lnTo>
                  <a:lnTo>
                    <a:pt x="140" y="216"/>
                  </a:lnTo>
                  <a:lnTo>
                    <a:pt x="150" y="220"/>
                  </a:lnTo>
                  <a:lnTo>
                    <a:pt x="164" y="226"/>
                  </a:lnTo>
                  <a:lnTo>
                    <a:pt x="178" y="228"/>
                  </a:lnTo>
                  <a:lnTo>
                    <a:pt x="196" y="230"/>
                  </a:lnTo>
                  <a:lnTo>
                    <a:pt x="196" y="176"/>
                  </a:lnTo>
                  <a:lnTo>
                    <a:pt x="196" y="120"/>
                  </a:lnTo>
                  <a:lnTo>
                    <a:pt x="196" y="66"/>
                  </a:lnTo>
                  <a:lnTo>
                    <a:pt x="196" y="12"/>
                  </a:lnTo>
                  <a:lnTo>
                    <a:pt x="146" y="8"/>
                  </a:lnTo>
                  <a:lnTo>
                    <a:pt x="98" y="6"/>
                  </a:lnTo>
                  <a:lnTo>
                    <a:pt x="5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36"/>
            <p:cNvSpPr/>
            <p:nvPr/>
          </p:nvSpPr>
          <p:spPr>
            <a:xfrm>
              <a:off x="1298575" y="4752975"/>
              <a:ext cx="307975" cy="365125"/>
            </a:xfrm>
            <a:custGeom>
              <a:avLst/>
              <a:gdLst/>
              <a:ahLst/>
              <a:cxnLst/>
              <a:rect l="l" t="t" r="r" b="b"/>
              <a:pathLst>
                <a:path w="194" h="230" extrusionOk="0">
                  <a:moveTo>
                    <a:pt x="194" y="0"/>
                  </a:moveTo>
                  <a:lnTo>
                    <a:pt x="194" y="0"/>
                  </a:lnTo>
                  <a:lnTo>
                    <a:pt x="194" y="6"/>
                  </a:lnTo>
                  <a:lnTo>
                    <a:pt x="194" y="20"/>
                  </a:lnTo>
                  <a:lnTo>
                    <a:pt x="190" y="44"/>
                  </a:lnTo>
                  <a:lnTo>
                    <a:pt x="186" y="58"/>
                  </a:lnTo>
                  <a:lnTo>
                    <a:pt x="182" y="72"/>
                  </a:lnTo>
                  <a:lnTo>
                    <a:pt x="176" y="88"/>
                  </a:lnTo>
                  <a:lnTo>
                    <a:pt x="168" y="106"/>
                  </a:lnTo>
                  <a:lnTo>
                    <a:pt x="160" y="120"/>
                  </a:lnTo>
                  <a:lnTo>
                    <a:pt x="146" y="138"/>
                  </a:lnTo>
                  <a:lnTo>
                    <a:pt x="132" y="156"/>
                  </a:lnTo>
                  <a:lnTo>
                    <a:pt x="114" y="172"/>
                  </a:lnTo>
                  <a:lnTo>
                    <a:pt x="94" y="186"/>
                  </a:lnTo>
                  <a:lnTo>
                    <a:pt x="72" y="200"/>
                  </a:lnTo>
                  <a:lnTo>
                    <a:pt x="68" y="206"/>
                  </a:lnTo>
                  <a:lnTo>
                    <a:pt x="62" y="210"/>
                  </a:lnTo>
                  <a:lnTo>
                    <a:pt x="54" y="216"/>
                  </a:lnTo>
                  <a:lnTo>
                    <a:pt x="44" y="220"/>
                  </a:lnTo>
                  <a:lnTo>
                    <a:pt x="32" y="226"/>
                  </a:lnTo>
                  <a:lnTo>
                    <a:pt x="16" y="228"/>
                  </a:lnTo>
                  <a:lnTo>
                    <a:pt x="0" y="230"/>
                  </a:lnTo>
                  <a:lnTo>
                    <a:pt x="0" y="176"/>
                  </a:lnTo>
                  <a:lnTo>
                    <a:pt x="0" y="120"/>
                  </a:lnTo>
                  <a:lnTo>
                    <a:pt x="0" y="66"/>
                  </a:lnTo>
                  <a:lnTo>
                    <a:pt x="0" y="12"/>
                  </a:lnTo>
                  <a:lnTo>
                    <a:pt x="48" y="8"/>
                  </a:lnTo>
                  <a:lnTo>
                    <a:pt x="98" y="6"/>
                  </a:lnTo>
                  <a:lnTo>
                    <a:pt x="144" y="2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36"/>
            <p:cNvSpPr/>
            <p:nvPr/>
          </p:nvSpPr>
          <p:spPr>
            <a:xfrm>
              <a:off x="1181100" y="4803775"/>
              <a:ext cx="238125" cy="149225"/>
            </a:xfrm>
            <a:custGeom>
              <a:avLst/>
              <a:gdLst/>
              <a:ahLst/>
              <a:cxnLst/>
              <a:rect l="l" t="t" r="r" b="b"/>
              <a:pathLst>
                <a:path w="150" h="94" extrusionOk="0">
                  <a:moveTo>
                    <a:pt x="150" y="40"/>
                  </a:moveTo>
                  <a:lnTo>
                    <a:pt x="150" y="40"/>
                  </a:lnTo>
                  <a:lnTo>
                    <a:pt x="148" y="54"/>
                  </a:lnTo>
                  <a:lnTo>
                    <a:pt x="144" y="66"/>
                  </a:lnTo>
                  <a:lnTo>
                    <a:pt x="136" y="74"/>
                  </a:lnTo>
                  <a:lnTo>
                    <a:pt x="128" y="84"/>
                  </a:lnTo>
                  <a:lnTo>
                    <a:pt x="116" y="88"/>
                  </a:lnTo>
                  <a:lnTo>
                    <a:pt x="106" y="92"/>
                  </a:lnTo>
                  <a:lnTo>
                    <a:pt x="90" y="94"/>
                  </a:lnTo>
                  <a:lnTo>
                    <a:pt x="74" y="94"/>
                  </a:lnTo>
                  <a:lnTo>
                    <a:pt x="60" y="94"/>
                  </a:lnTo>
                  <a:lnTo>
                    <a:pt x="46" y="92"/>
                  </a:lnTo>
                  <a:lnTo>
                    <a:pt x="34" y="88"/>
                  </a:lnTo>
                  <a:lnTo>
                    <a:pt x="22" y="82"/>
                  </a:lnTo>
                  <a:lnTo>
                    <a:pt x="12" y="74"/>
                  </a:lnTo>
                  <a:lnTo>
                    <a:pt x="6" y="64"/>
                  </a:lnTo>
                  <a:lnTo>
                    <a:pt x="2" y="52"/>
                  </a:lnTo>
                  <a:lnTo>
                    <a:pt x="0" y="40"/>
                  </a:lnTo>
                  <a:lnTo>
                    <a:pt x="2" y="32"/>
                  </a:lnTo>
                  <a:lnTo>
                    <a:pt x="6" y="24"/>
                  </a:lnTo>
                  <a:lnTo>
                    <a:pt x="12" y="16"/>
                  </a:lnTo>
                  <a:lnTo>
                    <a:pt x="22" y="12"/>
                  </a:lnTo>
                  <a:lnTo>
                    <a:pt x="34" y="6"/>
                  </a:lnTo>
                  <a:lnTo>
                    <a:pt x="46" y="2"/>
                  </a:lnTo>
                  <a:lnTo>
                    <a:pt x="60" y="0"/>
                  </a:lnTo>
                  <a:lnTo>
                    <a:pt x="74" y="0"/>
                  </a:lnTo>
                  <a:lnTo>
                    <a:pt x="90" y="0"/>
                  </a:lnTo>
                  <a:lnTo>
                    <a:pt x="104" y="2"/>
                  </a:lnTo>
                  <a:lnTo>
                    <a:pt x="116" y="6"/>
                  </a:lnTo>
                  <a:lnTo>
                    <a:pt x="128" y="12"/>
                  </a:lnTo>
                  <a:lnTo>
                    <a:pt x="136" y="16"/>
                  </a:lnTo>
                  <a:lnTo>
                    <a:pt x="144" y="24"/>
                  </a:lnTo>
                  <a:lnTo>
                    <a:pt x="148" y="32"/>
                  </a:lnTo>
                  <a:lnTo>
                    <a:pt x="150" y="40"/>
                  </a:lnTo>
                  <a:close/>
                </a:path>
              </a:pathLst>
            </a:custGeom>
            <a:solidFill>
              <a:srgbClr val="F8AA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36"/>
            <p:cNvSpPr/>
            <p:nvPr/>
          </p:nvSpPr>
          <p:spPr>
            <a:xfrm>
              <a:off x="720725" y="4683125"/>
              <a:ext cx="228600" cy="273050"/>
            </a:xfrm>
            <a:custGeom>
              <a:avLst/>
              <a:gdLst/>
              <a:ahLst/>
              <a:cxnLst/>
              <a:rect l="l" t="t" r="r" b="b"/>
              <a:pathLst>
                <a:path w="144" h="172" extrusionOk="0">
                  <a:moveTo>
                    <a:pt x="108" y="156"/>
                  </a:moveTo>
                  <a:lnTo>
                    <a:pt x="86" y="160"/>
                  </a:lnTo>
                  <a:lnTo>
                    <a:pt x="62" y="164"/>
                  </a:lnTo>
                  <a:lnTo>
                    <a:pt x="40" y="168"/>
                  </a:lnTo>
                  <a:lnTo>
                    <a:pt x="20" y="172"/>
                  </a:lnTo>
                  <a:lnTo>
                    <a:pt x="12" y="150"/>
                  </a:lnTo>
                  <a:lnTo>
                    <a:pt x="6" y="126"/>
                  </a:lnTo>
                  <a:lnTo>
                    <a:pt x="2" y="98"/>
                  </a:lnTo>
                  <a:lnTo>
                    <a:pt x="0" y="84"/>
                  </a:lnTo>
                  <a:lnTo>
                    <a:pt x="0" y="72"/>
                  </a:lnTo>
                  <a:lnTo>
                    <a:pt x="2" y="58"/>
                  </a:lnTo>
                  <a:lnTo>
                    <a:pt x="4" y="46"/>
                  </a:lnTo>
                  <a:lnTo>
                    <a:pt x="10" y="36"/>
                  </a:lnTo>
                  <a:lnTo>
                    <a:pt x="18" y="28"/>
                  </a:lnTo>
                  <a:lnTo>
                    <a:pt x="22" y="24"/>
                  </a:lnTo>
                  <a:lnTo>
                    <a:pt x="28" y="20"/>
                  </a:lnTo>
                  <a:lnTo>
                    <a:pt x="34" y="20"/>
                  </a:lnTo>
                  <a:lnTo>
                    <a:pt x="40" y="18"/>
                  </a:lnTo>
                  <a:lnTo>
                    <a:pt x="42" y="16"/>
                  </a:lnTo>
                  <a:lnTo>
                    <a:pt x="46" y="8"/>
                  </a:lnTo>
                  <a:lnTo>
                    <a:pt x="50" y="4"/>
                  </a:lnTo>
                  <a:lnTo>
                    <a:pt x="54" y="2"/>
                  </a:lnTo>
                  <a:lnTo>
                    <a:pt x="60" y="0"/>
                  </a:lnTo>
                  <a:lnTo>
                    <a:pt x="68" y="0"/>
                  </a:lnTo>
                  <a:lnTo>
                    <a:pt x="72" y="4"/>
                  </a:lnTo>
                  <a:lnTo>
                    <a:pt x="78" y="6"/>
                  </a:lnTo>
                  <a:lnTo>
                    <a:pt x="84" y="12"/>
                  </a:lnTo>
                  <a:lnTo>
                    <a:pt x="92" y="22"/>
                  </a:lnTo>
                  <a:lnTo>
                    <a:pt x="96" y="36"/>
                  </a:lnTo>
                  <a:lnTo>
                    <a:pt x="102" y="52"/>
                  </a:lnTo>
                  <a:lnTo>
                    <a:pt x="104" y="76"/>
                  </a:lnTo>
                  <a:lnTo>
                    <a:pt x="110" y="74"/>
                  </a:lnTo>
                  <a:lnTo>
                    <a:pt x="118" y="72"/>
                  </a:lnTo>
                  <a:lnTo>
                    <a:pt x="126" y="72"/>
                  </a:lnTo>
                  <a:lnTo>
                    <a:pt x="132" y="72"/>
                  </a:lnTo>
                  <a:lnTo>
                    <a:pt x="140" y="76"/>
                  </a:lnTo>
                  <a:lnTo>
                    <a:pt x="142" y="78"/>
                  </a:lnTo>
                  <a:lnTo>
                    <a:pt x="144" y="82"/>
                  </a:lnTo>
                  <a:lnTo>
                    <a:pt x="144" y="84"/>
                  </a:lnTo>
                  <a:lnTo>
                    <a:pt x="144" y="90"/>
                  </a:lnTo>
                  <a:lnTo>
                    <a:pt x="144" y="92"/>
                  </a:lnTo>
                  <a:lnTo>
                    <a:pt x="140" y="100"/>
                  </a:lnTo>
                  <a:lnTo>
                    <a:pt x="136" y="106"/>
                  </a:lnTo>
                  <a:lnTo>
                    <a:pt x="130" y="110"/>
                  </a:lnTo>
                  <a:lnTo>
                    <a:pt x="122" y="114"/>
                  </a:lnTo>
                  <a:lnTo>
                    <a:pt x="114" y="118"/>
                  </a:lnTo>
                  <a:lnTo>
                    <a:pt x="118" y="124"/>
                  </a:lnTo>
                  <a:lnTo>
                    <a:pt x="118" y="136"/>
                  </a:lnTo>
                  <a:lnTo>
                    <a:pt x="118" y="142"/>
                  </a:lnTo>
                  <a:lnTo>
                    <a:pt x="118" y="148"/>
                  </a:lnTo>
                  <a:lnTo>
                    <a:pt x="114" y="154"/>
                  </a:lnTo>
                  <a:lnTo>
                    <a:pt x="108" y="156"/>
                  </a:lnTo>
                  <a:close/>
                </a:path>
              </a:pathLst>
            </a:custGeom>
            <a:solidFill>
              <a:srgbClr val="534C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36"/>
            <p:cNvSpPr/>
            <p:nvPr/>
          </p:nvSpPr>
          <p:spPr>
            <a:xfrm>
              <a:off x="752475" y="4784725"/>
              <a:ext cx="133350" cy="127000"/>
            </a:xfrm>
            <a:custGeom>
              <a:avLst/>
              <a:gdLst/>
              <a:ahLst/>
              <a:cxnLst/>
              <a:rect l="l" t="t" r="r" b="b"/>
              <a:pathLst>
                <a:path w="84" h="80" extrusionOk="0">
                  <a:moveTo>
                    <a:pt x="84" y="40"/>
                  </a:moveTo>
                  <a:lnTo>
                    <a:pt x="84" y="40"/>
                  </a:lnTo>
                  <a:lnTo>
                    <a:pt x="82" y="48"/>
                  </a:lnTo>
                  <a:lnTo>
                    <a:pt x="80" y="56"/>
                  </a:lnTo>
                  <a:lnTo>
                    <a:pt x="76" y="62"/>
                  </a:lnTo>
                  <a:lnTo>
                    <a:pt x="72" y="68"/>
                  </a:lnTo>
                  <a:lnTo>
                    <a:pt x="66" y="74"/>
                  </a:lnTo>
                  <a:lnTo>
                    <a:pt x="58" y="76"/>
                  </a:lnTo>
                  <a:lnTo>
                    <a:pt x="50" y="80"/>
                  </a:lnTo>
                  <a:lnTo>
                    <a:pt x="42" y="80"/>
                  </a:lnTo>
                  <a:lnTo>
                    <a:pt x="34" y="80"/>
                  </a:lnTo>
                  <a:lnTo>
                    <a:pt x="26" y="76"/>
                  </a:lnTo>
                  <a:lnTo>
                    <a:pt x="18" y="74"/>
                  </a:lnTo>
                  <a:lnTo>
                    <a:pt x="12" y="68"/>
                  </a:lnTo>
                  <a:lnTo>
                    <a:pt x="8" y="62"/>
                  </a:lnTo>
                  <a:lnTo>
                    <a:pt x="4" y="56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4" y="24"/>
                  </a:lnTo>
                  <a:lnTo>
                    <a:pt x="8" y="18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6" y="2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8" y="2"/>
                  </a:lnTo>
                  <a:lnTo>
                    <a:pt x="66" y="8"/>
                  </a:lnTo>
                  <a:lnTo>
                    <a:pt x="72" y="12"/>
                  </a:lnTo>
                  <a:lnTo>
                    <a:pt x="76" y="18"/>
                  </a:lnTo>
                  <a:lnTo>
                    <a:pt x="80" y="24"/>
                  </a:lnTo>
                  <a:lnTo>
                    <a:pt x="82" y="32"/>
                  </a:lnTo>
                  <a:lnTo>
                    <a:pt x="84" y="40"/>
                  </a:lnTo>
                  <a:close/>
                </a:path>
              </a:pathLst>
            </a:custGeom>
            <a:solidFill>
              <a:srgbClr val="83796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36"/>
            <p:cNvSpPr/>
            <p:nvPr/>
          </p:nvSpPr>
          <p:spPr>
            <a:xfrm>
              <a:off x="857250" y="4806950"/>
              <a:ext cx="79375" cy="47625"/>
            </a:xfrm>
            <a:custGeom>
              <a:avLst/>
              <a:gdLst/>
              <a:ahLst/>
              <a:cxnLst/>
              <a:rect l="l" t="t" r="r" b="b"/>
              <a:pathLst>
                <a:path w="50" h="30" extrusionOk="0">
                  <a:moveTo>
                    <a:pt x="48" y="6"/>
                  </a:moveTo>
                  <a:lnTo>
                    <a:pt x="48" y="6"/>
                  </a:lnTo>
                  <a:lnTo>
                    <a:pt x="50" y="10"/>
                  </a:lnTo>
                  <a:lnTo>
                    <a:pt x="48" y="12"/>
                  </a:lnTo>
                  <a:lnTo>
                    <a:pt x="44" y="18"/>
                  </a:lnTo>
                  <a:lnTo>
                    <a:pt x="36" y="24"/>
                  </a:lnTo>
                  <a:lnTo>
                    <a:pt x="28" y="26"/>
                  </a:lnTo>
                  <a:lnTo>
                    <a:pt x="18" y="30"/>
                  </a:lnTo>
                  <a:lnTo>
                    <a:pt x="10" y="28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22" y="2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6" y="2"/>
                  </a:lnTo>
                  <a:lnTo>
                    <a:pt x="48" y="4"/>
                  </a:lnTo>
                  <a:lnTo>
                    <a:pt x="48" y="6"/>
                  </a:lnTo>
                  <a:close/>
                </a:path>
              </a:pathLst>
            </a:custGeom>
            <a:solidFill>
              <a:srgbClr val="83796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36"/>
            <p:cNvSpPr/>
            <p:nvPr/>
          </p:nvSpPr>
          <p:spPr>
            <a:xfrm>
              <a:off x="819150" y="4714875"/>
              <a:ext cx="53975" cy="146050"/>
            </a:xfrm>
            <a:custGeom>
              <a:avLst/>
              <a:gdLst/>
              <a:ahLst/>
              <a:cxnLst/>
              <a:rect l="l" t="t" r="r" b="b"/>
              <a:pathLst>
                <a:path w="34" h="92" extrusionOk="0">
                  <a:moveTo>
                    <a:pt x="8" y="0"/>
                  </a:moveTo>
                  <a:lnTo>
                    <a:pt x="8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20" y="6"/>
                  </a:lnTo>
                  <a:lnTo>
                    <a:pt x="24" y="14"/>
                  </a:lnTo>
                  <a:lnTo>
                    <a:pt x="26" y="24"/>
                  </a:lnTo>
                  <a:lnTo>
                    <a:pt x="30" y="40"/>
                  </a:lnTo>
                  <a:lnTo>
                    <a:pt x="32" y="62"/>
                  </a:lnTo>
                  <a:lnTo>
                    <a:pt x="34" y="82"/>
                  </a:lnTo>
                  <a:lnTo>
                    <a:pt x="32" y="88"/>
                  </a:lnTo>
                  <a:lnTo>
                    <a:pt x="32" y="92"/>
                  </a:lnTo>
                  <a:lnTo>
                    <a:pt x="30" y="92"/>
                  </a:lnTo>
                  <a:lnTo>
                    <a:pt x="28" y="90"/>
                  </a:lnTo>
                  <a:lnTo>
                    <a:pt x="24" y="84"/>
                  </a:lnTo>
                  <a:lnTo>
                    <a:pt x="14" y="66"/>
                  </a:lnTo>
                  <a:lnTo>
                    <a:pt x="4" y="44"/>
                  </a:lnTo>
                  <a:lnTo>
                    <a:pt x="0" y="28"/>
                  </a:lnTo>
                  <a:lnTo>
                    <a:pt x="0" y="18"/>
                  </a:lnTo>
                  <a:lnTo>
                    <a:pt x="2" y="10"/>
                  </a:lnTo>
                  <a:lnTo>
                    <a:pt x="4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83796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36"/>
            <p:cNvSpPr/>
            <p:nvPr/>
          </p:nvSpPr>
          <p:spPr>
            <a:xfrm>
              <a:off x="790575" y="4730750"/>
              <a:ext cx="41275" cy="82550"/>
            </a:xfrm>
            <a:custGeom>
              <a:avLst/>
              <a:gdLst/>
              <a:ahLst/>
              <a:cxnLst/>
              <a:rect l="l" t="t" r="r" b="b"/>
              <a:pathLst>
                <a:path w="26" h="52" extrusionOk="0">
                  <a:moveTo>
                    <a:pt x="8" y="0"/>
                  </a:moveTo>
                  <a:lnTo>
                    <a:pt x="8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20" y="6"/>
                  </a:lnTo>
                  <a:lnTo>
                    <a:pt x="22" y="14"/>
                  </a:lnTo>
                  <a:lnTo>
                    <a:pt x="26" y="24"/>
                  </a:lnTo>
                  <a:lnTo>
                    <a:pt x="26" y="34"/>
                  </a:lnTo>
                  <a:lnTo>
                    <a:pt x="26" y="42"/>
                  </a:lnTo>
                  <a:lnTo>
                    <a:pt x="22" y="48"/>
                  </a:lnTo>
                  <a:lnTo>
                    <a:pt x="20" y="50"/>
                  </a:lnTo>
                  <a:lnTo>
                    <a:pt x="16" y="52"/>
                  </a:lnTo>
                  <a:lnTo>
                    <a:pt x="14" y="52"/>
                  </a:lnTo>
                  <a:lnTo>
                    <a:pt x="12" y="50"/>
                  </a:lnTo>
                  <a:lnTo>
                    <a:pt x="6" y="46"/>
                  </a:lnTo>
                  <a:lnTo>
                    <a:pt x="2" y="36"/>
                  </a:lnTo>
                  <a:lnTo>
                    <a:pt x="0" y="26"/>
                  </a:lnTo>
                  <a:lnTo>
                    <a:pt x="0" y="16"/>
                  </a:lnTo>
                  <a:lnTo>
                    <a:pt x="2" y="8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83796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36"/>
            <p:cNvSpPr/>
            <p:nvPr/>
          </p:nvSpPr>
          <p:spPr>
            <a:xfrm>
              <a:off x="765175" y="4743450"/>
              <a:ext cx="44450" cy="82550"/>
            </a:xfrm>
            <a:custGeom>
              <a:avLst/>
              <a:gdLst/>
              <a:ahLst/>
              <a:cxnLst/>
              <a:rect l="l" t="t" r="r" b="b"/>
              <a:pathLst>
                <a:path w="28" h="52" extrusionOk="0">
                  <a:moveTo>
                    <a:pt x="10" y="0"/>
                  </a:moveTo>
                  <a:lnTo>
                    <a:pt x="10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0" y="8"/>
                  </a:lnTo>
                  <a:lnTo>
                    <a:pt x="24" y="14"/>
                  </a:lnTo>
                  <a:lnTo>
                    <a:pt x="28" y="24"/>
                  </a:lnTo>
                  <a:lnTo>
                    <a:pt x="28" y="34"/>
                  </a:lnTo>
                  <a:lnTo>
                    <a:pt x="26" y="44"/>
                  </a:lnTo>
                  <a:lnTo>
                    <a:pt x="22" y="50"/>
                  </a:lnTo>
                  <a:lnTo>
                    <a:pt x="20" y="50"/>
                  </a:lnTo>
                  <a:lnTo>
                    <a:pt x="18" y="52"/>
                  </a:lnTo>
                  <a:lnTo>
                    <a:pt x="14" y="52"/>
                  </a:lnTo>
                  <a:lnTo>
                    <a:pt x="12" y="50"/>
                  </a:lnTo>
                  <a:lnTo>
                    <a:pt x="6" y="46"/>
                  </a:lnTo>
                  <a:lnTo>
                    <a:pt x="2" y="38"/>
                  </a:lnTo>
                  <a:lnTo>
                    <a:pt x="0" y="28"/>
                  </a:lnTo>
                  <a:lnTo>
                    <a:pt x="0" y="18"/>
                  </a:lnTo>
                  <a:lnTo>
                    <a:pt x="2" y="10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83796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36"/>
            <p:cNvSpPr/>
            <p:nvPr/>
          </p:nvSpPr>
          <p:spPr>
            <a:xfrm>
              <a:off x="742950" y="4765675"/>
              <a:ext cx="41275" cy="79375"/>
            </a:xfrm>
            <a:custGeom>
              <a:avLst/>
              <a:gdLst/>
              <a:ahLst/>
              <a:cxnLst/>
              <a:rect l="l" t="t" r="r" b="b"/>
              <a:pathLst>
                <a:path w="26" h="50" extrusionOk="0">
                  <a:moveTo>
                    <a:pt x="10" y="0"/>
                  </a:moveTo>
                  <a:lnTo>
                    <a:pt x="10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6"/>
                  </a:lnTo>
                  <a:lnTo>
                    <a:pt x="24" y="14"/>
                  </a:lnTo>
                  <a:lnTo>
                    <a:pt x="26" y="24"/>
                  </a:lnTo>
                  <a:lnTo>
                    <a:pt x="26" y="34"/>
                  </a:lnTo>
                  <a:lnTo>
                    <a:pt x="26" y="42"/>
                  </a:lnTo>
                  <a:lnTo>
                    <a:pt x="22" y="48"/>
                  </a:lnTo>
                  <a:lnTo>
                    <a:pt x="20" y="50"/>
                  </a:lnTo>
                  <a:lnTo>
                    <a:pt x="16" y="50"/>
                  </a:lnTo>
                  <a:lnTo>
                    <a:pt x="14" y="50"/>
                  </a:lnTo>
                  <a:lnTo>
                    <a:pt x="12" y="50"/>
                  </a:lnTo>
                  <a:lnTo>
                    <a:pt x="6" y="46"/>
                  </a:lnTo>
                  <a:lnTo>
                    <a:pt x="2" y="36"/>
                  </a:lnTo>
                  <a:lnTo>
                    <a:pt x="0" y="28"/>
                  </a:lnTo>
                  <a:lnTo>
                    <a:pt x="0" y="18"/>
                  </a:lnTo>
                  <a:lnTo>
                    <a:pt x="0" y="10"/>
                  </a:lnTo>
                  <a:lnTo>
                    <a:pt x="6" y="2"/>
                  </a:lnTo>
                  <a:lnTo>
                    <a:pt x="6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83796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6"/>
            <p:cNvSpPr/>
            <p:nvPr/>
          </p:nvSpPr>
          <p:spPr>
            <a:xfrm>
              <a:off x="1641475" y="4683125"/>
              <a:ext cx="228600" cy="273050"/>
            </a:xfrm>
            <a:custGeom>
              <a:avLst/>
              <a:gdLst/>
              <a:ahLst/>
              <a:cxnLst/>
              <a:rect l="l" t="t" r="r" b="b"/>
              <a:pathLst>
                <a:path w="144" h="172" extrusionOk="0">
                  <a:moveTo>
                    <a:pt x="36" y="156"/>
                  </a:moveTo>
                  <a:lnTo>
                    <a:pt x="58" y="160"/>
                  </a:lnTo>
                  <a:lnTo>
                    <a:pt x="80" y="164"/>
                  </a:lnTo>
                  <a:lnTo>
                    <a:pt x="104" y="168"/>
                  </a:lnTo>
                  <a:lnTo>
                    <a:pt x="124" y="172"/>
                  </a:lnTo>
                  <a:lnTo>
                    <a:pt x="132" y="150"/>
                  </a:lnTo>
                  <a:lnTo>
                    <a:pt x="138" y="126"/>
                  </a:lnTo>
                  <a:lnTo>
                    <a:pt x="142" y="98"/>
                  </a:lnTo>
                  <a:lnTo>
                    <a:pt x="144" y="84"/>
                  </a:lnTo>
                  <a:lnTo>
                    <a:pt x="144" y="72"/>
                  </a:lnTo>
                  <a:lnTo>
                    <a:pt x="142" y="58"/>
                  </a:lnTo>
                  <a:lnTo>
                    <a:pt x="138" y="46"/>
                  </a:lnTo>
                  <a:lnTo>
                    <a:pt x="134" y="36"/>
                  </a:lnTo>
                  <a:lnTo>
                    <a:pt x="126" y="28"/>
                  </a:lnTo>
                  <a:lnTo>
                    <a:pt x="120" y="24"/>
                  </a:lnTo>
                  <a:lnTo>
                    <a:pt x="116" y="20"/>
                  </a:lnTo>
                  <a:lnTo>
                    <a:pt x="108" y="20"/>
                  </a:lnTo>
                  <a:lnTo>
                    <a:pt x="104" y="18"/>
                  </a:lnTo>
                  <a:lnTo>
                    <a:pt x="102" y="16"/>
                  </a:lnTo>
                  <a:lnTo>
                    <a:pt x="98" y="8"/>
                  </a:lnTo>
                  <a:lnTo>
                    <a:pt x="94" y="4"/>
                  </a:lnTo>
                  <a:lnTo>
                    <a:pt x="88" y="2"/>
                  </a:lnTo>
                  <a:lnTo>
                    <a:pt x="84" y="0"/>
                  </a:lnTo>
                  <a:lnTo>
                    <a:pt x="76" y="0"/>
                  </a:lnTo>
                  <a:lnTo>
                    <a:pt x="70" y="4"/>
                  </a:lnTo>
                  <a:lnTo>
                    <a:pt x="66" y="6"/>
                  </a:lnTo>
                  <a:lnTo>
                    <a:pt x="58" y="12"/>
                  </a:lnTo>
                  <a:lnTo>
                    <a:pt x="52" y="22"/>
                  </a:lnTo>
                  <a:lnTo>
                    <a:pt x="48" y="36"/>
                  </a:lnTo>
                  <a:lnTo>
                    <a:pt x="42" y="52"/>
                  </a:lnTo>
                  <a:lnTo>
                    <a:pt x="40" y="76"/>
                  </a:lnTo>
                  <a:lnTo>
                    <a:pt x="32" y="74"/>
                  </a:lnTo>
                  <a:lnTo>
                    <a:pt x="26" y="72"/>
                  </a:lnTo>
                  <a:lnTo>
                    <a:pt x="18" y="72"/>
                  </a:lnTo>
                  <a:lnTo>
                    <a:pt x="12" y="72"/>
                  </a:lnTo>
                  <a:lnTo>
                    <a:pt x="4" y="76"/>
                  </a:lnTo>
                  <a:lnTo>
                    <a:pt x="2" y="78"/>
                  </a:lnTo>
                  <a:lnTo>
                    <a:pt x="0" y="82"/>
                  </a:lnTo>
                  <a:lnTo>
                    <a:pt x="0" y="84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4" y="100"/>
                  </a:lnTo>
                  <a:lnTo>
                    <a:pt x="8" y="106"/>
                  </a:lnTo>
                  <a:lnTo>
                    <a:pt x="14" y="110"/>
                  </a:lnTo>
                  <a:lnTo>
                    <a:pt x="20" y="114"/>
                  </a:lnTo>
                  <a:lnTo>
                    <a:pt x="30" y="118"/>
                  </a:lnTo>
                  <a:lnTo>
                    <a:pt x="26" y="124"/>
                  </a:lnTo>
                  <a:lnTo>
                    <a:pt x="24" y="136"/>
                  </a:lnTo>
                  <a:lnTo>
                    <a:pt x="24" y="142"/>
                  </a:lnTo>
                  <a:lnTo>
                    <a:pt x="26" y="148"/>
                  </a:lnTo>
                  <a:lnTo>
                    <a:pt x="30" y="154"/>
                  </a:lnTo>
                  <a:lnTo>
                    <a:pt x="36" y="156"/>
                  </a:lnTo>
                  <a:close/>
                </a:path>
              </a:pathLst>
            </a:custGeom>
            <a:solidFill>
              <a:srgbClr val="534C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36"/>
            <p:cNvSpPr/>
            <p:nvPr/>
          </p:nvSpPr>
          <p:spPr>
            <a:xfrm>
              <a:off x="1704975" y="4784725"/>
              <a:ext cx="133350" cy="127000"/>
            </a:xfrm>
            <a:custGeom>
              <a:avLst/>
              <a:gdLst/>
              <a:ahLst/>
              <a:cxnLst/>
              <a:rect l="l" t="t" r="r" b="b"/>
              <a:pathLst>
                <a:path w="84" h="80" extrusionOk="0">
                  <a:moveTo>
                    <a:pt x="0" y="40"/>
                  </a:moveTo>
                  <a:lnTo>
                    <a:pt x="0" y="40"/>
                  </a:lnTo>
                  <a:lnTo>
                    <a:pt x="2" y="48"/>
                  </a:lnTo>
                  <a:lnTo>
                    <a:pt x="2" y="56"/>
                  </a:lnTo>
                  <a:lnTo>
                    <a:pt x="8" y="62"/>
                  </a:lnTo>
                  <a:lnTo>
                    <a:pt x="12" y="68"/>
                  </a:lnTo>
                  <a:lnTo>
                    <a:pt x="18" y="74"/>
                  </a:lnTo>
                  <a:lnTo>
                    <a:pt x="26" y="76"/>
                  </a:lnTo>
                  <a:lnTo>
                    <a:pt x="34" y="80"/>
                  </a:lnTo>
                  <a:lnTo>
                    <a:pt x="42" y="80"/>
                  </a:lnTo>
                  <a:lnTo>
                    <a:pt x="50" y="80"/>
                  </a:lnTo>
                  <a:lnTo>
                    <a:pt x="58" y="76"/>
                  </a:lnTo>
                  <a:lnTo>
                    <a:pt x="64" y="74"/>
                  </a:lnTo>
                  <a:lnTo>
                    <a:pt x="72" y="68"/>
                  </a:lnTo>
                  <a:lnTo>
                    <a:pt x="76" y="62"/>
                  </a:lnTo>
                  <a:lnTo>
                    <a:pt x="80" y="56"/>
                  </a:lnTo>
                  <a:lnTo>
                    <a:pt x="84" y="48"/>
                  </a:lnTo>
                  <a:lnTo>
                    <a:pt x="84" y="40"/>
                  </a:lnTo>
                  <a:lnTo>
                    <a:pt x="84" y="32"/>
                  </a:lnTo>
                  <a:lnTo>
                    <a:pt x="80" y="24"/>
                  </a:lnTo>
                  <a:lnTo>
                    <a:pt x="76" y="18"/>
                  </a:lnTo>
                  <a:lnTo>
                    <a:pt x="72" y="12"/>
                  </a:lnTo>
                  <a:lnTo>
                    <a:pt x="64" y="8"/>
                  </a:lnTo>
                  <a:lnTo>
                    <a:pt x="58" y="2"/>
                  </a:lnTo>
                  <a:lnTo>
                    <a:pt x="50" y="2"/>
                  </a:lnTo>
                  <a:lnTo>
                    <a:pt x="42" y="0"/>
                  </a:lnTo>
                  <a:lnTo>
                    <a:pt x="34" y="2"/>
                  </a:lnTo>
                  <a:lnTo>
                    <a:pt x="26" y="2"/>
                  </a:lnTo>
                  <a:lnTo>
                    <a:pt x="18" y="8"/>
                  </a:lnTo>
                  <a:lnTo>
                    <a:pt x="12" y="12"/>
                  </a:lnTo>
                  <a:lnTo>
                    <a:pt x="8" y="18"/>
                  </a:lnTo>
                  <a:lnTo>
                    <a:pt x="2" y="24"/>
                  </a:lnTo>
                  <a:lnTo>
                    <a:pt x="2" y="3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83796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36"/>
            <p:cNvSpPr/>
            <p:nvPr/>
          </p:nvSpPr>
          <p:spPr>
            <a:xfrm>
              <a:off x="1654175" y="4806950"/>
              <a:ext cx="79375" cy="47625"/>
            </a:xfrm>
            <a:custGeom>
              <a:avLst/>
              <a:gdLst/>
              <a:ahLst/>
              <a:cxnLst/>
              <a:rect l="l" t="t" r="r" b="b"/>
              <a:pathLst>
                <a:path w="50" h="30" extrusionOk="0">
                  <a:moveTo>
                    <a:pt x="0" y="6"/>
                  </a:moveTo>
                  <a:lnTo>
                    <a:pt x="0" y="6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6" y="18"/>
                  </a:lnTo>
                  <a:lnTo>
                    <a:pt x="12" y="24"/>
                  </a:lnTo>
                  <a:lnTo>
                    <a:pt x="22" y="26"/>
                  </a:lnTo>
                  <a:lnTo>
                    <a:pt x="32" y="30"/>
                  </a:lnTo>
                  <a:lnTo>
                    <a:pt x="40" y="28"/>
                  </a:lnTo>
                  <a:lnTo>
                    <a:pt x="46" y="26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50" y="20"/>
                  </a:lnTo>
                  <a:lnTo>
                    <a:pt x="50" y="16"/>
                  </a:lnTo>
                  <a:lnTo>
                    <a:pt x="44" y="10"/>
                  </a:lnTo>
                  <a:lnTo>
                    <a:pt x="40" y="4"/>
                  </a:lnTo>
                  <a:lnTo>
                    <a:pt x="28" y="2"/>
                  </a:lnTo>
                  <a:lnTo>
                    <a:pt x="18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83796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36"/>
            <p:cNvSpPr/>
            <p:nvPr/>
          </p:nvSpPr>
          <p:spPr>
            <a:xfrm>
              <a:off x="1724025" y="4714875"/>
              <a:ext cx="47625" cy="136525"/>
            </a:xfrm>
            <a:custGeom>
              <a:avLst/>
              <a:gdLst/>
              <a:ahLst/>
              <a:cxnLst/>
              <a:rect l="l" t="t" r="r" b="b"/>
              <a:pathLst>
                <a:path w="30" h="86" extrusionOk="0">
                  <a:moveTo>
                    <a:pt x="20" y="0"/>
                  </a:moveTo>
                  <a:lnTo>
                    <a:pt x="20" y="0"/>
                  </a:lnTo>
                  <a:lnTo>
                    <a:pt x="16" y="0"/>
                  </a:lnTo>
                  <a:lnTo>
                    <a:pt x="10" y="6"/>
                  </a:lnTo>
                  <a:lnTo>
                    <a:pt x="6" y="14"/>
                  </a:lnTo>
                  <a:lnTo>
                    <a:pt x="4" y="24"/>
                  </a:lnTo>
                  <a:lnTo>
                    <a:pt x="0" y="40"/>
                  </a:lnTo>
                  <a:lnTo>
                    <a:pt x="0" y="60"/>
                  </a:lnTo>
                  <a:lnTo>
                    <a:pt x="0" y="78"/>
                  </a:lnTo>
                  <a:lnTo>
                    <a:pt x="0" y="82"/>
                  </a:lnTo>
                  <a:lnTo>
                    <a:pt x="0" y="86"/>
                  </a:lnTo>
                  <a:lnTo>
                    <a:pt x="2" y="86"/>
                  </a:lnTo>
                  <a:lnTo>
                    <a:pt x="6" y="84"/>
                  </a:lnTo>
                  <a:lnTo>
                    <a:pt x="10" y="78"/>
                  </a:lnTo>
                  <a:lnTo>
                    <a:pt x="18" y="62"/>
                  </a:lnTo>
                  <a:lnTo>
                    <a:pt x="26" y="42"/>
                  </a:lnTo>
                  <a:lnTo>
                    <a:pt x="30" y="28"/>
                  </a:lnTo>
                  <a:lnTo>
                    <a:pt x="30" y="18"/>
                  </a:lnTo>
                  <a:lnTo>
                    <a:pt x="28" y="10"/>
                  </a:lnTo>
                  <a:lnTo>
                    <a:pt x="26" y="2"/>
                  </a:lnTo>
                  <a:lnTo>
                    <a:pt x="22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83796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36"/>
            <p:cNvSpPr/>
            <p:nvPr/>
          </p:nvSpPr>
          <p:spPr>
            <a:xfrm>
              <a:off x="1758950" y="4730750"/>
              <a:ext cx="41275" cy="82550"/>
            </a:xfrm>
            <a:custGeom>
              <a:avLst/>
              <a:gdLst/>
              <a:ahLst/>
              <a:cxnLst/>
              <a:rect l="l" t="t" r="r" b="b"/>
              <a:pathLst>
                <a:path w="26" h="52" extrusionOk="0">
                  <a:moveTo>
                    <a:pt x="16" y="0"/>
                  </a:move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2" y="14"/>
                  </a:lnTo>
                  <a:lnTo>
                    <a:pt x="0" y="24"/>
                  </a:lnTo>
                  <a:lnTo>
                    <a:pt x="0" y="34"/>
                  </a:lnTo>
                  <a:lnTo>
                    <a:pt x="0" y="42"/>
                  </a:lnTo>
                  <a:lnTo>
                    <a:pt x="4" y="48"/>
                  </a:lnTo>
                  <a:lnTo>
                    <a:pt x="6" y="50"/>
                  </a:lnTo>
                  <a:lnTo>
                    <a:pt x="10" y="52"/>
                  </a:lnTo>
                  <a:lnTo>
                    <a:pt x="12" y="52"/>
                  </a:lnTo>
                  <a:lnTo>
                    <a:pt x="14" y="50"/>
                  </a:lnTo>
                  <a:lnTo>
                    <a:pt x="20" y="46"/>
                  </a:lnTo>
                  <a:lnTo>
                    <a:pt x="24" y="36"/>
                  </a:lnTo>
                  <a:lnTo>
                    <a:pt x="26" y="26"/>
                  </a:lnTo>
                  <a:lnTo>
                    <a:pt x="26" y="16"/>
                  </a:lnTo>
                  <a:lnTo>
                    <a:pt x="24" y="8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83796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36"/>
            <p:cNvSpPr/>
            <p:nvPr/>
          </p:nvSpPr>
          <p:spPr>
            <a:xfrm>
              <a:off x="1781175" y="4743450"/>
              <a:ext cx="44450" cy="82550"/>
            </a:xfrm>
            <a:custGeom>
              <a:avLst/>
              <a:gdLst/>
              <a:ahLst/>
              <a:cxnLst/>
              <a:rect l="l" t="t" r="r" b="b"/>
              <a:pathLst>
                <a:path w="28" h="52" extrusionOk="0">
                  <a:moveTo>
                    <a:pt x="18" y="0"/>
                  </a:moveTo>
                  <a:lnTo>
                    <a:pt x="18" y="0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8" y="8"/>
                  </a:lnTo>
                  <a:lnTo>
                    <a:pt x="4" y="14"/>
                  </a:lnTo>
                  <a:lnTo>
                    <a:pt x="0" y="24"/>
                  </a:lnTo>
                  <a:lnTo>
                    <a:pt x="0" y="34"/>
                  </a:lnTo>
                  <a:lnTo>
                    <a:pt x="2" y="44"/>
                  </a:lnTo>
                  <a:lnTo>
                    <a:pt x="6" y="50"/>
                  </a:lnTo>
                  <a:lnTo>
                    <a:pt x="8" y="50"/>
                  </a:lnTo>
                  <a:lnTo>
                    <a:pt x="10" y="52"/>
                  </a:lnTo>
                  <a:lnTo>
                    <a:pt x="12" y="52"/>
                  </a:lnTo>
                  <a:lnTo>
                    <a:pt x="16" y="50"/>
                  </a:lnTo>
                  <a:lnTo>
                    <a:pt x="20" y="46"/>
                  </a:lnTo>
                  <a:lnTo>
                    <a:pt x="26" y="38"/>
                  </a:lnTo>
                  <a:lnTo>
                    <a:pt x="26" y="28"/>
                  </a:lnTo>
                  <a:lnTo>
                    <a:pt x="28" y="18"/>
                  </a:lnTo>
                  <a:lnTo>
                    <a:pt x="26" y="10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83796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36"/>
            <p:cNvSpPr/>
            <p:nvPr/>
          </p:nvSpPr>
          <p:spPr>
            <a:xfrm>
              <a:off x="1806575" y="4765675"/>
              <a:ext cx="41275" cy="79375"/>
            </a:xfrm>
            <a:custGeom>
              <a:avLst/>
              <a:gdLst/>
              <a:ahLst/>
              <a:cxnLst/>
              <a:rect l="l" t="t" r="r" b="b"/>
              <a:pathLst>
                <a:path w="26" h="50" extrusionOk="0">
                  <a:moveTo>
                    <a:pt x="16" y="0"/>
                  </a:moveTo>
                  <a:lnTo>
                    <a:pt x="16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6"/>
                  </a:lnTo>
                  <a:lnTo>
                    <a:pt x="2" y="14"/>
                  </a:lnTo>
                  <a:lnTo>
                    <a:pt x="0" y="24"/>
                  </a:lnTo>
                  <a:lnTo>
                    <a:pt x="0" y="34"/>
                  </a:lnTo>
                  <a:lnTo>
                    <a:pt x="0" y="42"/>
                  </a:lnTo>
                  <a:lnTo>
                    <a:pt x="4" y="48"/>
                  </a:lnTo>
                  <a:lnTo>
                    <a:pt x="6" y="50"/>
                  </a:lnTo>
                  <a:lnTo>
                    <a:pt x="8" y="50"/>
                  </a:lnTo>
                  <a:lnTo>
                    <a:pt x="10" y="50"/>
                  </a:lnTo>
                  <a:lnTo>
                    <a:pt x="14" y="50"/>
                  </a:lnTo>
                  <a:lnTo>
                    <a:pt x="20" y="46"/>
                  </a:lnTo>
                  <a:lnTo>
                    <a:pt x="22" y="36"/>
                  </a:lnTo>
                  <a:lnTo>
                    <a:pt x="26" y="28"/>
                  </a:lnTo>
                  <a:lnTo>
                    <a:pt x="26" y="18"/>
                  </a:lnTo>
                  <a:lnTo>
                    <a:pt x="26" y="10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83796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36"/>
            <p:cNvSpPr/>
            <p:nvPr/>
          </p:nvSpPr>
          <p:spPr>
            <a:xfrm>
              <a:off x="1282700" y="4724400"/>
              <a:ext cx="25400" cy="28575"/>
            </a:xfrm>
            <a:custGeom>
              <a:avLst/>
              <a:gdLst/>
              <a:ahLst/>
              <a:cxnLst/>
              <a:rect l="l" t="t" r="r" b="b"/>
              <a:pathLst>
                <a:path w="16" h="18" extrusionOk="0">
                  <a:moveTo>
                    <a:pt x="16" y="10"/>
                  </a:moveTo>
                  <a:lnTo>
                    <a:pt x="16" y="10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10" y="16"/>
                  </a:lnTo>
                  <a:lnTo>
                    <a:pt x="8" y="18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4"/>
                  </a:lnTo>
                  <a:lnTo>
                    <a:pt x="0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10"/>
                  </a:lnTo>
                  <a:close/>
                </a:path>
              </a:pathLst>
            </a:custGeom>
            <a:solidFill>
              <a:srgbClr val="F8AA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0" name="Google Shape;1570;p36"/>
          <p:cNvGrpSpPr/>
          <p:nvPr/>
        </p:nvGrpSpPr>
        <p:grpSpPr>
          <a:xfrm>
            <a:off x="6324600" y="2514600"/>
            <a:ext cx="1828800" cy="1828800"/>
            <a:chOff x="4038600" y="4648200"/>
            <a:chExt cx="1828800" cy="1828800"/>
          </a:xfrm>
        </p:grpSpPr>
        <p:sp>
          <p:nvSpPr>
            <p:cNvPr id="1571" name="Google Shape;1571;p36"/>
            <p:cNvSpPr/>
            <p:nvPr/>
          </p:nvSpPr>
          <p:spPr>
            <a:xfrm>
              <a:off x="4038600" y="4648200"/>
              <a:ext cx="1828800" cy="182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36"/>
            <p:cNvSpPr/>
            <p:nvPr/>
          </p:nvSpPr>
          <p:spPr>
            <a:xfrm>
              <a:off x="4606925" y="6261100"/>
              <a:ext cx="692150" cy="171450"/>
            </a:xfrm>
            <a:custGeom>
              <a:avLst/>
              <a:gdLst/>
              <a:ahLst/>
              <a:cxnLst/>
              <a:rect l="l" t="t" r="r" b="b"/>
              <a:pathLst>
                <a:path w="436" h="108" extrusionOk="0">
                  <a:moveTo>
                    <a:pt x="436" y="54"/>
                  </a:moveTo>
                  <a:lnTo>
                    <a:pt x="436" y="54"/>
                  </a:lnTo>
                  <a:lnTo>
                    <a:pt x="434" y="60"/>
                  </a:lnTo>
                  <a:lnTo>
                    <a:pt x="430" y="64"/>
                  </a:lnTo>
                  <a:lnTo>
                    <a:pt x="418" y="76"/>
                  </a:lnTo>
                  <a:lnTo>
                    <a:pt x="398" y="86"/>
                  </a:lnTo>
                  <a:lnTo>
                    <a:pt x="372" y="92"/>
                  </a:lnTo>
                  <a:lnTo>
                    <a:pt x="340" y="98"/>
                  </a:lnTo>
                  <a:lnTo>
                    <a:pt x="302" y="102"/>
                  </a:lnTo>
                  <a:lnTo>
                    <a:pt x="262" y="108"/>
                  </a:lnTo>
                  <a:lnTo>
                    <a:pt x="218" y="108"/>
                  </a:lnTo>
                  <a:lnTo>
                    <a:pt x="174" y="108"/>
                  </a:lnTo>
                  <a:lnTo>
                    <a:pt x="132" y="102"/>
                  </a:lnTo>
                  <a:lnTo>
                    <a:pt x="96" y="98"/>
                  </a:lnTo>
                  <a:lnTo>
                    <a:pt x="64" y="92"/>
                  </a:lnTo>
                  <a:lnTo>
                    <a:pt x="38" y="86"/>
                  </a:lnTo>
                  <a:lnTo>
                    <a:pt x="18" y="76"/>
                  </a:lnTo>
                  <a:lnTo>
                    <a:pt x="6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6" y="42"/>
                  </a:lnTo>
                  <a:lnTo>
                    <a:pt x="18" y="32"/>
                  </a:lnTo>
                  <a:lnTo>
                    <a:pt x="38" y="24"/>
                  </a:lnTo>
                  <a:lnTo>
                    <a:pt x="64" y="16"/>
                  </a:lnTo>
                  <a:lnTo>
                    <a:pt x="96" y="10"/>
                  </a:lnTo>
                  <a:lnTo>
                    <a:pt x="132" y="4"/>
                  </a:lnTo>
                  <a:lnTo>
                    <a:pt x="174" y="2"/>
                  </a:lnTo>
                  <a:lnTo>
                    <a:pt x="218" y="0"/>
                  </a:lnTo>
                  <a:lnTo>
                    <a:pt x="262" y="2"/>
                  </a:lnTo>
                  <a:lnTo>
                    <a:pt x="302" y="4"/>
                  </a:lnTo>
                  <a:lnTo>
                    <a:pt x="340" y="10"/>
                  </a:lnTo>
                  <a:lnTo>
                    <a:pt x="372" y="16"/>
                  </a:lnTo>
                  <a:lnTo>
                    <a:pt x="398" y="24"/>
                  </a:lnTo>
                  <a:lnTo>
                    <a:pt x="418" y="32"/>
                  </a:lnTo>
                  <a:lnTo>
                    <a:pt x="430" y="42"/>
                  </a:lnTo>
                  <a:lnTo>
                    <a:pt x="434" y="48"/>
                  </a:lnTo>
                  <a:lnTo>
                    <a:pt x="436" y="54"/>
                  </a:lnTo>
                  <a:close/>
                </a:path>
              </a:pathLst>
            </a:custGeom>
            <a:solidFill>
              <a:srgbClr val="B89D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36"/>
            <p:cNvSpPr/>
            <p:nvPr/>
          </p:nvSpPr>
          <p:spPr>
            <a:xfrm>
              <a:off x="5032375" y="6022975"/>
              <a:ext cx="76200" cy="95250"/>
            </a:xfrm>
            <a:custGeom>
              <a:avLst/>
              <a:gdLst/>
              <a:ahLst/>
              <a:cxnLst/>
              <a:rect l="l" t="t" r="r" b="b"/>
              <a:pathLst>
                <a:path w="48" h="60" extrusionOk="0">
                  <a:moveTo>
                    <a:pt x="48" y="60"/>
                  </a:moveTo>
                  <a:lnTo>
                    <a:pt x="36" y="60"/>
                  </a:lnTo>
                  <a:lnTo>
                    <a:pt x="24" y="60"/>
                  </a:lnTo>
                  <a:lnTo>
                    <a:pt x="14" y="60"/>
                  </a:lnTo>
                  <a:lnTo>
                    <a:pt x="0" y="60"/>
                  </a:lnTo>
                  <a:lnTo>
                    <a:pt x="0" y="46"/>
                  </a:lnTo>
                  <a:lnTo>
                    <a:pt x="0" y="30"/>
                  </a:lnTo>
                  <a:lnTo>
                    <a:pt x="0" y="1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48" y="14"/>
                  </a:lnTo>
                  <a:lnTo>
                    <a:pt x="48" y="30"/>
                  </a:lnTo>
                  <a:lnTo>
                    <a:pt x="48" y="46"/>
                  </a:lnTo>
                  <a:lnTo>
                    <a:pt x="48" y="6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36"/>
            <p:cNvSpPr/>
            <p:nvPr/>
          </p:nvSpPr>
          <p:spPr>
            <a:xfrm>
              <a:off x="5026025" y="6089650"/>
              <a:ext cx="95250" cy="104775"/>
            </a:xfrm>
            <a:custGeom>
              <a:avLst/>
              <a:gdLst/>
              <a:ahLst/>
              <a:cxnLst/>
              <a:rect l="l" t="t" r="r" b="b"/>
              <a:pathLst>
                <a:path w="60" h="66" extrusionOk="0">
                  <a:moveTo>
                    <a:pt x="60" y="66"/>
                  </a:moveTo>
                  <a:lnTo>
                    <a:pt x="46" y="66"/>
                  </a:lnTo>
                  <a:lnTo>
                    <a:pt x="30" y="66"/>
                  </a:lnTo>
                  <a:lnTo>
                    <a:pt x="14" y="66"/>
                  </a:lnTo>
                  <a:lnTo>
                    <a:pt x="0" y="66"/>
                  </a:lnTo>
                  <a:lnTo>
                    <a:pt x="0" y="52"/>
                  </a:lnTo>
                  <a:lnTo>
                    <a:pt x="0" y="34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4" y="0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60" y="0"/>
                  </a:lnTo>
                  <a:lnTo>
                    <a:pt x="60" y="16"/>
                  </a:lnTo>
                  <a:lnTo>
                    <a:pt x="60" y="34"/>
                  </a:lnTo>
                  <a:lnTo>
                    <a:pt x="60" y="52"/>
                  </a:lnTo>
                  <a:lnTo>
                    <a:pt x="6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36"/>
            <p:cNvSpPr/>
            <p:nvPr/>
          </p:nvSpPr>
          <p:spPr>
            <a:xfrm>
              <a:off x="4943475" y="6194425"/>
              <a:ext cx="187325" cy="158750"/>
            </a:xfrm>
            <a:custGeom>
              <a:avLst/>
              <a:gdLst/>
              <a:ahLst/>
              <a:cxnLst/>
              <a:rect l="l" t="t" r="r" b="b"/>
              <a:pathLst>
                <a:path w="118" h="100" extrusionOk="0">
                  <a:moveTo>
                    <a:pt x="46" y="0"/>
                  </a:moveTo>
                  <a:lnTo>
                    <a:pt x="64" y="0"/>
                  </a:lnTo>
                  <a:lnTo>
                    <a:pt x="80" y="0"/>
                  </a:lnTo>
                  <a:lnTo>
                    <a:pt x="98" y="0"/>
                  </a:lnTo>
                  <a:lnTo>
                    <a:pt x="114" y="0"/>
                  </a:lnTo>
                  <a:lnTo>
                    <a:pt x="114" y="26"/>
                  </a:lnTo>
                  <a:lnTo>
                    <a:pt x="118" y="52"/>
                  </a:lnTo>
                  <a:lnTo>
                    <a:pt x="118" y="76"/>
                  </a:lnTo>
                  <a:lnTo>
                    <a:pt x="118" y="100"/>
                  </a:lnTo>
                  <a:lnTo>
                    <a:pt x="90" y="100"/>
                  </a:lnTo>
                  <a:lnTo>
                    <a:pt x="60" y="100"/>
                  </a:lnTo>
                  <a:lnTo>
                    <a:pt x="32" y="100"/>
                  </a:lnTo>
                  <a:lnTo>
                    <a:pt x="0" y="100"/>
                  </a:lnTo>
                  <a:lnTo>
                    <a:pt x="0" y="94"/>
                  </a:lnTo>
                  <a:lnTo>
                    <a:pt x="4" y="82"/>
                  </a:lnTo>
                  <a:lnTo>
                    <a:pt x="6" y="76"/>
                  </a:lnTo>
                  <a:lnTo>
                    <a:pt x="12" y="72"/>
                  </a:lnTo>
                  <a:lnTo>
                    <a:pt x="22" y="66"/>
                  </a:lnTo>
                  <a:lnTo>
                    <a:pt x="32" y="64"/>
                  </a:lnTo>
                  <a:lnTo>
                    <a:pt x="34" y="62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46" y="46"/>
                  </a:lnTo>
                  <a:lnTo>
                    <a:pt x="50" y="42"/>
                  </a:lnTo>
                  <a:lnTo>
                    <a:pt x="46" y="32"/>
                  </a:lnTo>
                  <a:lnTo>
                    <a:pt x="46" y="20"/>
                  </a:lnTo>
                  <a:lnTo>
                    <a:pt x="46" y="1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36"/>
            <p:cNvSpPr/>
            <p:nvPr/>
          </p:nvSpPr>
          <p:spPr>
            <a:xfrm>
              <a:off x="5022850" y="6207125"/>
              <a:ext cx="34925" cy="12700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0" y="2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4" y="8"/>
                  </a:lnTo>
                  <a:lnTo>
                    <a:pt x="10" y="8"/>
                  </a:lnTo>
                  <a:lnTo>
                    <a:pt x="14" y="8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4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8A2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36"/>
            <p:cNvSpPr/>
            <p:nvPr/>
          </p:nvSpPr>
          <p:spPr>
            <a:xfrm>
              <a:off x="5022850" y="6232525"/>
              <a:ext cx="34925" cy="12700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10" y="8"/>
                  </a:lnTo>
                  <a:lnTo>
                    <a:pt x="14" y="8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A2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36"/>
            <p:cNvSpPr/>
            <p:nvPr/>
          </p:nvSpPr>
          <p:spPr>
            <a:xfrm>
              <a:off x="5026025" y="6251575"/>
              <a:ext cx="34925" cy="15875"/>
            </a:xfrm>
            <a:custGeom>
              <a:avLst/>
              <a:gdLst/>
              <a:ahLst/>
              <a:cxnLst/>
              <a:rect l="l" t="t" r="r" b="b"/>
              <a:pathLst>
                <a:path w="22" h="10" extrusionOk="0">
                  <a:moveTo>
                    <a:pt x="0" y="8"/>
                  </a:moveTo>
                  <a:lnTo>
                    <a:pt x="4" y="8"/>
                  </a:lnTo>
                  <a:lnTo>
                    <a:pt x="10" y="8"/>
                  </a:lnTo>
                  <a:lnTo>
                    <a:pt x="14" y="8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2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B8A2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36"/>
            <p:cNvSpPr/>
            <p:nvPr/>
          </p:nvSpPr>
          <p:spPr>
            <a:xfrm>
              <a:off x="5022850" y="6270625"/>
              <a:ext cx="34925" cy="15875"/>
            </a:xfrm>
            <a:custGeom>
              <a:avLst/>
              <a:gdLst/>
              <a:ahLst/>
              <a:cxnLst/>
              <a:rect l="l" t="t" r="r" b="b"/>
              <a:pathLst>
                <a:path w="22" h="10" extrusionOk="0">
                  <a:moveTo>
                    <a:pt x="0" y="6"/>
                  </a:moveTo>
                  <a:lnTo>
                    <a:pt x="4" y="8"/>
                  </a:lnTo>
                  <a:lnTo>
                    <a:pt x="10" y="8"/>
                  </a:lnTo>
                  <a:lnTo>
                    <a:pt x="16" y="8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8A2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36"/>
            <p:cNvSpPr/>
            <p:nvPr/>
          </p:nvSpPr>
          <p:spPr>
            <a:xfrm>
              <a:off x="5016500" y="6283325"/>
              <a:ext cx="31750" cy="25400"/>
            </a:xfrm>
            <a:custGeom>
              <a:avLst/>
              <a:gdLst/>
              <a:ahLst/>
              <a:cxnLst/>
              <a:rect l="l" t="t" r="r" b="b"/>
              <a:pathLst>
                <a:path w="20" h="16" extrusionOk="0">
                  <a:moveTo>
                    <a:pt x="0" y="6"/>
                  </a:moveTo>
                  <a:lnTo>
                    <a:pt x="6" y="8"/>
                  </a:lnTo>
                  <a:lnTo>
                    <a:pt x="8" y="10"/>
                  </a:lnTo>
                  <a:lnTo>
                    <a:pt x="14" y="12"/>
                  </a:lnTo>
                  <a:lnTo>
                    <a:pt x="18" y="16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16" y="8"/>
                  </a:lnTo>
                  <a:lnTo>
                    <a:pt x="14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8A2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36"/>
            <p:cNvSpPr/>
            <p:nvPr/>
          </p:nvSpPr>
          <p:spPr>
            <a:xfrm>
              <a:off x="4940300" y="6337300"/>
              <a:ext cx="193675" cy="34925"/>
            </a:xfrm>
            <a:custGeom>
              <a:avLst/>
              <a:gdLst/>
              <a:ahLst/>
              <a:cxnLst/>
              <a:rect l="l" t="t" r="r" b="b"/>
              <a:pathLst>
                <a:path w="122" h="22" extrusionOk="0">
                  <a:moveTo>
                    <a:pt x="0" y="16"/>
                  </a:moveTo>
                  <a:lnTo>
                    <a:pt x="30" y="20"/>
                  </a:lnTo>
                  <a:lnTo>
                    <a:pt x="62" y="20"/>
                  </a:lnTo>
                  <a:lnTo>
                    <a:pt x="92" y="20"/>
                  </a:lnTo>
                  <a:lnTo>
                    <a:pt x="122" y="22"/>
                  </a:lnTo>
                  <a:lnTo>
                    <a:pt x="122" y="16"/>
                  </a:lnTo>
                  <a:lnTo>
                    <a:pt x="122" y="12"/>
                  </a:lnTo>
                  <a:lnTo>
                    <a:pt x="122" y="6"/>
                  </a:lnTo>
                  <a:lnTo>
                    <a:pt x="122" y="2"/>
                  </a:lnTo>
                  <a:lnTo>
                    <a:pt x="92" y="2"/>
                  </a:lnTo>
                  <a:lnTo>
                    <a:pt x="62" y="0"/>
                  </a:lnTo>
                  <a:lnTo>
                    <a:pt x="34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0797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36"/>
            <p:cNvSpPr/>
            <p:nvPr/>
          </p:nvSpPr>
          <p:spPr>
            <a:xfrm>
              <a:off x="4819650" y="6022975"/>
              <a:ext cx="76200" cy="95250"/>
            </a:xfrm>
            <a:custGeom>
              <a:avLst/>
              <a:gdLst/>
              <a:ahLst/>
              <a:cxnLst/>
              <a:rect l="l" t="t" r="r" b="b"/>
              <a:pathLst>
                <a:path w="48" h="60" extrusionOk="0">
                  <a:moveTo>
                    <a:pt x="48" y="60"/>
                  </a:moveTo>
                  <a:lnTo>
                    <a:pt x="36" y="60"/>
                  </a:lnTo>
                  <a:lnTo>
                    <a:pt x="24" y="60"/>
                  </a:lnTo>
                  <a:lnTo>
                    <a:pt x="14" y="60"/>
                  </a:lnTo>
                  <a:lnTo>
                    <a:pt x="0" y="60"/>
                  </a:lnTo>
                  <a:lnTo>
                    <a:pt x="0" y="46"/>
                  </a:lnTo>
                  <a:lnTo>
                    <a:pt x="0" y="30"/>
                  </a:lnTo>
                  <a:lnTo>
                    <a:pt x="0" y="1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48" y="14"/>
                  </a:lnTo>
                  <a:lnTo>
                    <a:pt x="48" y="30"/>
                  </a:lnTo>
                  <a:lnTo>
                    <a:pt x="48" y="46"/>
                  </a:lnTo>
                  <a:lnTo>
                    <a:pt x="48" y="6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36"/>
            <p:cNvSpPr/>
            <p:nvPr/>
          </p:nvSpPr>
          <p:spPr>
            <a:xfrm>
              <a:off x="5121275" y="5721350"/>
              <a:ext cx="76200" cy="85725"/>
            </a:xfrm>
            <a:custGeom>
              <a:avLst/>
              <a:gdLst/>
              <a:ahLst/>
              <a:cxnLst/>
              <a:rect l="l" t="t" r="r" b="b"/>
              <a:pathLst>
                <a:path w="48" h="54" extrusionOk="0">
                  <a:moveTo>
                    <a:pt x="0" y="28"/>
                  </a:moveTo>
                  <a:lnTo>
                    <a:pt x="0" y="28"/>
                  </a:lnTo>
                  <a:lnTo>
                    <a:pt x="0" y="38"/>
                  </a:lnTo>
                  <a:lnTo>
                    <a:pt x="6" y="46"/>
                  </a:lnTo>
                  <a:lnTo>
                    <a:pt x="12" y="50"/>
                  </a:lnTo>
                  <a:lnTo>
                    <a:pt x="24" y="54"/>
                  </a:lnTo>
                  <a:lnTo>
                    <a:pt x="34" y="50"/>
                  </a:lnTo>
                  <a:lnTo>
                    <a:pt x="40" y="46"/>
                  </a:lnTo>
                  <a:lnTo>
                    <a:pt x="46" y="38"/>
                  </a:lnTo>
                  <a:lnTo>
                    <a:pt x="48" y="28"/>
                  </a:lnTo>
                  <a:lnTo>
                    <a:pt x="46" y="18"/>
                  </a:lnTo>
                  <a:lnTo>
                    <a:pt x="40" y="8"/>
                  </a:lnTo>
                  <a:lnTo>
                    <a:pt x="34" y="2"/>
                  </a:lnTo>
                  <a:lnTo>
                    <a:pt x="24" y="0"/>
                  </a:lnTo>
                  <a:lnTo>
                    <a:pt x="12" y="2"/>
                  </a:lnTo>
                  <a:lnTo>
                    <a:pt x="6" y="8"/>
                  </a:lnTo>
                  <a:lnTo>
                    <a:pt x="0" y="1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36"/>
            <p:cNvSpPr/>
            <p:nvPr/>
          </p:nvSpPr>
          <p:spPr>
            <a:xfrm>
              <a:off x="5130800" y="5565775"/>
              <a:ext cx="206375" cy="196850"/>
            </a:xfrm>
            <a:custGeom>
              <a:avLst/>
              <a:gdLst/>
              <a:ahLst/>
              <a:cxnLst/>
              <a:rect l="l" t="t" r="r" b="b"/>
              <a:pathLst>
                <a:path w="130" h="124" extrusionOk="0">
                  <a:moveTo>
                    <a:pt x="78" y="0"/>
                  </a:moveTo>
                  <a:lnTo>
                    <a:pt x="78" y="0"/>
                  </a:lnTo>
                  <a:lnTo>
                    <a:pt x="88" y="4"/>
                  </a:lnTo>
                  <a:lnTo>
                    <a:pt x="98" y="12"/>
                  </a:lnTo>
                  <a:lnTo>
                    <a:pt x="110" y="20"/>
                  </a:lnTo>
                  <a:lnTo>
                    <a:pt x="120" y="30"/>
                  </a:lnTo>
                  <a:lnTo>
                    <a:pt x="126" y="44"/>
                  </a:lnTo>
                  <a:lnTo>
                    <a:pt x="130" y="58"/>
                  </a:lnTo>
                  <a:lnTo>
                    <a:pt x="128" y="68"/>
                  </a:lnTo>
                  <a:lnTo>
                    <a:pt x="126" y="76"/>
                  </a:lnTo>
                  <a:lnTo>
                    <a:pt x="120" y="82"/>
                  </a:lnTo>
                  <a:lnTo>
                    <a:pt x="116" y="88"/>
                  </a:lnTo>
                  <a:lnTo>
                    <a:pt x="104" y="98"/>
                  </a:lnTo>
                  <a:lnTo>
                    <a:pt x="90" y="106"/>
                  </a:lnTo>
                  <a:lnTo>
                    <a:pt x="70" y="114"/>
                  </a:lnTo>
                  <a:lnTo>
                    <a:pt x="44" y="120"/>
                  </a:lnTo>
                  <a:lnTo>
                    <a:pt x="14" y="124"/>
                  </a:lnTo>
                  <a:lnTo>
                    <a:pt x="12" y="118"/>
                  </a:lnTo>
                  <a:lnTo>
                    <a:pt x="6" y="114"/>
                  </a:lnTo>
                  <a:lnTo>
                    <a:pt x="2" y="106"/>
                  </a:lnTo>
                  <a:lnTo>
                    <a:pt x="0" y="100"/>
                  </a:lnTo>
                  <a:lnTo>
                    <a:pt x="12" y="96"/>
                  </a:lnTo>
                  <a:lnTo>
                    <a:pt x="40" y="82"/>
                  </a:lnTo>
                  <a:lnTo>
                    <a:pt x="52" y="78"/>
                  </a:lnTo>
                  <a:lnTo>
                    <a:pt x="62" y="70"/>
                  </a:lnTo>
                  <a:lnTo>
                    <a:pt x="66" y="66"/>
                  </a:lnTo>
                  <a:lnTo>
                    <a:pt x="66" y="62"/>
                  </a:lnTo>
                  <a:lnTo>
                    <a:pt x="62" y="60"/>
                  </a:lnTo>
                  <a:lnTo>
                    <a:pt x="58" y="58"/>
                  </a:lnTo>
                  <a:lnTo>
                    <a:pt x="58" y="52"/>
                  </a:lnTo>
                  <a:lnTo>
                    <a:pt x="56" y="50"/>
                  </a:lnTo>
                  <a:lnTo>
                    <a:pt x="52" y="44"/>
                  </a:lnTo>
                  <a:lnTo>
                    <a:pt x="52" y="42"/>
                  </a:lnTo>
                  <a:lnTo>
                    <a:pt x="58" y="30"/>
                  </a:lnTo>
                  <a:lnTo>
                    <a:pt x="66" y="20"/>
                  </a:lnTo>
                  <a:lnTo>
                    <a:pt x="70" y="1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36"/>
            <p:cNvSpPr/>
            <p:nvPr/>
          </p:nvSpPr>
          <p:spPr>
            <a:xfrm>
              <a:off x="4737100" y="5721350"/>
              <a:ext cx="76200" cy="85725"/>
            </a:xfrm>
            <a:custGeom>
              <a:avLst/>
              <a:gdLst/>
              <a:ahLst/>
              <a:cxnLst/>
              <a:rect l="l" t="t" r="r" b="b"/>
              <a:pathLst>
                <a:path w="48" h="54" extrusionOk="0">
                  <a:moveTo>
                    <a:pt x="48" y="28"/>
                  </a:moveTo>
                  <a:lnTo>
                    <a:pt x="48" y="28"/>
                  </a:lnTo>
                  <a:lnTo>
                    <a:pt x="48" y="38"/>
                  </a:lnTo>
                  <a:lnTo>
                    <a:pt x="42" y="46"/>
                  </a:lnTo>
                  <a:lnTo>
                    <a:pt x="32" y="50"/>
                  </a:lnTo>
                  <a:lnTo>
                    <a:pt x="24" y="54"/>
                  </a:lnTo>
                  <a:lnTo>
                    <a:pt x="14" y="50"/>
                  </a:lnTo>
                  <a:lnTo>
                    <a:pt x="6" y="46"/>
                  </a:lnTo>
                  <a:lnTo>
                    <a:pt x="2" y="38"/>
                  </a:lnTo>
                  <a:lnTo>
                    <a:pt x="0" y="28"/>
                  </a:lnTo>
                  <a:lnTo>
                    <a:pt x="2" y="18"/>
                  </a:lnTo>
                  <a:lnTo>
                    <a:pt x="6" y="8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42" y="8"/>
                  </a:lnTo>
                  <a:lnTo>
                    <a:pt x="48" y="18"/>
                  </a:lnTo>
                  <a:lnTo>
                    <a:pt x="48" y="28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36"/>
            <p:cNvSpPr/>
            <p:nvPr/>
          </p:nvSpPr>
          <p:spPr>
            <a:xfrm>
              <a:off x="4594225" y="5565775"/>
              <a:ext cx="209550" cy="196850"/>
            </a:xfrm>
            <a:custGeom>
              <a:avLst/>
              <a:gdLst/>
              <a:ahLst/>
              <a:cxnLst/>
              <a:rect l="l" t="t" r="r" b="b"/>
              <a:pathLst>
                <a:path w="132" h="124" extrusionOk="0">
                  <a:moveTo>
                    <a:pt x="54" y="0"/>
                  </a:moveTo>
                  <a:lnTo>
                    <a:pt x="54" y="0"/>
                  </a:lnTo>
                  <a:lnTo>
                    <a:pt x="44" y="4"/>
                  </a:lnTo>
                  <a:lnTo>
                    <a:pt x="34" y="12"/>
                  </a:lnTo>
                  <a:lnTo>
                    <a:pt x="20" y="20"/>
                  </a:lnTo>
                  <a:lnTo>
                    <a:pt x="10" y="30"/>
                  </a:lnTo>
                  <a:lnTo>
                    <a:pt x="4" y="44"/>
                  </a:lnTo>
                  <a:lnTo>
                    <a:pt x="0" y="58"/>
                  </a:lnTo>
                  <a:lnTo>
                    <a:pt x="4" y="68"/>
                  </a:lnTo>
                  <a:lnTo>
                    <a:pt x="6" y="76"/>
                  </a:lnTo>
                  <a:lnTo>
                    <a:pt x="10" y="82"/>
                  </a:lnTo>
                  <a:lnTo>
                    <a:pt x="16" y="88"/>
                  </a:lnTo>
                  <a:lnTo>
                    <a:pt x="28" y="98"/>
                  </a:lnTo>
                  <a:lnTo>
                    <a:pt x="42" y="106"/>
                  </a:lnTo>
                  <a:lnTo>
                    <a:pt x="62" y="114"/>
                  </a:lnTo>
                  <a:lnTo>
                    <a:pt x="86" y="120"/>
                  </a:lnTo>
                  <a:lnTo>
                    <a:pt x="118" y="124"/>
                  </a:lnTo>
                  <a:lnTo>
                    <a:pt x="120" y="118"/>
                  </a:lnTo>
                  <a:lnTo>
                    <a:pt x="124" y="114"/>
                  </a:lnTo>
                  <a:lnTo>
                    <a:pt x="130" y="106"/>
                  </a:lnTo>
                  <a:lnTo>
                    <a:pt x="132" y="100"/>
                  </a:lnTo>
                  <a:lnTo>
                    <a:pt x="120" y="96"/>
                  </a:lnTo>
                  <a:lnTo>
                    <a:pt x="92" y="82"/>
                  </a:lnTo>
                  <a:lnTo>
                    <a:pt x="80" y="78"/>
                  </a:lnTo>
                  <a:lnTo>
                    <a:pt x="70" y="70"/>
                  </a:lnTo>
                  <a:lnTo>
                    <a:pt x="66" y="66"/>
                  </a:lnTo>
                  <a:lnTo>
                    <a:pt x="66" y="62"/>
                  </a:lnTo>
                  <a:lnTo>
                    <a:pt x="70" y="60"/>
                  </a:lnTo>
                  <a:lnTo>
                    <a:pt x="72" y="58"/>
                  </a:lnTo>
                  <a:lnTo>
                    <a:pt x="74" y="52"/>
                  </a:lnTo>
                  <a:lnTo>
                    <a:pt x="76" y="50"/>
                  </a:lnTo>
                  <a:lnTo>
                    <a:pt x="80" y="44"/>
                  </a:lnTo>
                  <a:lnTo>
                    <a:pt x="80" y="42"/>
                  </a:lnTo>
                  <a:lnTo>
                    <a:pt x="74" y="30"/>
                  </a:lnTo>
                  <a:lnTo>
                    <a:pt x="66" y="20"/>
                  </a:lnTo>
                  <a:lnTo>
                    <a:pt x="58" y="1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36"/>
            <p:cNvSpPr/>
            <p:nvPr/>
          </p:nvSpPr>
          <p:spPr>
            <a:xfrm>
              <a:off x="4791075" y="5784850"/>
              <a:ext cx="346075" cy="257175"/>
            </a:xfrm>
            <a:custGeom>
              <a:avLst/>
              <a:gdLst/>
              <a:ahLst/>
              <a:cxnLst/>
              <a:rect l="l" t="t" r="r" b="b"/>
              <a:pathLst>
                <a:path w="218" h="162" extrusionOk="0">
                  <a:moveTo>
                    <a:pt x="0" y="0"/>
                  </a:moveTo>
                  <a:lnTo>
                    <a:pt x="0" y="40"/>
                  </a:lnTo>
                  <a:lnTo>
                    <a:pt x="0" y="82"/>
                  </a:lnTo>
                  <a:lnTo>
                    <a:pt x="0" y="122"/>
                  </a:lnTo>
                  <a:lnTo>
                    <a:pt x="0" y="162"/>
                  </a:lnTo>
                  <a:lnTo>
                    <a:pt x="24" y="162"/>
                  </a:lnTo>
                  <a:lnTo>
                    <a:pt x="46" y="162"/>
                  </a:lnTo>
                  <a:lnTo>
                    <a:pt x="70" y="162"/>
                  </a:lnTo>
                  <a:lnTo>
                    <a:pt x="92" y="162"/>
                  </a:lnTo>
                  <a:lnTo>
                    <a:pt x="92" y="158"/>
                  </a:lnTo>
                  <a:lnTo>
                    <a:pt x="92" y="150"/>
                  </a:lnTo>
                  <a:lnTo>
                    <a:pt x="92" y="142"/>
                  </a:lnTo>
                  <a:lnTo>
                    <a:pt x="92" y="138"/>
                  </a:lnTo>
                  <a:lnTo>
                    <a:pt x="94" y="130"/>
                  </a:lnTo>
                  <a:lnTo>
                    <a:pt x="96" y="122"/>
                  </a:lnTo>
                  <a:lnTo>
                    <a:pt x="104" y="116"/>
                  </a:lnTo>
                  <a:lnTo>
                    <a:pt x="112" y="116"/>
                  </a:lnTo>
                  <a:lnTo>
                    <a:pt x="120" y="116"/>
                  </a:lnTo>
                  <a:lnTo>
                    <a:pt x="128" y="122"/>
                  </a:lnTo>
                  <a:lnTo>
                    <a:pt x="132" y="130"/>
                  </a:lnTo>
                  <a:lnTo>
                    <a:pt x="132" y="138"/>
                  </a:lnTo>
                  <a:lnTo>
                    <a:pt x="132" y="142"/>
                  </a:lnTo>
                  <a:lnTo>
                    <a:pt x="132" y="150"/>
                  </a:lnTo>
                  <a:lnTo>
                    <a:pt x="132" y="158"/>
                  </a:lnTo>
                  <a:lnTo>
                    <a:pt x="132" y="162"/>
                  </a:lnTo>
                  <a:lnTo>
                    <a:pt x="156" y="162"/>
                  </a:lnTo>
                  <a:lnTo>
                    <a:pt x="176" y="162"/>
                  </a:lnTo>
                  <a:lnTo>
                    <a:pt x="198" y="162"/>
                  </a:lnTo>
                  <a:lnTo>
                    <a:pt x="218" y="162"/>
                  </a:lnTo>
                  <a:lnTo>
                    <a:pt x="218" y="122"/>
                  </a:lnTo>
                  <a:lnTo>
                    <a:pt x="218" y="82"/>
                  </a:lnTo>
                  <a:lnTo>
                    <a:pt x="218" y="40"/>
                  </a:lnTo>
                  <a:lnTo>
                    <a:pt x="218" y="0"/>
                  </a:lnTo>
                  <a:lnTo>
                    <a:pt x="166" y="0"/>
                  </a:lnTo>
                  <a:lnTo>
                    <a:pt x="110" y="0"/>
                  </a:lnTo>
                  <a:lnTo>
                    <a:pt x="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53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36"/>
            <p:cNvSpPr/>
            <p:nvPr/>
          </p:nvSpPr>
          <p:spPr>
            <a:xfrm>
              <a:off x="4638675" y="5483225"/>
              <a:ext cx="650875" cy="301625"/>
            </a:xfrm>
            <a:custGeom>
              <a:avLst/>
              <a:gdLst/>
              <a:ahLst/>
              <a:cxnLst/>
              <a:rect l="l" t="t" r="r" b="b"/>
              <a:pathLst>
                <a:path w="410" h="190" extrusionOk="0">
                  <a:moveTo>
                    <a:pt x="410" y="56"/>
                  </a:moveTo>
                  <a:lnTo>
                    <a:pt x="410" y="56"/>
                  </a:lnTo>
                  <a:lnTo>
                    <a:pt x="400" y="48"/>
                  </a:lnTo>
                  <a:lnTo>
                    <a:pt x="366" y="34"/>
                  </a:lnTo>
                  <a:lnTo>
                    <a:pt x="340" y="24"/>
                  </a:lnTo>
                  <a:lnTo>
                    <a:pt x="310" y="16"/>
                  </a:lnTo>
                  <a:lnTo>
                    <a:pt x="274" y="8"/>
                  </a:lnTo>
                  <a:lnTo>
                    <a:pt x="236" y="4"/>
                  </a:lnTo>
                  <a:lnTo>
                    <a:pt x="224" y="0"/>
                  </a:lnTo>
                  <a:lnTo>
                    <a:pt x="216" y="0"/>
                  </a:lnTo>
                  <a:lnTo>
                    <a:pt x="210" y="0"/>
                  </a:lnTo>
                  <a:lnTo>
                    <a:pt x="208" y="0"/>
                  </a:lnTo>
                  <a:lnTo>
                    <a:pt x="206" y="0"/>
                  </a:lnTo>
                  <a:lnTo>
                    <a:pt x="204" y="0"/>
                  </a:lnTo>
                  <a:lnTo>
                    <a:pt x="198" y="0"/>
                  </a:lnTo>
                  <a:lnTo>
                    <a:pt x="188" y="0"/>
                  </a:lnTo>
                  <a:lnTo>
                    <a:pt x="178" y="4"/>
                  </a:lnTo>
                  <a:lnTo>
                    <a:pt x="138" y="8"/>
                  </a:lnTo>
                  <a:lnTo>
                    <a:pt x="104" y="16"/>
                  </a:lnTo>
                  <a:lnTo>
                    <a:pt x="74" y="24"/>
                  </a:lnTo>
                  <a:lnTo>
                    <a:pt x="48" y="34"/>
                  </a:lnTo>
                  <a:lnTo>
                    <a:pt x="14" y="48"/>
                  </a:lnTo>
                  <a:lnTo>
                    <a:pt x="0" y="56"/>
                  </a:lnTo>
                  <a:lnTo>
                    <a:pt x="14" y="72"/>
                  </a:lnTo>
                  <a:lnTo>
                    <a:pt x="26" y="86"/>
                  </a:lnTo>
                  <a:lnTo>
                    <a:pt x="38" y="102"/>
                  </a:lnTo>
                  <a:lnTo>
                    <a:pt x="52" y="118"/>
                  </a:lnTo>
                  <a:lnTo>
                    <a:pt x="54" y="118"/>
                  </a:lnTo>
                  <a:lnTo>
                    <a:pt x="64" y="112"/>
                  </a:lnTo>
                  <a:lnTo>
                    <a:pt x="80" y="106"/>
                  </a:lnTo>
                  <a:lnTo>
                    <a:pt x="96" y="104"/>
                  </a:lnTo>
                  <a:lnTo>
                    <a:pt x="96" y="124"/>
                  </a:lnTo>
                  <a:lnTo>
                    <a:pt x="96" y="148"/>
                  </a:lnTo>
                  <a:lnTo>
                    <a:pt x="96" y="168"/>
                  </a:lnTo>
                  <a:lnTo>
                    <a:pt x="96" y="190"/>
                  </a:lnTo>
                  <a:lnTo>
                    <a:pt x="152" y="190"/>
                  </a:lnTo>
                  <a:lnTo>
                    <a:pt x="206" y="190"/>
                  </a:lnTo>
                  <a:lnTo>
                    <a:pt x="262" y="190"/>
                  </a:lnTo>
                  <a:lnTo>
                    <a:pt x="316" y="190"/>
                  </a:lnTo>
                  <a:lnTo>
                    <a:pt x="316" y="168"/>
                  </a:lnTo>
                  <a:lnTo>
                    <a:pt x="316" y="148"/>
                  </a:lnTo>
                  <a:lnTo>
                    <a:pt x="316" y="124"/>
                  </a:lnTo>
                  <a:lnTo>
                    <a:pt x="316" y="104"/>
                  </a:lnTo>
                  <a:lnTo>
                    <a:pt x="334" y="106"/>
                  </a:lnTo>
                  <a:lnTo>
                    <a:pt x="350" y="112"/>
                  </a:lnTo>
                  <a:lnTo>
                    <a:pt x="360" y="118"/>
                  </a:lnTo>
                  <a:lnTo>
                    <a:pt x="362" y="118"/>
                  </a:lnTo>
                  <a:lnTo>
                    <a:pt x="376" y="102"/>
                  </a:lnTo>
                  <a:lnTo>
                    <a:pt x="388" y="86"/>
                  </a:lnTo>
                  <a:lnTo>
                    <a:pt x="400" y="72"/>
                  </a:lnTo>
                  <a:lnTo>
                    <a:pt x="410" y="56"/>
                  </a:lnTo>
                  <a:close/>
                </a:path>
              </a:pathLst>
            </a:custGeom>
            <a:solidFill>
              <a:srgbClr val="C0C53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36"/>
            <p:cNvSpPr/>
            <p:nvPr/>
          </p:nvSpPr>
          <p:spPr>
            <a:xfrm>
              <a:off x="4803775" y="5791200"/>
              <a:ext cx="12700" cy="247650"/>
            </a:xfrm>
            <a:custGeom>
              <a:avLst/>
              <a:gdLst/>
              <a:ahLst/>
              <a:cxnLst/>
              <a:rect l="l" t="t" r="r" b="b"/>
              <a:pathLst>
                <a:path w="8" h="156" extrusionOk="0">
                  <a:moveTo>
                    <a:pt x="0" y="0"/>
                  </a:moveTo>
                  <a:lnTo>
                    <a:pt x="0" y="36"/>
                  </a:lnTo>
                  <a:lnTo>
                    <a:pt x="0" y="78"/>
                  </a:lnTo>
                  <a:lnTo>
                    <a:pt x="0" y="118"/>
                  </a:lnTo>
                  <a:lnTo>
                    <a:pt x="0" y="156"/>
                  </a:lnTo>
                  <a:lnTo>
                    <a:pt x="2" y="156"/>
                  </a:lnTo>
                  <a:lnTo>
                    <a:pt x="6" y="156"/>
                  </a:lnTo>
                  <a:lnTo>
                    <a:pt x="8" y="156"/>
                  </a:lnTo>
                  <a:lnTo>
                    <a:pt x="8" y="118"/>
                  </a:lnTo>
                  <a:lnTo>
                    <a:pt x="8" y="78"/>
                  </a:lnTo>
                  <a:lnTo>
                    <a:pt x="8" y="36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B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36"/>
            <p:cNvSpPr/>
            <p:nvPr/>
          </p:nvSpPr>
          <p:spPr>
            <a:xfrm>
              <a:off x="5121275" y="5791200"/>
              <a:ext cx="9525" cy="247650"/>
            </a:xfrm>
            <a:custGeom>
              <a:avLst/>
              <a:gdLst/>
              <a:ahLst/>
              <a:cxnLst/>
              <a:rect l="l" t="t" r="r" b="b"/>
              <a:pathLst>
                <a:path w="6" h="156" extrusionOk="0">
                  <a:moveTo>
                    <a:pt x="0" y="0"/>
                  </a:moveTo>
                  <a:lnTo>
                    <a:pt x="0" y="36"/>
                  </a:lnTo>
                  <a:lnTo>
                    <a:pt x="0" y="78"/>
                  </a:lnTo>
                  <a:lnTo>
                    <a:pt x="0" y="118"/>
                  </a:lnTo>
                  <a:lnTo>
                    <a:pt x="0" y="156"/>
                  </a:lnTo>
                  <a:lnTo>
                    <a:pt x="2" y="156"/>
                  </a:lnTo>
                  <a:lnTo>
                    <a:pt x="6" y="156"/>
                  </a:lnTo>
                  <a:lnTo>
                    <a:pt x="6" y="118"/>
                  </a:lnTo>
                  <a:lnTo>
                    <a:pt x="6" y="78"/>
                  </a:lnTo>
                  <a:lnTo>
                    <a:pt x="6" y="36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B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36"/>
            <p:cNvSpPr/>
            <p:nvPr/>
          </p:nvSpPr>
          <p:spPr>
            <a:xfrm>
              <a:off x="4797425" y="5768975"/>
              <a:ext cx="342900" cy="22225"/>
            </a:xfrm>
            <a:custGeom>
              <a:avLst/>
              <a:gdLst/>
              <a:ahLst/>
              <a:cxnLst/>
              <a:rect l="l" t="t" r="r" b="b"/>
              <a:pathLst>
                <a:path w="216" h="14" extrusionOk="0">
                  <a:moveTo>
                    <a:pt x="0" y="0"/>
                  </a:move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52" y="14"/>
                  </a:lnTo>
                  <a:lnTo>
                    <a:pt x="108" y="14"/>
                  </a:lnTo>
                  <a:lnTo>
                    <a:pt x="162" y="14"/>
                  </a:lnTo>
                  <a:lnTo>
                    <a:pt x="216" y="14"/>
                  </a:lnTo>
                  <a:lnTo>
                    <a:pt x="216" y="10"/>
                  </a:lnTo>
                  <a:lnTo>
                    <a:pt x="216" y="8"/>
                  </a:lnTo>
                  <a:lnTo>
                    <a:pt x="216" y="6"/>
                  </a:lnTo>
                  <a:lnTo>
                    <a:pt x="216" y="0"/>
                  </a:lnTo>
                  <a:lnTo>
                    <a:pt x="162" y="0"/>
                  </a:lnTo>
                  <a:lnTo>
                    <a:pt x="108" y="0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B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36"/>
            <p:cNvSpPr/>
            <p:nvPr/>
          </p:nvSpPr>
          <p:spPr>
            <a:xfrm>
              <a:off x="4813300" y="6089650"/>
              <a:ext cx="95250" cy="104775"/>
            </a:xfrm>
            <a:custGeom>
              <a:avLst/>
              <a:gdLst/>
              <a:ahLst/>
              <a:cxnLst/>
              <a:rect l="l" t="t" r="r" b="b"/>
              <a:pathLst>
                <a:path w="60" h="66" extrusionOk="0">
                  <a:moveTo>
                    <a:pt x="60" y="66"/>
                  </a:moveTo>
                  <a:lnTo>
                    <a:pt x="44" y="66"/>
                  </a:lnTo>
                  <a:lnTo>
                    <a:pt x="30" y="66"/>
                  </a:lnTo>
                  <a:lnTo>
                    <a:pt x="14" y="66"/>
                  </a:lnTo>
                  <a:lnTo>
                    <a:pt x="0" y="66"/>
                  </a:lnTo>
                  <a:lnTo>
                    <a:pt x="0" y="52"/>
                  </a:lnTo>
                  <a:lnTo>
                    <a:pt x="0" y="34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4" y="0"/>
                  </a:lnTo>
                  <a:lnTo>
                    <a:pt x="30" y="0"/>
                  </a:lnTo>
                  <a:lnTo>
                    <a:pt x="44" y="0"/>
                  </a:lnTo>
                  <a:lnTo>
                    <a:pt x="60" y="0"/>
                  </a:lnTo>
                  <a:lnTo>
                    <a:pt x="60" y="16"/>
                  </a:lnTo>
                  <a:lnTo>
                    <a:pt x="60" y="34"/>
                  </a:lnTo>
                  <a:lnTo>
                    <a:pt x="60" y="52"/>
                  </a:lnTo>
                  <a:lnTo>
                    <a:pt x="6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36"/>
            <p:cNvSpPr/>
            <p:nvPr/>
          </p:nvSpPr>
          <p:spPr>
            <a:xfrm>
              <a:off x="4730750" y="6194425"/>
              <a:ext cx="187325" cy="158750"/>
            </a:xfrm>
            <a:custGeom>
              <a:avLst/>
              <a:gdLst/>
              <a:ahLst/>
              <a:cxnLst/>
              <a:rect l="l" t="t" r="r" b="b"/>
              <a:pathLst>
                <a:path w="118" h="100" extrusionOk="0">
                  <a:moveTo>
                    <a:pt x="46" y="0"/>
                  </a:moveTo>
                  <a:lnTo>
                    <a:pt x="64" y="0"/>
                  </a:lnTo>
                  <a:lnTo>
                    <a:pt x="80" y="0"/>
                  </a:lnTo>
                  <a:lnTo>
                    <a:pt x="96" y="0"/>
                  </a:lnTo>
                  <a:lnTo>
                    <a:pt x="114" y="0"/>
                  </a:lnTo>
                  <a:lnTo>
                    <a:pt x="114" y="26"/>
                  </a:lnTo>
                  <a:lnTo>
                    <a:pt x="118" y="52"/>
                  </a:lnTo>
                  <a:lnTo>
                    <a:pt x="118" y="76"/>
                  </a:lnTo>
                  <a:lnTo>
                    <a:pt x="118" y="100"/>
                  </a:lnTo>
                  <a:lnTo>
                    <a:pt x="90" y="100"/>
                  </a:lnTo>
                  <a:lnTo>
                    <a:pt x="60" y="100"/>
                  </a:lnTo>
                  <a:lnTo>
                    <a:pt x="32" y="100"/>
                  </a:lnTo>
                  <a:lnTo>
                    <a:pt x="0" y="100"/>
                  </a:lnTo>
                  <a:lnTo>
                    <a:pt x="0" y="94"/>
                  </a:lnTo>
                  <a:lnTo>
                    <a:pt x="4" y="82"/>
                  </a:lnTo>
                  <a:lnTo>
                    <a:pt x="6" y="76"/>
                  </a:lnTo>
                  <a:lnTo>
                    <a:pt x="10" y="72"/>
                  </a:lnTo>
                  <a:lnTo>
                    <a:pt x="22" y="66"/>
                  </a:lnTo>
                  <a:lnTo>
                    <a:pt x="32" y="64"/>
                  </a:lnTo>
                  <a:lnTo>
                    <a:pt x="34" y="62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46" y="46"/>
                  </a:lnTo>
                  <a:lnTo>
                    <a:pt x="48" y="42"/>
                  </a:lnTo>
                  <a:lnTo>
                    <a:pt x="46" y="32"/>
                  </a:lnTo>
                  <a:lnTo>
                    <a:pt x="46" y="20"/>
                  </a:lnTo>
                  <a:lnTo>
                    <a:pt x="46" y="1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36"/>
            <p:cNvSpPr/>
            <p:nvPr/>
          </p:nvSpPr>
          <p:spPr>
            <a:xfrm>
              <a:off x="4806950" y="6207125"/>
              <a:ext cx="38100" cy="12700"/>
            </a:xfrm>
            <a:custGeom>
              <a:avLst/>
              <a:gdLst/>
              <a:ahLst/>
              <a:cxnLst/>
              <a:rect l="l" t="t" r="r" b="b"/>
              <a:pathLst>
                <a:path w="24" h="8" extrusionOk="0">
                  <a:moveTo>
                    <a:pt x="0" y="2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6" y="8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6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8A2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36"/>
            <p:cNvSpPr/>
            <p:nvPr/>
          </p:nvSpPr>
          <p:spPr>
            <a:xfrm>
              <a:off x="4806950" y="6232525"/>
              <a:ext cx="38100" cy="12700"/>
            </a:xfrm>
            <a:custGeom>
              <a:avLst/>
              <a:gdLst/>
              <a:ahLst/>
              <a:cxnLst/>
              <a:rect l="l" t="t" r="r" b="b"/>
              <a:pathLst>
                <a:path w="24" h="8" extrusionOk="0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6" y="8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24" y="4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A2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36"/>
            <p:cNvSpPr/>
            <p:nvPr/>
          </p:nvSpPr>
          <p:spPr>
            <a:xfrm>
              <a:off x="4813300" y="6251575"/>
              <a:ext cx="34925" cy="15875"/>
            </a:xfrm>
            <a:custGeom>
              <a:avLst/>
              <a:gdLst/>
              <a:ahLst/>
              <a:cxnLst/>
              <a:rect l="l" t="t" r="r" b="b"/>
              <a:pathLst>
                <a:path w="22" h="10" extrusionOk="0">
                  <a:moveTo>
                    <a:pt x="0" y="8"/>
                  </a:moveTo>
                  <a:lnTo>
                    <a:pt x="4" y="8"/>
                  </a:lnTo>
                  <a:lnTo>
                    <a:pt x="10" y="8"/>
                  </a:lnTo>
                  <a:lnTo>
                    <a:pt x="14" y="8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2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B8A2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36"/>
            <p:cNvSpPr/>
            <p:nvPr/>
          </p:nvSpPr>
          <p:spPr>
            <a:xfrm>
              <a:off x="4806950" y="6270625"/>
              <a:ext cx="38100" cy="15875"/>
            </a:xfrm>
            <a:custGeom>
              <a:avLst/>
              <a:gdLst/>
              <a:ahLst/>
              <a:cxnLst/>
              <a:rect l="l" t="t" r="r" b="b"/>
              <a:pathLst>
                <a:path w="24" h="10" extrusionOk="0">
                  <a:moveTo>
                    <a:pt x="0" y="6"/>
                  </a:moveTo>
                  <a:lnTo>
                    <a:pt x="6" y="8"/>
                  </a:lnTo>
                  <a:lnTo>
                    <a:pt x="12" y="8"/>
                  </a:lnTo>
                  <a:lnTo>
                    <a:pt x="18" y="8"/>
                  </a:lnTo>
                  <a:lnTo>
                    <a:pt x="24" y="10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8A2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36"/>
            <p:cNvSpPr/>
            <p:nvPr/>
          </p:nvSpPr>
          <p:spPr>
            <a:xfrm>
              <a:off x="4803775" y="6283325"/>
              <a:ext cx="31750" cy="25400"/>
            </a:xfrm>
            <a:custGeom>
              <a:avLst/>
              <a:gdLst/>
              <a:ahLst/>
              <a:cxnLst/>
              <a:rect l="l" t="t" r="r" b="b"/>
              <a:pathLst>
                <a:path w="20" h="16" extrusionOk="0">
                  <a:moveTo>
                    <a:pt x="0" y="6"/>
                  </a:moveTo>
                  <a:lnTo>
                    <a:pt x="6" y="8"/>
                  </a:lnTo>
                  <a:lnTo>
                    <a:pt x="8" y="10"/>
                  </a:lnTo>
                  <a:lnTo>
                    <a:pt x="14" y="12"/>
                  </a:lnTo>
                  <a:lnTo>
                    <a:pt x="18" y="16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16" y="8"/>
                  </a:lnTo>
                  <a:lnTo>
                    <a:pt x="14" y="6"/>
                  </a:lnTo>
                  <a:lnTo>
                    <a:pt x="8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8A2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36"/>
            <p:cNvSpPr/>
            <p:nvPr/>
          </p:nvSpPr>
          <p:spPr>
            <a:xfrm>
              <a:off x="4727575" y="6337300"/>
              <a:ext cx="193675" cy="34925"/>
            </a:xfrm>
            <a:custGeom>
              <a:avLst/>
              <a:gdLst/>
              <a:ahLst/>
              <a:cxnLst/>
              <a:rect l="l" t="t" r="r" b="b"/>
              <a:pathLst>
                <a:path w="122" h="22" extrusionOk="0">
                  <a:moveTo>
                    <a:pt x="0" y="16"/>
                  </a:moveTo>
                  <a:lnTo>
                    <a:pt x="30" y="20"/>
                  </a:lnTo>
                  <a:lnTo>
                    <a:pt x="62" y="20"/>
                  </a:lnTo>
                  <a:lnTo>
                    <a:pt x="92" y="20"/>
                  </a:lnTo>
                  <a:lnTo>
                    <a:pt x="122" y="22"/>
                  </a:lnTo>
                  <a:lnTo>
                    <a:pt x="122" y="16"/>
                  </a:lnTo>
                  <a:lnTo>
                    <a:pt x="122" y="12"/>
                  </a:lnTo>
                  <a:lnTo>
                    <a:pt x="122" y="6"/>
                  </a:lnTo>
                  <a:lnTo>
                    <a:pt x="122" y="2"/>
                  </a:lnTo>
                  <a:lnTo>
                    <a:pt x="92" y="2"/>
                  </a:lnTo>
                  <a:lnTo>
                    <a:pt x="62" y="0"/>
                  </a:lnTo>
                  <a:lnTo>
                    <a:pt x="30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0797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36"/>
            <p:cNvSpPr/>
            <p:nvPr/>
          </p:nvSpPr>
          <p:spPr>
            <a:xfrm>
              <a:off x="4632325" y="4930775"/>
              <a:ext cx="650875" cy="596900"/>
            </a:xfrm>
            <a:custGeom>
              <a:avLst/>
              <a:gdLst/>
              <a:ahLst/>
              <a:cxnLst/>
              <a:rect l="l" t="t" r="r" b="b"/>
              <a:pathLst>
                <a:path w="410" h="376" extrusionOk="0">
                  <a:moveTo>
                    <a:pt x="204" y="0"/>
                  </a:moveTo>
                  <a:lnTo>
                    <a:pt x="204" y="0"/>
                  </a:lnTo>
                  <a:lnTo>
                    <a:pt x="238" y="2"/>
                  </a:lnTo>
                  <a:lnTo>
                    <a:pt x="272" y="12"/>
                  </a:lnTo>
                  <a:lnTo>
                    <a:pt x="308" y="24"/>
                  </a:lnTo>
                  <a:lnTo>
                    <a:pt x="324" y="34"/>
                  </a:lnTo>
                  <a:lnTo>
                    <a:pt x="338" y="44"/>
                  </a:lnTo>
                  <a:lnTo>
                    <a:pt x="354" y="58"/>
                  </a:lnTo>
                  <a:lnTo>
                    <a:pt x="366" y="70"/>
                  </a:lnTo>
                  <a:lnTo>
                    <a:pt x="380" y="86"/>
                  </a:lnTo>
                  <a:lnTo>
                    <a:pt x="390" y="104"/>
                  </a:lnTo>
                  <a:lnTo>
                    <a:pt x="396" y="120"/>
                  </a:lnTo>
                  <a:lnTo>
                    <a:pt x="404" y="138"/>
                  </a:lnTo>
                  <a:lnTo>
                    <a:pt x="408" y="158"/>
                  </a:lnTo>
                  <a:lnTo>
                    <a:pt x="410" y="182"/>
                  </a:lnTo>
                  <a:lnTo>
                    <a:pt x="408" y="204"/>
                  </a:lnTo>
                  <a:lnTo>
                    <a:pt x="404" y="224"/>
                  </a:lnTo>
                  <a:lnTo>
                    <a:pt x="400" y="244"/>
                  </a:lnTo>
                  <a:lnTo>
                    <a:pt x="392" y="262"/>
                  </a:lnTo>
                  <a:lnTo>
                    <a:pt x="384" y="280"/>
                  </a:lnTo>
                  <a:lnTo>
                    <a:pt x="374" y="296"/>
                  </a:lnTo>
                  <a:lnTo>
                    <a:pt x="364" y="310"/>
                  </a:lnTo>
                  <a:lnTo>
                    <a:pt x="348" y="326"/>
                  </a:lnTo>
                  <a:lnTo>
                    <a:pt x="336" y="336"/>
                  </a:lnTo>
                  <a:lnTo>
                    <a:pt x="320" y="346"/>
                  </a:lnTo>
                  <a:lnTo>
                    <a:pt x="304" y="356"/>
                  </a:lnTo>
                  <a:lnTo>
                    <a:pt x="286" y="364"/>
                  </a:lnTo>
                  <a:lnTo>
                    <a:pt x="266" y="368"/>
                  </a:lnTo>
                  <a:lnTo>
                    <a:pt x="248" y="374"/>
                  </a:lnTo>
                  <a:lnTo>
                    <a:pt x="224" y="376"/>
                  </a:lnTo>
                  <a:lnTo>
                    <a:pt x="204" y="376"/>
                  </a:lnTo>
                  <a:lnTo>
                    <a:pt x="182" y="376"/>
                  </a:lnTo>
                  <a:lnTo>
                    <a:pt x="158" y="374"/>
                  </a:lnTo>
                  <a:lnTo>
                    <a:pt x="138" y="368"/>
                  </a:lnTo>
                  <a:lnTo>
                    <a:pt x="118" y="364"/>
                  </a:lnTo>
                  <a:lnTo>
                    <a:pt x="100" y="356"/>
                  </a:lnTo>
                  <a:lnTo>
                    <a:pt x="84" y="346"/>
                  </a:lnTo>
                  <a:lnTo>
                    <a:pt x="68" y="336"/>
                  </a:lnTo>
                  <a:lnTo>
                    <a:pt x="56" y="326"/>
                  </a:lnTo>
                  <a:lnTo>
                    <a:pt x="42" y="310"/>
                  </a:lnTo>
                  <a:lnTo>
                    <a:pt x="30" y="296"/>
                  </a:lnTo>
                  <a:lnTo>
                    <a:pt x="22" y="280"/>
                  </a:lnTo>
                  <a:lnTo>
                    <a:pt x="14" y="262"/>
                  </a:lnTo>
                  <a:lnTo>
                    <a:pt x="8" y="244"/>
                  </a:lnTo>
                  <a:lnTo>
                    <a:pt x="4" y="224"/>
                  </a:lnTo>
                  <a:lnTo>
                    <a:pt x="2" y="204"/>
                  </a:lnTo>
                  <a:lnTo>
                    <a:pt x="0" y="182"/>
                  </a:lnTo>
                  <a:lnTo>
                    <a:pt x="2" y="158"/>
                  </a:lnTo>
                  <a:lnTo>
                    <a:pt x="4" y="138"/>
                  </a:lnTo>
                  <a:lnTo>
                    <a:pt x="12" y="120"/>
                  </a:lnTo>
                  <a:lnTo>
                    <a:pt x="20" y="104"/>
                  </a:lnTo>
                  <a:lnTo>
                    <a:pt x="30" y="86"/>
                  </a:lnTo>
                  <a:lnTo>
                    <a:pt x="42" y="70"/>
                  </a:lnTo>
                  <a:lnTo>
                    <a:pt x="56" y="58"/>
                  </a:lnTo>
                  <a:lnTo>
                    <a:pt x="70" y="44"/>
                  </a:lnTo>
                  <a:lnTo>
                    <a:pt x="86" y="34"/>
                  </a:lnTo>
                  <a:lnTo>
                    <a:pt x="104" y="24"/>
                  </a:lnTo>
                  <a:lnTo>
                    <a:pt x="136" y="12"/>
                  </a:lnTo>
                  <a:lnTo>
                    <a:pt x="172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36"/>
            <p:cNvSpPr/>
            <p:nvPr/>
          </p:nvSpPr>
          <p:spPr>
            <a:xfrm>
              <a:off x="4918075" y="5435600"/>
              <a:ext cx="76200" cy="12700"/>
            </a:xfrm>
            <a:custGeom>
              <a:avLst/>
              <a:gdLst/>
              <a:ahLst/>
              <a:cxnLst/>
              <a:rect l="l" t="t" r="r" b="b"/>
              <a:pathLst>
                <a:path w="48" h="8" extrusionOk="0">
                  <a:moveTo>
                    <a:pt x="0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12" y="8"/>
                  </a:lnTo>
                  <a:lnTo>
                    <a:pt x="24" y="8"/>
                  </a:lnTo>
                  <a:lnTo>
                    <a:pt x="38" y="8"/>
                  </a:lnTo>
                  <a:lnTo>
                    <a:pt x="48" y="8"/>
                  </a:lnTo>
                  <a:lnTo>
                    <a:pt x="48" y="6"/>
                  </a:lnTo>
                  <a:lnTo>
                    <a:pt x="48" y="2"/>
                  </a:lnTo>
                  <a:lnTo>
                    <a:pt x="48" y="0"/>
                  </a:lnTo>
                  <a:lnTo>
                    <a:pt x="38" y="0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9A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36"/>
            <p:cNvSpPr/>
            <p:nvPr/>
          </p:nvSpPr>
          <p:spPr>
            <a:xfrm>
              <a:off x="4943475" y="5362575"/>
              <a:ext cx="19050" cy="22225"/>
            </a:xfrm>
            <a:custGeom>
              <a:avLst/>
              <a:gdLst/>
              <a:ahLst/>
              <a:cxnLst/>
              <a:rect l="l" t="t" r="r" b="b"/>
              <a:pathLst>
                <a:path w="12" h="14" extrusionOk="0">
                  <a:moveTo>
                    <a:pt x="0" y="6"/>
                  </a:move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8AA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36"/>
            <p:cNvSpPr/>
            <p:nvPr/>
          </p:nvSpPr>
          <p:spPr>
            <a:xfrm>
              <a:off x="5003800" y="5311775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46" h="46" extrusionOk="0">
                  <a:moveTo>
                    <a:pt x="0" y="22"/>
                  </a:moveTo>
                  <a:lnTo>
                    <a:pt x="0" y="22"/>
                  </a:lnTo>
                  <a:lnTo>
                    <a:pt x="4" y="30"/>
                  </a:lnTo>
                  <a:lnTo>
                    <a:pt x="8" y="38"/>
                  </a:lnTo>
                  <a:lnTo>
                    <a:pt x="16" y="42"/>
                  </a:lnTo>
                  <a:lnTo>
                    <a:pt x="24" y="46"/>
                  </a:lnTo>
                  <a:lnTo>
                    <a:pt x="34" y="42"/>
                  </a:lnTo>
                  <a:lnTo>
                    <a:pt x="38" y="38"/>
                  </a:lnTo>
                  <a:lnTo>
                    <a:pt x="44" y="30"/>
                  </a:lnTo>
                  <a:lnTo>
                    <a:pt x="46" y="22"/>
                  </a:lnTo>
                  <a:lnTo>
                    <a:pt x="44" y="12"/>
                  </a:lnTo>
                  <a:lnTo>
                    <a:pt x="38" y="4"/>
                  </a:lnTo>
                  <a:lnTo>
                    <a:pt x="34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4"/>
                  </a:lnTo>
                  <a:lnTo>
                    <a:pt x="4" y="1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36"/>
            <p:cNvSpPr/>
            <p:nvPr/>
          </p:nvSpPr>
          <p:spPr>
            <a:xfrm>
              <a:off x="5013325" y="533400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16" h="16" extrusionOk="0">
                  <a:moveTo>
                    <a:pt x="0" y="8"/>
                  </a:moveTo>
                  <a:lnTo>
                    <a:pt x="0" y="8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2" y="14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12" y="4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14F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36"/>
            <p:cNvSpPr/>
            <p:nvPr/>
          </p:nvSpPr>
          <p:spPr>
            <a:xfrm>
              <a:off x="4829175" y="5311775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46" h="46" extrusionOk="0">
                  <a:moveTo>
                    <a:pt x="46" y="22"/>
                  </a:moveTo>
                  <a:lnTo>
                    <a:pt x="46" y="22"/>
                  </a:lnTo>
                  <a:lnTo>
                    <a:pt x="42" y="30"/>
                  </a:lnTo>
                  <a:lnTo>
                    <a:pt x="38" y="38"/>
                  </a:lnTo>
                  <a:lnTo>
                    <a:pt x="30" y="42"/>
                  </a:lnTo>
                  <a:lnTo>
                    <a:pt x="22" y="46"/>
                  </a:lnTo>
                  <a:lnTo>
                    <a:pt x="12" y="42"/>
                  </a:lnTo>
                  <a:lnTo>
                    <a:pt x="8" y="38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2" y="12"/>
                  </a:lnTo>
                  <a:lnTo>
                    <a:pt x="8" y="4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8" y="4"/>
                  </a:lnTo>
                  <a:lnTo>
                    <a:pt x="42" y="12"/>
                  </a:lnTo>
                  <a:lnTo>
                    <a:pt x="46" y="22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36"/>
            <p:cNvSpPr/>
            <p:nvPr/>
          </p:nvSpPr>
          <p:spPr>
            <a:xfrm>
              <a:off x="4835525" y="533400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16" h="16" extrusionOk="0">
                  <a:moveTo>
                    <a:pt x="16" y="8"/>
                  </a:moveTo>
                  <a:lnTo>
                    <a:pt x="16" y="8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4" y="4"/>
                  </a:lnTo>
                  <a:lnTo>
                    <a:pt x="16" y="6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A14F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36"/>
            <p:cNvSpPr/>
            <p:nvPr/>
          </p:nvSpPr>
          <p:spPr>
            <a:xfrm>
              <a:off x="4568825" y="4692650"/>
              <a:ext cx="768350" cy="812800"/>
            </a:xfrm>
            <a:custGeom>
              <a:avLst/>
              <a:gdLst/>
              <a:ahLst/>
              <a:cxnLst/>
              <a:rect l="l" t="t" r="r" b="b"/>
              <a:pathLst>
                <a:path w="484" h="512" extrusionOk="0">
                  <a:moveTo>
                    <a:pt x="2" y="278"/>
                  </a:moveTo>
                  <a:lnTo>
                    <a:pt x="2" y="278"/>
                  </a:lnTo>
                  <a:lnTo>
                    <a:pt x="6" y="264"/>
                  </a:lnTo>
                  <a:lnTo>
                    <a:pt x="12" y="242"/>
                  </a:lnTo>
                  <a:lnTo>
                    <a:pt x="22" y="220"/>
                  </a:lnTo>
                  <a:lnTo>
                    <a:pt x="36" y="194"/>
                  </a:lnTo>
                  <a:lnTo>
                    <a:pt x="58" y="170"/>
                  </a:lnTo>
                  <a:lnTo>
                    <a:pt x="86" y="142"/>
                  </a:lnTo>
                  <a:lnTo>
                    <a:pt x="100" y="130"/>
                  </a:lnTo>
                  <a:lnTo>
                    <a:pt x="118" y="116"/>
                  </a:lnTo>
                  <a:lnTo>
                    <a:pt x="138" y="106"/>
                  </a:lnTo>
                  <a:lnTo>
                    <a:pt x="178" y="78"/>
                  </a:lnTo>
                  <a:lnTo>
                    <a:pt x="202" y="60"/>
                  </a:lnTo>
                  <a:lnTo>
                    <a:pt x="222" y="40"/>
                  </a:lnTo>
                  <a:lnTo>
                    <a:pt x="236" y="22"/>
                  </a:lnTo>
                  <a:lnTo>
                    <a:pt x="242" y="16"/>
                  </a:lnTo>
                  <a:lnTo>
                    <a:pt x="244" y="6"/>
                  </a:lnTo>
                  <a:lnTo>
                    <a:pt x="244" y="2"/>
                  </a:lnTo>
                  <a:lnTo>
                    <a:pt x="244" y="0"/>
                  </a:lnTo>
                  <a:lnTo>
                    <a:pt x="244" y="2"/>
                  </a:lnTo>
                  <a:lnTo>
                    <a:pt x="244" y="6"/>
                  </a:lnTo>
                  <a:lnTo>
                    <a:pt x="250" y="12"/>
                  </a:lnTo>
                  <a:lnTo>
                    <a:pt x="254" y="22"/>
                  </a:lnTo>
                  <a:lnTo>
                    <a:pt x="268" y="40"/>
                  </a:lnTo>
                  <a:lnTo>
                    <a:pt x="288" y="60"/>
                  </a:lnTo>
                  <a:lnTo>
                    <a:pt x="310" y="78"/>
                  </a:lnTo>
                  <a:lnTo>
                    <a:pt x="348" y="106"/>
                  </a:lnTo>
                  <a:lnTo>
                    <a:pt x="366" y="116"/>
                  </a:lnTo>
                  <a:lnTo>
                    <a:pt x="384" y="130"/>
                  </a:lnTo>
                  <a:lnTo>
                    <a:pt x="402" y="142"/>
                  </a:lnTo>
                  <a:lnTo>
                    <a:pt x="426" y="170"/>
                  </a:lnTo>
                  <a:lnTo>
                    <a:pt x="448" y="194"/>
                  </a:lnTo>
                  <a:lnTo>
                    <a:pt x="462" y="220"/>
                  </a:lnTo>
                  <a:lnTo>
                    <a:pt x="472" y="242"/>
                  </a:lnTo>
                  <a:lnTo>
                    <a:pt x="480" y="264"/>
                  </a:lnTo>
                  <a:lnTo>
                    <a:pt x="482" y="278"/>
                  </a:lnTo>
                  <a:lnTo>
                    <a:pt x="484" y="308"/>
                  </a:lnTo>
                  <a:lnTo>
                    <a:pt x="484" y="336"/>
                  </a:lnTo>
                  <a:lnTo>
                    <a:pt x="480" y="364"/>
                  </a:lnTo>
                  <a:lnTo>
                    <a:pt x="470" y="388"/>
                  </a:lnTo>
                  <a:lnTo>
                    <a:pt x="460" y="408"/>
                  </a:lnTo>
                  <a:lnTo>
                    <a:pt x="448" y="428"/>
                  </a:lnTo>
                  <a:lnTo>
                    <a:pt x="434" y="442"/>
                  </a:lnTo>
                  <a:lnTo>
                    <a:pt x="420" y="458"/>
                  </a:lnTo>
                  <a:lnTo>
                    <a:pt x="386" y="484"/>
                  </a:lnTo>
                  <a:lnTo>
                    <a:pt x="360" y="498"/>
                  </a:lnTo>
                  <a:lnTo>
                    <a:pt x="340" y="508"/>
                  </a:lnTo>
                  <a:lnTo>
                    <a:pt x="334" y="512"/>
                  </a:lnTo>
                  <a:lnTo>
                    <a:pt x="346" y="498"/>
                  </a:lnTo>
                  <a:lnTo>
                    <a:pt x="356" y="486"/>
                  </a:lnTo>
                  <a:lnTo>
                    <a:pt x="364" y="470"/>
                  </a:lnTo>
                  <a:lnTo>
                    <a:pt x="368" y="458"/>
                  </a:lnTo>
                  <a:lnTo>
                    <a:pt x="376" y="432"/>
                  </a:lnTo>
                  <a:lnTo>
                    <a:pt x="378" y="410"/>
                  </a:lnTo>
                  <a:lnTo>
                    <a:pt x="376" y="392"/>
                  </a:lnTo>
                  <a:lnTo>
                    <a:pt x="374" y="374"/>
                  </a:lnTo>
                  <a:lnTo>
                    <a:pt x="368" y="362"/>
                  </a:lnTo>
                  <a:lnTo>
                    <a:pt x="360" y="350"/>
                  </a:lnTo>
                  <a:lnTo>
                    <a:pt x="350" y="340"/>
                  </a:lnTo>
                  <a:lnTo>
                    <a:pt x="340" y="332"/>
                  </a:lnTo>
                  <a:lnTo>
                    <a:pt x="330" y="330"/>
                  </a:lnTo>
                  <a:lnTo>
                    <a:pt x="320" y="324"/>
                  </a:lnTo>
                  <a:lnTo>
                    <a:pt x="310" y="324"/>
                  </a:lnTo>
                  <a:lnTo>
                    <a:pt x="290" y="324"/>
                  </a:lnTo>
                  <a:lnTo>
                    <a:pt x="272" y="332"/>
                  </a:lnTo>
                  <a:lnTo>
                    <a:pt x="258" y="336"/>
                  </a:lnTo>
                  <a:lnTo>
                    <a:pt x="242" y="346"/>
                  </a:lnTo>
                  <a:lnTo>
                    <a:pt x="226" y="336"/>
                  </a:lnTo>
                  <a:lnTo>
                    <a:pt x="212" y="330"/>
                  </a:lnTo>
                  <a:lnTo>
                    <a:pt x="194" y="324"/>
                  </a:lnTo>
                  <a:lnTo>
                    <a:pt x="174" y="324"/>
                  </a:lnTo>
                  <a:lnTo>
                    <a:pt x="164" y="324"/>
                  </a:lnTo>
                  <a:lnTo>
                    <a:pt x="154" y="330"/>
                  </a:lnTo>
                  <a:lnTo>
                    <a:pt x="144" y="332"/>
                  </a:lnTo>
                  <a:lnTo>
                    <a:pt x="134" y="340"/>
                  </a:lnTo>
                  <a:lnTo>
                    <a:pt x="126" y="350"/>
                  </a:lnTo>
                  <a:lnTo>
                    <a:pt x="116" y="362"/>
                  </a:lnTo>
                  <a:lnTo>
                    <a:pt x="112" y="374"/>
                  </a:lnTo>
                  <a:lnTo>
                    <a:pt x="108" y="392"/>
                  </a:lnTo>
                  <a:lnTo>
                    <a:pt x="108" y="410"/>
                  </a:lnTo>
                  <a:lnTo>
                    <a:pt x="108" y="432"/>
                  </a:lnTo>
                  <a:lnTo>
                    <a:pt x="116" y="458"/>
                  </a:lnTo>
                  <a:lnTo>
                    <a:pt x="124" y="470"/>
                  </a:lnTo>
                  <a:lnTo>
                    <a:pt x="130" y="486"/>
                  </a:lnTo>
                  <a:lnTo>
                    <a:pt x="140" y="498"/>
                  </a:lnTo>
                  <a:lnTo>
                    <a:pt x="154" y="512"/>
                  </a:lnTo>
                  <a:lnTo>
                    <a:pt x="146" y="508"/>
                  </a:lnTo>
                  <a:lnTo>
                    <a:pt x="126" y="498"/>
                  </a:lnTo>
                  <a:lnTo>
                    <a:pt x="98" y="484"/>
                  </a:lnTo>
                  <a:lnTo>
                    <a:pt x="68" y="458"/>
                  </a:lnTo>
                  <a:lnTo>
                    <a:pt x="52" y="442"/>
                  </a:lnTo>
                  <a:lnTo>
                    <a:pt x="36" y="428"/>
                  </a:lnTo>
                  <a:lnTo>
                    <a:pt x="24" y="408"/>
                  </a:lnTo>
                  <a:lnTo>
                    <a:pt x="14" y="388"/>
                  </a:lnTo>
                  <a:lnTo>
                    <a:pt x="6" y="364"/>
                  </a:lnTo>
                  <a:lnTo>
                    <a:pt x="2" y="336"/>
                  </a:lnTo>
                  <a:lnTo>
                    <a:pt x="0" y="308"/>
                  </a:lnTo>
                  <a:lnTo>
                    <a:pt x="2" y="278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36"/>
            <p:cNvSpPr/>
            <p:nvPr/>
          </p:nvSpPr>
          <p:spPr>
            <a:xfrm>
              <a:off x="5245100" y="5267325"/>
              <a:ext cx="76200" cy="120650"/>
            </a:xfrm>
            <a:custGeom>
              <a:avLst/>
              <a:gdLst/>
              <a:ahLst/>
              <a:cxnLst/>
              <a:rect l="l" t="t" r="r" b="b"/>
              <a:pathLst>
                <a:path w="48" h="76" extrusionOk="0">
                  <a:moveTo>
                    <a:pt x="16" y="6"/>
                  </a:moveTo>
                  <a:lnTo>
                    <a:pt x="16" y="6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28" y="6"/>
                  </a:lnTo>
                  <a:lnTo>
                    <a:pt x="38" y="12"/>
                  </a:lnTo>
                  <a:lnTo>
                    <a:pt x="46" y="26"/>
                  </a:lnTo>
                  <a:lnTo>
                    <a:pt x="48" y="38"/>
                  </a:lnTo>
                  <a:lnTo>
                    <a:pt x="48" y="46"/>
                  </a:lnTo>
                  <a:lnTo>
                    <a:pt x="46" y="54"/>
                  </a:lnTo>
                  <a:lnTo>
                    <a:pt x="38" y="64"/>
                  </a:lnTo>
                  <a:lnTo>
                    <a:pt x="26" y="74"/>
                  </a:lnTo>
                  <a:lnTo>
                    <a:pt x="18" y="74"/>
                  </a:lnTo>
                  <a:lnTo>
                    <a:pt x="10" y="76"/>
                  </a:lnTo>
                  <a:lnTo>
                    <a:pt x="8" y="76"/>
                  </a:lnTo>
                  <a:lnTo>
                    <a:pt x="6" y="76"/>
                  </a:lnTo>
                  <a:lnTo>
                    <a:pt x="4" y="74"/>
                  </a:lnTo>
                  <a:lnTo>
                    <a:pt x="0" y="74"/>
                  </a:lnTo>
                  <a:lnTo>
                    <a:pt x="6" y="58"/>
                  </a:lnTo>
                  <a:lnTo>
                    <a:pt x="10" y="42"/>
                  </a:lnTo>
                  <a:lnTo>
                    <a:pt x="14" y="26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36"/>
            <p:cNvSpPr/>
            <p:nvPr/>
          </p:nvSpPr>
          <p:spPr>
            <a:xfrm>
              <a:off x="4578350" y="5267325"/>
              <a:ext cx="82550" cy="120650"/>
            </a:xfrm>
            <a:custGeom>
              <a:avLst/>
              <a:gdLst/>
              <a:ahLst/>
              <a:cxnLst/>
              <a:rect l="l" t="t" r="r" b="b"/>
              <a:pathLst>
                <a:path w="52" h="76" extrusionOk="0">
                  <a:moveTo>
                    <a:pt x="36" y="6"/>
                  </a:moveTo>
                  <a:lnTo>
                    <a:pt x="36" y="6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0" y="12"/>
                  </a:lnTo>
                  <a:lnTo>
                    <a:pt x="4" y="26"/>
                  </a:lnTo>
                  <a:lnTo>
                    <a:pt x="0" y="38"/>
                  </a:lnTo>
                  <a:lnTo>
                    <a:pt x="4" y="46"/>
                  </a:lnTo>
                  <a:lnTo>
                    <a:pt x="6" y="54"/>
                  </a:lnTo>
                  <a:lnTo>
                    <a:pt x="14" y="64"/>
                  </a:lnTo>
                  <a:lnTo>
                    <a:pt x="26" y="74"/>
                  </a:lnTo>
                  <a:lnTo>
                    <a:pt x="34" y="74"/>
                  </a:lnTo>
                  <a:lnTo>
                    <a:pt x="42" y="76"/>
                  </a:lnTo>
                  <a:lnTo>
                    <a:pt x="44" y="76"/>
                  </a:lnTo>
                  <a:lnTo>
                    <a:pt x="46" y="76"/>
                  </a:lnTo>
                  <a:lnTo>
                    <a:pt x="48" y="74"/>
                  </a:lnTo>
                  <a:lnTo>
                    <a:pt x="52" y="74"/>
                  </a:lnTo>
                  <a:lnTo>
                    <a:pt x="46" y="58"/>
                  </a:lnTo>
                  <a:lnTo>
                    <a:pt x="42" y="42"/>
                  </a:lnTo>
                  <a:lnTo>
                    <a:pt x="38" y="26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36"/>
            <p:cNvSpPr/>
            <p:nvPr/>
          </p:nvSpPr>
          <p:spPr>
            <a:xfrm>
              <a:off x="5054600" y="5362575"/>
              <a:ext cx="120650" cy="117475"/>
            </a:xfrm>
            <a:custGeom>
              <a:avLst/>
              <a:gdLst/>
              <a:ahLst/>
              <a:cxnLst/>
              <a:rect l="l" t="t" r="r" b="b"/>
              <a:pathLst>
                <a:path w="76" h="74" extrusionOk="0">
                  <a:moveTo>
                    <a:pt x="72" y="0"/>
                  </a:moveTo>
                  <a:lnTo>
                    <a:pt x="72" y="0"/>
                  </a:lnTo>
                  <a:lnTo>
                    <a:pt x="70" y="8"/>
                  </a:lnTo>
                  <a:lnTo>
                    <a:pt x="62" y="24"/>
                  </a:lnTo>
                  <a:lnTo>
                    <a:pt x="54" y="34"/>
                  </a:lnTo>
                  <a:lnTo>
                    <a:pt x="44" y="42"/>
                  </a:lnTo>
                  <a:lnTo>
                    <a:pt x="32" y="46"/>
                  </a:lnTo>
                  <a:lnTo>
                    <a:pt x="16" y="46"/>
                  </a:lnTo>
                  <a:lnTo>
                    <a:pt x="20" y="48"/>
                  </a:lnTo>
                  <a:lnTo>
                    <a:pt x="28" y="48"/>
                  </a:lnTo>
                  <a:lnTo>
                    <a:pt x="38" y="48"/>
                  </a:lnTo>
                  <a:lnTo>
                    <a:pt x="48" y="46"/>
                  </a:lnTo>
                  <a:lnTo>
                    <a:pt x="44" y="48"/>
                  </a:lnTo>
                  <a:lnTo>
                    <a:pt x="38" y="52"/>
                  </a:lnTo>
                  <a:lnTo>
                    <a:pt x="24" y="54"/>
                  </a:lnTo>
                  <a:lnTo>
                    <a:pt x="10" y="52"/>
                  </a:lnTo>
                  <a:lnTo>
                    <a:pt x="12" y="54"/>
                  </a:lnTo>
                  <a:lnTo>
                    <a:pt x="16" y="56"/>
                  </a:lnTo>
                  <a:lnTo>
                    <a:pt x="28" y="62"/>
                  </a:lnTo>
                  <a:lnTo>
                    <a:pt x="40" y="62"/>
                  </a:lnTo>
                  <a:lnTo>
                    <a:pt x="34" y="64"/>
                  </a:lnTo>
                  <a:lnTo>
                    <a:pt x="24" y="64"/>
                  </a:lnTo>
                  <a:lnTo>
                    <a:pt x="12" y="62"/>
                  </a:lnTo>
                  <a:lnTo>
                    <a:pt x="4" y="58"/>
                  </a:lnTo>
                  <a:lnTo>
                    <a:pt x="0" y="54"/>
                  </a:lnTo>
                  <a:lnTo>
                    <a:pt x="4" y="58"/>
                  </a:lnTo>
                  <a:lnTo>
                    <a:pt x="10" y="64"/>
                  </a:lnTo>
                  <a:lnTo>
                    <a:pt x="16" y="70"/>
                  </a:lnTo>
                  <a:lnTo>
                    <a:pt x="28" y="72"/>
                  </a:lnTo>
                  <a:lnTo>
                    <a:pt x="38" y="74"/>
                  </a:lnTo>
                  <a:lnTo>
                    <a:pt x="52" y="72"/>
                  </a:lnTo>
                  <a:lnTo>
                    <a:pt x="70" y="66"/>
                  </a:lnTo>
                  <a:lnTo>
                    <a:pt x="70" y="58"/>
                  </a:lnTo>
                  <a:lnTo>
                    <a:pt x="72" y="44"/>
                  </a:lnTo>
                  <a:lnTo>
                    <a:pt x="76" y="20"/>
                  </a:lnTo>
                  <a:lnTo>
                    <a:pt x="76" y="1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36"/>
            <p:cNvSpPr/>
            <p:nvPr/>
          </p:nvSpPr>
          <p:spPr>
            <a:xfrm>
              <a:off x="4737100" y="5362575"/>
              <a:ext cx="120650" cy="117475"/>
            </a:xfrm>
            <a:custGeom>
              <a:avLst/>
              <a:gdLst/>
              <a:ahLst/>
              <a:cxnLst/>
              <a:rect l="l" t="t" r="r" b="b"/>
              <a:pathLst>
                <a:path w="76" h="74" extrusionOk="0">
                  <a:moveTo>
                    <a:pt x="2" y="0"/>
                  </a:moveTo>
                  <a:lnTo>
                    <a:pt x="2" y="0"/>
                  </a:lnTo>
                  <a:lnTo>
                    <a:pt x="4" y="8"/>
                  </a:lnTo>
                  <a:lnTo>
                    <a:pt x="6" y="16"/>
                  </a:lnTo>
                  <a:lnTo>
                    <a:pt x="12" y="24"/>
                  </a:lnTo>
                  <a:lnTo>
                    <a:pt x="18" y="34"/>
                  </a:lnTo>
                  <a:lnTo>
                    <a:pt x="28" y="42"/>
                  </a:lnTo>
                  <a:lnTo>
                    <a:pt x="40" y="46"/>
                  </a:lnTo>
                  <a:lnTo>
                    <a:pt x="58" y="46"/>
                  </a:lnTo>
                  <a:lnTo>
                    <a:pt x="56" y="48"/>
                  </a:lnTo>
                  <a:lnTo>
                    <a:pt x="48" y="48"/>
                  </a:lnTo>
                  <a:lnTo>
                    <a:pt x="38" y="48"/>
                  </a:lnTo>
                  <a:lnTo>
                    <a:pt x="28" y="46"/>
                  </a:lnTo>
                  <a:lnTo>
                    <a:pt x="30" y="48"/>
                  </a:lnTo>
                  <a:lnTo>
                    <a:pt x="38" y="52"/>
                  </a:lnTo>
                  <a:lnTo>
                    <a:pt x="48" y="54"/>
                  </a:lnTo>
                  <a:lnTo>
                    <a:pt x="66" y="52"/>
                  </a:lnTo>
                  <a:lnTo>
                    <a:pt x="62" y="54"/>
                  </a:lnTo>
                  <a:lnTo>
                    <a:pt x="56" y="56"/>
                  </a:lnTo>
                  <a:lnTo>
                    <a:pt x="48" y="62"/>
                  </a:lnTo>
                  <a:lnTo>
                    <a:pt x="34" y="62"/>
                  </a:lnTo>
                  <a:lnTo>
                    <a:pt x="38" y="64"/>
                  </a:lnTo>
                  <a:lnTo>
                    <a:pt x="48" y="64"/>
                  </a:lnTo>
                  <a:lnTo>
                    <a:pt x="62" y="62"/>
                  </a:lnTo>
                  <a:lnTo>
                    <a:pt x="68" y="58"/>
                  </a:lnTo>
                  <a:lnTo>
                    <a:pt x="76" y="54"/>
                  </a:lnTo>
                  <a:lnTo>
                    <a:pt x="70" y="58"/>
                  </a:lnTo>
                  <a:lnTo>
                    <a:pt x="66" y="64"/>
                  </a:lnTo>
                  <a:lnTo>
                    <a:pt x="58" y="70"/>
                  </a:lnTo>
                  <a:lnTo>
                    <a:pt x="48" y="72"/>
                  </a:lnTo>
                  <a:lnTo>
                    <a:pt x="34" y="74"/>
                  </a:lnTo>
                  <a:lnTo>
                    <a:pt x="22" y="72"/>
                  </a:lnTo>
                  <a:lnTo>
                    <a:pt x="4" y="66"/>
                  </a:lnTo>
                  <a:lnTo>
                    <a:pt x="4" y="58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12" name="Google Shape;1612;p36"/>
          <p:cNvGrpSpPr/>
          <p:nvPr/>
        </p:nvGrpSpPr>
        <p:grpSpPr>
          <a:xfrm>
            <a:off x="2286000" y="4419600"/>
            <a:ext cx="1425575" cy="1908175"/>
            <a:chOff x="2514600" y="4114800"/>
            <a:chExt cx="1425575" cy="1908175"/>
          </a:xfrm>
        </p:grpSpPr>
        <p:sp>
          <p:nvSpPr>
            <p:cNvPr id="1613" name="Google Shape;1613;p36"/>
            <p:cNvSpPr/>
            <p:nvPr/>
          </p:nvSpPr>
          <p:spPr>
            <a:xfrm>
              <a:off x="2514600" y="4114800"/>
              <a:ext cx="1425575" cy="19081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36"/>
            <p:cNvSpPr/>
            <p:nvPr/>
          </p:nvSpPr>
          <p:spPr>
            <a:xfrm>
              <a:off x="3006725" y="4232275"/>
              <a:ext cx="603250" cy="517525"/>
            </a:xfrm>
            <a:custGeom>
              <a:avLst/>
              <a:gdLst/>
              <a:ahLst/>
              <a:cxnLst/>
              <a:rect l="l" t="t" r="r" b="b"/>
              <a:pathLst>
                <a:path w="380" h="326" extrusionOk="0">
                  <a:moveTo>
                    <a:pt x="38" y="0"/>
                  </a:moveTo>
                  <a:lnTo>
                    <a:pt x="38" y="0"/>
                  </a:lnTo>
                  <a:lnTo>
                    <a:pt x="50" y="2"/>
                  </a:lnTo>
                  <a:lnTo>
                    <a:pt x="62" y="6"/>
                  </a:lnTo>
                  <a:lnTo>
                    <a:pt x="70" y="16"/>
                  </a:lnTo>
                  <a:lnTo>
                    <a:pt x="74" y="26"/>
                  </a:lnTo>
                  <a:lnTo>
                    <a:pt x="80" y="18"/>
                  </a:lnTo>
                  <a:lnTo>
                    <a:pt x="88" y="12"/>
                  </a:lnTo>
                  <a:lnTo>
                    <a:pt x="98" y="6"/>
                  </a:lnTo>
                  <a:lnTo>
                    <a:pt x="108" y="6"/>
                  </a:lnTo>
                  <a:lnTo>
                    <a:pt x="120" y="8"/>
                  </a:lnTo>
                  <a:lnTo>
                    <a:pt x="130" y="12"/>
                  </a:lnTo>
                  <a:lnTo>
                    <a:pt x="138" y="20"/>
                  </a:lnTo>
                  <a:lnTo>
                    <a:pt x="144" y="32"/>
                  </a:lnTo>
                  <a:lnTo>
                    <a:pt x="150" y="26"/>
                  </a:lnTo>
                  <a:lnTo>
                    <a:pt x="156" y="22"/>
                  </a:lnTo>
                  <a:lnTo>
                    <a:pt x="164" y="20"/>
                  </a:lnTo>
                  <a:lnTo>
                    <a:pt x="172" y="20"/>
                  </a:lnTo>
                  <a:lnTo>
                    <a:pt x="178" y="20"/>
                  </a:lnTo>
                  <a:lnTo>
                    <a:pt x="186" y="22"/>
                  </a:lnTo>
                  <a:lnTo>
                    <a:pt x="192" y="26"/>
                  </a:lnTo>
                  <a:lnTo>
                    <a:pt x="196" y="30"/>
                  </a:lnTo>
                  <a:lnTo>
                    <a:pt x="206" y="40"/>
                  </a:lnTo>
                  <a:lnTo>
                    <a:pt x="208" y="46"/>
                  </a:lnTo>
                  <a:lnTo>
                    <a:pt x="210" y="52"/>
                  </a:lnTo>
                  <a:lnTo>
                    <a:pt x="218" y="50"/>
                  </a:lnTo>
                  <a:lnTo>
                    <a:pt x="228" y="48"/>
                  </a:lnTo>
                  <a:lnTo>
                    <a:pt x="234" y="48"/>
                  </a:lnTo>
                  <a:lnTo>
                    <a:pt x="242" y="52"/>
                  </a:lnTo>
                  <a:lnTo>
                    <a:pt x="248" y="54"/>
                  </a:lnTo>
                  <a:lnTo>
                    <a:pt x="254" y="60"/>
                  </a:lnTo>
                  <a:lnTo>
                    <a:pt x="258" y="64"/>
                  </a:lnTo>
                  <a:lnTo>
                    <a:pt x="262" y="72"/>
                  </a:lnTo>
                  <a:lnTo>
                    <a:pt x="264" y="78"/>
                  </a:lnTo>
                  <a:lnTo>
                    <a:pt x="266" y="86"/>
                  </a:lnTo>
                  <a:lnTo>
                    <a:pt x="264" y="90"/>
                  </a:lnTo>
                  <a:lnTo>
                    <a:pt x="274" y="86"/>
                  </a:lnTo>
                  <a:lnTo>
                    <a:pt x="284" y="84"/>
                  </a:lnTo>
                  <a:lnTo>
                    <a:pt x="292" y="86"/>
                  </a:lnTo>
                  <a:lnTo>
                    <a:pt x="298" y="88"/>
                  </a:lnTo>
                  <a:lnTo>
                    <a:pt x="306" y="92"/>
                  </a:lnTo>
                  <a:lnTo>
                    <a:pt x="310" y="96"/>
                  </a:lnTo>
                  <a:lnTo>
                    <a:pt x="316" y="102"/>
                  </a:lnTo>
                  <a:lnTo>
                    <a:pt x="320" y="108"/>
                  </a:lnTo>
                  <a:lnTo>
                    <a:pt x="322" y="114"/>
                  </a:lnTo>
                  <a:lnTo>
                    <a:pt x="322" y="122"/>
                  </a:lnTo>
                  <a:lnTo>
                    <a:pt x="322" y="130"/>
                  </a:lnTo>
                  <a:lnTo>
                    <a:pt x="320" y="136"/>
                  </a:lnTo>
                  <a:lnTo>
                    <a:pt x="328" y="136"/>
                  </a:lnTo>
                  <a:lnTo>
                    <a:pt x="336" y="136"/>
                  </a:lnTo>
                  <a:lnTo>
                    <a:pt x="344" y="138"/>
                  </a:lnTo>
                  <a:lnTo>
                    <a:pt x="350" y="142"/>
                  </a:lnTo>
                  <a:lnTo>
                    <a:pt x="356" y="146"/>
                  </a:lnTo>
                  <a:lnTo>
                    <a:pt x="360" y="152"/>
                  </a:lnTo>
                  <a:lnTo>
                    <a:pt x="364" y="158"/>
                  </a:lnTo>
                  <a:lnTo>
                    <a:pt x="366" y="166"/>
                  </a:lnTo>
                  <a:lnTo>
                    <a:pt x="366" y="174"/>
                  </a:lnTo>
                  <a:lnTo>
                    <a:pt x="366" y="182"/>
                  </a:lnTo>
                  <a:lnTo>
                    <a:pt x="362" y="190"/>
                  </a:lnTo>
                  <a:lnTo>
                    <a:pt x="358" y="196"/>
                  </a:lnTo>
                  <a:lnTo>
                    <a:pt x="354" y="202"/>
                  </a:lnTo>
                  <a:lnTo>
                    <a:pt x="364" y="206"/>
                  </a:lnTo>
                  <a:lnTo>
                    <a:pt x="372" y="216"/>
                  </a:lnTo>
                  <a:lnTo>
                    <a:pt x="378" y="226"/>
                  </a:lnTo>
                  <a:lnTo>
                    <a:pt x="380" y="238"/>
                  </a:lnTo>
                  <a:lnTo>
                    <a:pt x="380" y="246"/>
                  </a:lnTo>
                  <a:lnTo>
                    <a:pt x="376" y="254"/>
                  </a:lnTo>
                  <a:lnTo>
                    <a:pt x="372" y="262"/>
                  </a:lnTo>
                  <a:lnTo>
                    <a:pt x="366" y="268"/>
                  </a:lnTo>
                  <a:lnTo>
                    <a:pt x="372" y="276"/>
                  </a:lnTo>
                  <a:lnTo>
                    <a:pt x="372" y="288"/>
                  </a:lnTo>
                  <a:lnTo>
                    <a:pt x="372" y="294"/>
                  </a:lnTo>
                  <a:lnTo>
                    <a:pt x="370" y="302"/>
                  </a:lnTo>
                  <a:lnTo>
                    <a:pt x="366" y="308"/>
                  </a:lnTo>
                  <a:lnTo>
                    <a:pt x="362" y="314"/>
                  </a:lnTo>
                  <a:lnTo>
                    <a:pt x="356" y="318"/>
                  </a:lnTo>
                  <a:lnTo>
                    <a:pt x="350" y="322"/>
                  </a:lnTo>
                  <a:lnTo>
                    <a:pt x="342" y="324"/>
                  </a:lnTo>
                  <a:lnTo>
                    <a:pt x="334" y="326"/>
                  </a:lnTo>
                  <a:lnTo>
                    <a:pt x="328" y="324"/>
                  </a:lnTo>
                  <a:lnTo>
                    <a:pt x="320" y="322"/>
                  </a:lnTo>
                  <a:lnTo>
                    <a:pt x="314" y="318"/>
                  </a:lnTo>
                  <a:lnTo>
                    <a:pt x="308" y="314"/>
                  </a:lnTo>
                  <a:lnTo>
                    <a:pt x="304" y="308"/>
                  </a:lnTo>
                  <a:lnTo>
                    <a:pt x="300" y="302"/>
                  </a:lnTo>
                  <a:lnTo>
                    <a:pt x="298" y="294"/>
                  </a:lnTo>
                  <a:lnTo>
                    <a:pt x="296" y="288"/>
                  </a:lnTo>
                  <a:lnTo>
                    <a:pt x="298" y="278"/>
                  </a:lnTo>
                  <a:lnTo>
                    <a:pt x="300" y="270"/>
                  </a:lnTo>
                  <a:lnTo>
                    <a:pt x="304" y="264"/>
                  </a:lnTo>
                  <a:lnTo>
                    <a:pt x="310" y="258"/>
                  </a:lnTo>
                  <a:lnTo>
                    <a:pt x="306" y="248"/>
                  </a:lnTo>
                  <a:lnTo>
                    <a:pt x="304" y="238"/>
                  </a:lnTo>
                  <a:lnTo>
                    <a:pt x="306" y="230"/>
                  </a:lnTo>
                  <a:lnTo>
                    <a:pt x="308" y="222"/>
                  </a:lnTo>
                  <a:lnTo>
                    <a:pt x="312" y="216"/>
                  </a:lnTo>
                  <a:lnTo>
                    <a:pt x="318" y="210"/>
                  </a:lnTo>
                  <a:lnTo>
                    <a:pt x="306" y="204"/>
                  </a:lnTo>
                  <a:lnTo>
                    <a:pt x="298" y="196"/>
                  </a:lnTo>
                  <a:lnTo>
                    <a:pt x="292" y="186"/>
                  </a:lnTo>
                  <a:lnTo>
                    <a:pt x="290" y="174"/>
                  </a:lnTo>
                  <a:lnTo>
                    <a:pt x="292" y="166"/>
                  </a:lnTo>
                  <a:lnTo>
                    <a:pt x="294" y="160"/>
                  </a:lnTo>
                  <a:lnTo>
                    <a:pt x="284" y="160"/>
                  </a:lnTo>
                  <a:lnTo>
                    <a:pt x="276" y="160"/>
                  </a:lnTo>
                  <a:lnTo>
                    <a:pt x="270" y="158"/>
                  </a:lnTo>
                  <a:lnTo>
                    <a:pt x="262" y="154"/>
                  </a:lnTo>
                  <a:lnTo>
                    <a:pt x="258" y="150"/>
                  </a:lnTo>
                  <a:lnTo>
                    <a:pt x="252" y="144"/>
                  </a:lnTo>
                  <a:lnTo>
                    <a:pt x="250" y="138"/>
                  </a:lnTo>
                  <a:lnTo>
                    <a:pt x="246" y="130"/>
                  </a:lnTo>
                  <a:lnTo>
                    <a:pt x="246" y="122"/>
                  </a:lnTo>
                  <a:lnTo>
                    <a:pt x="246" y="118"/>
                  </a:lnTo>
                  <a:lnTo>
                    <a:pt x="238" y="122"/>
                  </a:lnTo>
                  <a:lnTo>
                    <a:pt x="228" y="124"/>
                  </a:lnTo>
                  <a:lnTo>
                    <a:pt x="220" y="124"/>
                  </a:lnTo>
                  <a:lnTo>
                    <a:pt x="214" y="122"/>
                  </a:lnTo>
                  <a:lnTo>
                    <a:pt x="208" y="118"/>
                  </a:lnTo>
                  <a:lnTo>
                    <a:pt x="202" y="114"/>
                  </a:lnTo>
                  <a:lnTo>
                    <a:pt x="194" y="104"/>
                  </a:lnTo>
                  <a:lnTo>
                    <a:pt x="192" y="98"/>
                  </a:lnTo>
                  <a:lnTo>
                    <a:pt x="190" y="90"/>
                  </a:lnTo>
                  <a:lnTo>
                    <a:pt x="182" y="94"/>
                  </a:lnTo>
                  <a:lnTo>
                    <a:pt x="172" y="96"/>
                  </a:lnTo>
                  <a:lnTo>
                    <a:pt x="160" y="94"/>
                  </a:lnTo>
                  <a:lnTo>
                    <a:pt x="150" y="88"/>
                  </a:lnTo>
                  <a:lnTo>
                    <a:pt x="142" y="80"/>
                  </a:lnTo>
                  <a:lnTo>
                    <a:pt x="136" y="70"/>
                  </a:lnTo>
                  <a:lnTo>
                    <a:pt x="130" y="74"/>
                  </a:lnTo>
                  <a:lnTo>
                    <a:pt x="124" y="78"/>
                  </a:lnTo>
                  <a:lnTo>
                    <a:pt x="116" y="80"/>
                  </a:lnTo>
                  <a:lnTo>
                    <a:pt x="108" y="82"/>
                  </a:lnTo>
                  <a:lnTo>
                    <a:pt x="96" y="80"/>
                  </a:lnTo>
                  <a:lnTo>
                    <a:pt x="86" y="74"/>
                  </a:lnTo>
                  <a:lnTo>
                    <a:pt x="78" y="66"/>
                  </a:lnTo>
                  <a:lnTo>
                    <a:pt x="72" y="54"/>
                  </a:lnTo>
                  <a:lnTo>
                    <a:pt x="66" y="62"/>
                  </a:lnTo>
                  <a:lnTo>
                    <a:pt x="58" y="70"/>
                  </a:lnTo>
                  <a:lnTo>
                    <a:pt x="50" y="74"/>
                  </a:lnTo>
                  <a:lnTo>
                    <a:pt x="38" y="76"/>
                  </a:lnTo>
                  <a:lnTo>
                    <a:pt x="32" y="74"/>
                  </a:lnTo>
                  <a:lnTo>
                    <a:pt x="24" y="72"/>
                  </a:lnTo>
                  <a:lnTo>
                    <a:pt x="18" y="68"/>
                  </a:lnTo>
                  <a:lnTo>
                    <a:pt x="12" y="64"/>
                  </a:lnTo>
                  <a:lnTo>
                    <a:pt x="8" y="58"/>
                  </a:lnTo>
                  <a:lnTo>
                    <a:pt x="4" y="52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4" y="22"/>
                  </a:lnTo>
                  <a:lnTo>
                    <a:pt x="8" y="16"/>
                  </a:lnTo>
                  <a:lnTo>
                    <a:pt x="12" y="10"/>
                  </a:lnTo>
                  <a:lnTo>
                    <a:pt x="18" y="6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36"/>
            <p:cNvSpPr/>
            <p:nvPr/>
          </p:nvSpPr>
          <p:spPr>
            <a:xfrm>
              <a:off x="2571750" y="4305300"/>
              <a:ext cx="1009650" cy="638175"/>
            </a:xfrm>
            <a:custGeom>
              <a:avLst/>
              <a:gdLst/>
              <a:ahLst/>
              <a:cxnLst/>
              <a:rect l="l" t="t" r="r" b="b"/>
              <a:pathLst>
                <a:path w="636" h="402" extrusionOk="0">
                  <a:moveTo>
                    <a:pt x="636" y="202"/>
                  </a:moveTo>
                  <a:lnTo>
                    <a:pt x="636" y="202"/>
                  </a:lnTo>
                  <a:lnTo>
                    <a:pt x="636" y="222"/>
                  </a:lnTo>
                  <a:lnTo>
                    <a:pt x="630" y="242"/>
                  </a:lnTo>
                  <a:lnTo>
                    <a:pt x="622" y="260"/>
                  </a:lnTo>
                  <a:lnTo>
                    <a:pt x="612" y="280"/>
                  </a:lnTo>
                  <a:lnTo>
                    <a:pt x="598" y="296"/>
                  </a:lnTo>
                  <a:lnTo>
                    <a:pt x="582" y="314"/>
                  </a:lnTo>
                  <a:lnTo>
                    <a:pt x="564" y="328"/>
                  </a:lnTo>
                  <a:lnTo>
                    <a:pt x="544" y="342"/>
                  </a:lnTo>
                  <a:lnTo>
                    <a:pt x="522" y="356"/>
                  </a:lnTo>
                  <a:lnTo>
                    <a:pt x="496" y="368"/>
                  </a:lnTo>
                  <a:lnTo>
                    <a:pt x="470" y="378"/>
                  </a:lnTo>
                  <a:lnTo>
                    <a:pt x="442" y="386"/>
                  </a:lnTo>
                  <a:lnTo>
                    <a:pt x="414" y="392"/>
                  </a:lnTo>
                  <a:lnTo>
                    <a:pt x="382" y="398"/>
                  </a:lnTo>
                  <a:lnTo>
                    <a:pt x="352" y="400"/>
                  </a:lnTo>
                  <a:lnTo>
                    <a:pt x="318" y="402"/>
                  </a:lnTo>
                  <a:lnTo>
                    <a:pt x="286" y="400"/>
                  </a:lnTo>
                  <a:lnTo>
                    <a:pt x="254" y="398"/>
                  </a:lnTo>
                  <a:lnTo>
                    <a:pt x="224" y="392"/>
                  </a:lnTo>
                  <a:lnTo>
                    <a:pt x="194" y="386"/>
                  </a:lnTo>
                  <a:lnTo>
                    <a:pt x="168" y="378"/>
                  </a:lnTo>
                  <a:lnTo>
                    <a:pt x="140" y="368"/>
                  </a:lnTo>
                  <a:lnTo>
                    <a:pt x="116" y="356"/>
                  </a:lnTo>
                  <a:lnTo>
                    <a:pt x="94" y="342"/>
                  </a:lnTo>
                  <a:lnTo>
                    <a:pt x="74" y="328"/>
                  </a:lnTo>
                  <a:lnTo>
                    <a:pt x="54" y="314"/>
                  </a:lnTo>
                  <a:lnTo>
                    <a:pt x="38" y="296"/>
                  </a:lnTo>
                  <a:lnTo>
                    <a:pt x="26" y="280"/>
                  </a:lnTo>
                  <a:lnTo>
                    <a:pt x="14" y="260"/>
                  </a:lnTo>
                  <a:lnTo>
                    <a:pt x="6" y="242"/>
                  </a:lnTo>
                  <a:lnTo>
                    <a:pt x="2" y="222"/>
                  </a:lnTo>
                  <a:lnTo>
                    <a:pt x="0" y="202"/>
                  </a:lnTo>
                  <a:lnTo>
                    <a:pt x="2" y="180"/>
                  </a:lnTo>
                  <a:lnTo>
                    <a:pt x="6" y="160"/>
                  </a:lnTo>
                  <a:lnTo>
                    <a:pt x="14" y="142"/>
                  </a:lnTo>
                  <a:lnTo>
                    <a:pt x="26" y="124"/>
                  </a:lnTo>
                  <a:lnTo>
                    <a:pt x="38" y="106"/>
                  </a:lnTo>
                  <a:lnTo>
                    <a:pt x="54" y="90"/>
                  </a:lnTo>
                  <a:lnTo>
                    <a:pt x="74" y="74"/>
                  </a:lnTo>
                  <a:lnTo>
                    <a:pt x="94" y="60"/>
                  </a:lnTo>
                  <a:lnTo>
                    <a:pt x="116" y="46"/>
                  </a:lnTo>
                  <a:lnTo>
                    <a:pt x="140" y="36"/>
                  </a:lnTo>
                  <a:lnTo>
                    <a:pt x="168" y="26"/>
                  </a:lnTo>
                  <a:lnTo>
                    <a:pt x="194" y="16"/>
                  </a:lnTo>
                  <a:lnTo>
                    <a:pt x="224" y="10"/>
                  </a:lnTo>
                  <a:lnTo>
                    <a:pt x="254" y="4"/>
                  </a:lnTo>
                  <a:lnTo>
                    <a:pt x="286" y="2"/>
                  </a:lnTo>
                  <a:lnTo>
                    <a:pt x="318" y="0"/>
                  </a:lnTo>
                  <a:lnTo>
                    <a:pt x="352" y="2"/>
                  </a:lnTo>
                  <a:lnTo>
                    <a:pt x="382" y="4"/>
                  </a:lnTo>
                  <a:lnTo>
                    <a:pt x="414" y="10"/>
                  </a:lnTo>
                  <a:lnTo>
                    <a:pt x="442" y="16"/>
                  </a:lnTo>
                  <a:lnTo>
                    <a:pt x="470" y="26"/>
                  </a:lnTo>
                  <a:lnTo>
                    <a:pt x="496" y="36"/>
                  </a:lnTo>
                  <a:lnTo>
                    <a:pt x="522" y="46"/>
                  </a:lnTo>
                  <a:lnTo>
                    <a:pt x="544" y="60"/>
                  </a:lnTo>
                  <a:lnTo>
                    <a:pt x="564" y="74"/>
                  </a:lnTo>
                  <a:lnTo>
                    <a:pt x="582" y="90"/>
                  </a:lnTo>
                  <a:lnTo>
                    <a:pt x="598" y="106"/>
                  </a:lnTo>
                  <a:lnTo>
                    <a:pt x="612" y="124"/>
                  </a:lnTo>
                  <a:lnTo>
                    <a:pt x="622" y="142"/>
                  </a:lnTo>
                  <a:lnTo>
                    <a:pt x="630" y="160"/>
                  </a:lnTo>
                  <a:lnTo>
                    <a:pt x="636" y="180"/>
                  </a:lnTo>
                  <a:lnTo>
                    <a:pt x="636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36"/>
            <p:cNvSpPr/>
            <p:nvPr/>
          </p:nvSpPr>
          <p:spPr>
            <a:xfrm>
              <a:off x="3381375" y="4714875"/>
              <a:ext cx="203200" cy="333375"/>
            </a:xfrm>
            <a:custGeom>
              <a:avLst/>
              <a:gdLst/>
              <a:ahLst/>
              <a:cxnLst/>
              <a:rect l="l" t="t" r="r" b="b"/>
              <a:pathLst>
                <a:path w="128" h="210" extrusionOk="0">
                  <a:moveTo>
                    <a:pt x="78" y="90"/>
                  </a:moveTo>
                  <a:lnTo>
                    <a:pt x="78" y="90"/>
                  </a:lnTo>
                  <a:lnTo>
                    <a:pt x="70" y="90"/>
                  </a:lnTo>
                  <a:lnTo>
                    <a:pt x="64" y="92"/>
                  </a:lnTo>
                  <a:lnTo>
                    <a:pt x="56" y="96"/>
                  </a:lnTo>
                  <a:lnTo>
                    <a:pt x="52" y="100"/>
                  </a:lnTo>
                  <a:lnTo>
                    <a:pt x="46" y="106"/>
                  </a:lnTo>
                  <a:lnTo>
                    <a:pt x="44" y="112"/>
                  </a:lnTo>
                  <a:lnTo>
                    <a:pt x="40" y="120"/>
                  </a:lnTo>
                  <a:lnTo>
                    <a:pt x="40" y="128"/>
                  </a:lnTo>
                  <a:lnTo>
                    <a:pt x="40" y="134"/>
                  </a:lnTo>
                  <a:lnTo>
                    <a:pt x="38" y="134"/>
                  </a:lnTo>
                  <a:lnTo>
                    <a:pt x="30" y="134"/>
                  </a:lnTo>
                  <a:lnTo>
                    <a:pt x="24" y="136"/>
                  </a:lnTo>
                  <a:lnTo>
                    <a:pt x="18" y="140"/>
                  </a:lnTo>
                  <a:lnTo>
                    <a:pt x="12" y="144"/>
                  </a:lnTo>
                  <a:lnTo>
                    <a:pt x="8" y="150"/>
                  </a:lnTo>
                  <a:lnTo>
                    <a:pt x="4" y="156"/>
                  </a:lnTo>
                  <a:lnTo>
                    <a:pt x="2" y="164"/>
                  </a:lnTo>
                  <a:lnTo>
                    <a:pt x="0" y="172"/>
                  </a:lnTo>
                  <a:lnTo>
                    <a:pt x="2" y="180"/>
                  </a:lnTo>
                  <a:lnTo>
                    <a:pt x="4" y="186"/>
                  </a:lnTo>
                  <a:lnTo>
                    <a:pt x="8" y="192"/>
                  </a:lnTo>
                  <a:lnTo>
                    <a:pt x="12" y="198"/>
                  </a:lnTo>
                  <a:lnTo>
                    <a:pt x="18" y="204"/>
                  </a:lnTo>
                  <a:lnTo>
                    <a:pt x="24" y="206"/>
                  </a:lnTo>
                  <a:lnTo>
                    <a:pt x="30" y="208"/>
                  </a:lnTo>
                  <a:lnTo>
                    <a:pt x="38" y="210"/>
                  </a:lnTo>
                  <a:lnTo>
                    <a:pt x="46" y="208"/>
                  </a:lnTo>
                  <a:lnTo>
                    <a:pt x="54" y="206"/>
                  </a:lnTo>
                  <a:lnTo>
                    <a:pt x="60" y="204"/>
                  </a:lnTo>
                  <a:lnTo>
                    <a:pt x="66" y="198"/>
                  </a:lnTo>
                  <a:lnTo>
                    <a:pt x="70" y="192"/>
                  </a:lnTo>
                  <a:lnTo>
                    <a:pt x="74" y="186"/>
                  </a:lnTo>
                  <a:lnTo>
                    <a:pt x="76" y="180"/>
                  </a:lnTo>
                  <a:lnTo>
                    <a:pt x="76" y="172"/>
                  </a:lnTo>
                  <a:lnTo>
                    <a:pt x="76" y="166"/>
                  </a:lnTo>
                  <a:lnTo>
                    <a:pt x="78" y="166"/>
                  </a:lnTo>
                  <a:lnTo>
                    <a:pt x="86" y="164"/>
                  </a:lnTo>
                  <a:lnTo>
                    <a:pt x="94" y="162"/>
                  </a:lnTo>
                  <a:lnTo>
                    <a:pt x="100" y="158"/>
                  </a:lnTo>
                  <a:lnTo>
                    <a:pt x="106" y="154"/>
                  </a:lnTo>
                  <a:lnTo>
                    <a:pt x="110" y="148"/>
                  </a:lnTo>
                  <a:lnTo>
                    <a:pt x="114" y="142"/>
                  </a:lnTo>
                  <a:lnTo>
                    <a:pt x="116" y="134"/>
                  </a:lnTo>
                  <a:lnTo>
                    <a:pt x="116" y="128"/>
                  </a:lnTo>
                  <a:lnTo>
                    <a:pt x="116" y="120"/>
                  </a:lnTo>
                  <a:lnTo>
                    <a:pt x="114" y="112"/>
                  </a:lnTo>
                  <a:lnTo>
                    <a:pt x="110" y="106"/>
                  </a:lnTo>
                  <a:lnTo>
                    <a:pt x="106" y="100"/>
                  </a:lnTo>
                  <a:lnTo>
                    <a:pt x="100" y="96"/>
                  </a:lnTo>
                  <a:lnTo>
                    <a:pt x="94" y="92"/>
                  </a:lnTo>
                  <a:lnTo>
                    <a:pt x="86" y="90"/>
                  </a:lnTo>
                  <a:lnTo>
                    <a:pt x="78" y="90"/>
                  </a:lnTo>
                  <a:close/>
                  <a:moveTo>
                    <a:pt x="90" y="76"/>
                  </a:moveTo>
                  <a:lnTo>
                    <a:pt x="90" y="76"/>
                  </a:lnTo>
                  <a:lnTo>
                    <a:pt x="96" y="74"/>
                  </a:lnTo>
                  <a:lnTo>
                    <a:pt x="104" y="72"/>
                  </a:lnTo>
                  <a:lnTo>
                    <a:pt x="110" y="68"/>
                  </a:lnTo>
                  <a:lnTo>
                    <a:pt x="116" y="64"/>
                  </a:lnTo>
                  <a:lnTo>
                    <a:pt x="120" y="58"/>
                  </a:lnTo>
                  <a:lnTo>
                    <a:pt x="124" y="52"/>
                  </a:lnTo>
                  <a:lnTo>
                    <a:pt x="126" y="44"/>
                  </a:lnTo>
                  <a:lnTo>
                    <a:pt x="128" y="38"/>
                  </a:lnTo>
                  <a:lnTo>
                    <a:pt x="126" y="30"/>
                  </a:lnTo>
                  <a:lnTo>
                    <a:pt x="124" y="22"/>
                  </a:lnTo>
                  <a:lnTo>
                    <a:pt x="120" y="16"/>
                  </a:lnTo>
                  <a:lnTo>
                    <a:pt x="116" y="10"/>
                  </a:lnTo>
                  <a:lnTo>
                    <a:pt x="110" y="6"/>
                  </a:lnTo>
                  <a:lnTo>
                    <a:pt x="104" y="2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2" y="0"/>
                  </a:lnTo>
                  <a:lnTo>
                    <a:pt x="74" y="2"/>
                  </a:lnTo>
                  <a:lnTo>
                    <a:pt x="68" y="6"/>
                  </a:lnTo>
                  <a:lnTo>
                    <a:pt x="62" y="10"/>
                  </a:lnTo>
                  <a:lnTo>
                    <a:pt x="58" y="16"/>
                  </a:lnTo>
                  <a:lnTo>
                    <a:pt x="54" y="22"/>
                  </a:lnTo>
                  <a:lnTo>
                    <a:pt x="52" y="30"/>
                  </a:lnTo>
                  <a:lnTo>
                    <a:pt x="52" y="38"/>
                  </a:lnTo>
                  <a:lnTo>
                    <a:pt x="52" y="44"/>
                  </a:lnTo>
                  <a:lnTo>
                    <a:pt x="54" y="52"/>
                  </a:lnTo>
                  <a:lnTo>
                    <a:pt x="58" y="58"/>
                  </a:lnTo>
                  <a:lnTo>
                    <a:pt x="62" y="64"/>
                  </a:lnTo>
                  <a:lnTo>
                    <a:pt x="68" y="68"/>
                  </a:lnTo>
                  <a:lnTo>
                    <a:pt x="74" y="72"/>
                  </a:lnTo>
                  <a:lnTo>
                    <a:pt x="82" y="74"/>
                  </a:lnTo>
                  <a:lnTo>
                    <a:pt x="90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36"/>
            <p:cNvSpPr/>
            <p:nvPr/>
          </p:nvSpPr>
          <p:spPr>
            <a:xfrm>
              <a:off x="2568575" y="4714875"/>
              <a:ext cx="200025" cy="333375"/>
            </a:xfrm>
            <a:custGeom>
              <a:avLst/>
              <a:gdLst/>
              <a:ahLst/>
              <a:cxnLst/>
              <a:rect l="l" t="t" r="r" b="b"/>
              <a:pathLst>
                <a:path w="126" h="210" extrusionOk="0">
                  <a:moveTo>
                    <a:pt x="10" y="128"/>
                  </a:moveTo>
                  <a:lnTo>
                    <a:pt x="10" y="128"/>
                  </a:lnTo>
                  <a:lnTo>
                    <a:pt x="12" y="134"/>
                  </a:lnTo>
                  <a:lnTo>
                    <a:pt x="14" y="142"/>
                  </a:lnTo>
                  <a:lnTo>
                    <a:pt x="18" y="148"/>
                  </a:lnTo>
                  <a:lnTo>
                    <a:pt x="22" y="154"/>
                  </a:lnTo>
                  <a:lnTo>
                    <a:pt x="28" y="158"/>
                  </a:lnTo>
                  <a:lnTo>
                    <a:pt x="34" y="162"/>
                  </a:lnTo>
                  <a:lnTo>
                    <a:pt x="42" y="164"/>
                  </a:lnTo>
                  <a:lnTo>
                    <a:pt x="48" y="166"/>
                  </a:lnTo>
                  <a:lnTo>
                    <a:pt x="50" y="166"/>
                  </a:lnTo>
                  <a:lnTo>
                    <a:pt x="50" y="172"/>
                  </a:lnTo>
                  <a:lnTo>
                    <a:pt x="52" y="180"/>
                  </a:lnTo>
                  <a:lnTo>
                    <a:pt x="54" y="186"/>
                  </a:lnTo>
                  <a:lnTo>
                    <a:pt x="56" y="192"/>
                  </a:lnTo>
                  <a:lnTo>
                    <a:pt x="62" y="198"/>
                  </a:lnTo>
                  <a:lnTo>
                    <a:pt x="68" y="204"/>
                  </a:lnTo>
                  <a:lnTo>
                    <a:pt x="74" y="206"/>
                  </a:lnTo>
                  <a:lnTo>
                    <a:pt x="80" y="208"/>
                  </a:lnTo>
                  <a:lnTo>
                    <a:pt x="88" y="210"/>
                  </a:lnTo>
                  <a:lnTo>
                    <a:pt x="96" y="208"/>
                  </a:lnTo>
                  <a:lnTo>
                    <a:pt x="104" y="206"/>
                  </a:lnTo>
                  <a:lnTo>
                    <a:pt x="110" y="204"/>
                  </a:lnTo>
                  <a:lnTo>
                    <a:pt x="116" y="198"/>
                  </a:lnTo>
                  <a:lnTo>
                    <a:pt x="120" y="192"/>
                  </a:lnTo>
                  <a:lnTo>
                    <a:pt x="124" y="186"/>
                  </a:lnTo>
                  <a:lnTo>
                    <a:pt x="126" y="180"/>
                  </a:lnTo>
                  <a:lnTo>
                    <a:pt x="126" y="172"/>
                  </a:lnTo>
                  <a:lnTo>
                    <a:pt x="126" y="164"/>
                  </a:lnTo>
                  <a:lnTo>
                    <a:pt x="124" y="156"/>
                  </a:lnTo>
                  <a:lnTo>
                    <a:pt x="120" y="150"/>
                  </a:lnTo>
                  <a:lnTo>
                    <a:pt x="116" y="144"/>
                  </a:lnTo>
                  <a:lnTo>
                    <a:pt x="110" y="140"/>
                  </a:lnTo>
                  <a:lnTo>
                    <a:pt x="104" y="136"/>
                  </a:lnTo>
                  <a:lnTo>
                    <a:pt x="96" y="134"/>
                  </a:lnTo>
                  <a:lnTo>
                    <a:pt x="88" y="134"/>
                  </a:lnTo>
                  <a:lnTo>
                    <a:pt x="86" y="134"/>
                  </a:lnTo>
                  <a:lnTo>
                    <a:pt x="86" y="128"/>
                  </a:lnTo>
                  <a:lnTo>
                    <a:pt x="86" y="120"/>
                  </a:lnTo>
                  <a:lnTo>
                    <a:pt x="84" y="112"/>
                  </a:lnTo>
                  <a:lnTo>
                    <a:pt x="80" y="106"/>
                  </a:lnTo>
                  <a:lnTo>
                    <a:pt x="76" y="100"/>
                  </a:lnTo>
                  <a:lnTo>
                    <a:pt x="70" y="96"/>
                  </a:lnTo>
                  <a:lnTo>
                    <a:pt x="64" y="92"/>
                  </a:lnTo>
                  <a:lnTo>
                    <a:pt x="56" y="90"/>
                  </a:lnTo>
                  <a:lnTo>
                    <a:pt x="48" y="90"/>
                  </a:lnTo>
                  <a:lnTo>
                    <a:pt x="42" y="90"/>
                  </a:lnTo>
                  <a:lnTo>
                    <a:pt x="34" y="92"/>
                  </a:lnTo>
                  <a:lnTo>
                    <a:pt x="28" y="96"/>
                  </a:lnTo>
                  <a:lnTo>
                    <a:pt x="22" y="100"/>
                  </a:lnTo>
                  <a:lnTo>
                    <a:pt x="18" y="106"/>
                  </a:lnTo>
                  <a:lnTo>
                    <a:pt x="14" y="112"/>
                  </a:lnTo>
                  <a:lnTo>
                    <a:pt x="12" y="120"/>
                  </a:lnTo>
                  <a:lnTo>
                    <a:pt x="10" y="128"/>
                  </a:lnTo>
                  <a:close/>
                  <a:moveTo>
                    <a:pt x="76" y="38"/>
                  </a:moveTo>
                  <a:lnTo>
                    <a:pt x="76" y="38"/>
                  </a:lnTo>
                  <a:lnTo>
                    <a:pt x="74" y="30"/>
                  </a:lnTo>
                  <a:lnTo>
                    <a:pt x="72" y="22"/>
                  </a:lnTo>
                  <a:lnTo>
                    <a:pt x="70" y="16"/>
                  </a:lnTo>
                  <a:lnTo>
                    <a:pt x="64" y="10"/>
                  </a:lnTo>
                  <a:lnTo>
                    <a:pt x="58" y="6"/>
                  </a:lnTo>
                  <a:lnTo>
                    <a:pt x="52" y="2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0" y="10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0" y="64"/>
                  </a:lnTo>
                  <a:lnTo>
                    <a:pt x="16" y="68"/>
                  </a:lnTo>
                  <a:lnTo>
                    <a:pt x="22" y="72"/>
                  </a:lnTo>
                  <a:lnTo>
                    <a:pt x="30" y="74"/>
                  </a:lnTo>
                  <a:lnTo>
                    <a:pt x="38" y="76"/>
                  </a:lnTo>
                  <a:lnTo>
                    <a:pt x="46" y="74"/>
                  </a:lnTo>
                  <a:lnTo>
                    <a:pt x="52" y="72"/>
                  </a:lnTo>
                  <a:lnTo>
                    <a:pt x="58" y="68"/>
                  </a:lnTo>
                  <a:lnTo>
                    <a:pt x="64" y="64"/>
                  </a:lnTo>
                  <a:lnTo>
                    <a:pt x="70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6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36"/>
            <p:cNvSpPr/>
            <p:nvPr/>
          </p:nvSpPr>
          <p:spPr>
            <a:xfrm>
              <a:off x="3625850" y="4648200"/>
              <a:ext cx="142875" cy="730250"/>
            </a:xfrm>
            <a:custGeom>
              <a:avLst/>
              <a:gdLst/>
              <a:ahLst/>
              <a:cxnLst/>
              <a:rect l="l" t="t" r="r" b="b"/>
              <a:pathLst>
                <a:path w="90" h="460" extrusionOk="0">
                  <a:moveTo>
                    <a:pt x="0" y="406"/>
                  </a:moveTo>
                  <a:lnTo>
                    <a:pt x="0" y="406"/>
                  </a:lnTo>
                  <a:lnTo>
                    <a:pt x="0" y="400"/>
                  </a:lnTo>
                  <a:lnTo>
                    <a:pt x="2" y="386"/>
                  </a:lnTo>
                  <a:lnTo>
                    <a:pt x="6" y="372"/>
                  </a:lnTo>
                  <a:lnTo>
                    <a:pt x="12" y="362"/>
                  </a:lnTo>
                  <a:lnTo>
                    <a:pt x="18" y="350"/>
                  </a:lnTo>
                  <a:lnTo>
                    <a:pt x="30" y="328"/>
                  </a:lnTo>
                  <a:lnTo>
                    <a:pt x="36" y="318"/>
                  </a:lnTo>
                  <a:lnTo>
                    <a:pt x="40" y="306"/>
                  </a:lnTo>
                  <a:lnTo>
                    <a:pt x="44" y="294"/>
                  </a:lnTo>
                  <a:lnTo>
                    <a:pt x="44" y="280"/>
                  </a:lnTo>
                  <a:lnTo>
                    <a:pt x="44" y="262"/>
                  </a:lnTo>
                  <a:lnTo>
                    <a:pt x="42" y="244"/>
                  </a:lnTo>
                  <a:lnTo>
                    <a:pt x="40" y="226"/>
                  </a:lnTo>
                  <a:lnTo>
                    <a:pt x="38" y="208"/>
                  </a:lnTo>
                  <a:lnTo>
                    <a:pt x="38" y="204"/>
                  </a:lnTo>
                  <a:lnTo>
                    <a:pt x="40" y="188"/>
                  </a:lnTo>
                  <a:lnTo>
                    <a:pt x="44" y="176"/>
                  </a:lnTo>
                  <a:lnTo>
                    <a:pt x="48" y="164"/>
                  </a:lnTo>
                  <a:lnTo>
                    <a:pt x="54" y="152"/>
                  </a:lnTo>
                  <a:lnTo>
                    <a:pt x="66" y="128"/>
                  </a:lnTo>
                  <a:lnTo>
                    <a:pt x="78" y="104"/>
                  </a:lnTo>
                  <a:lnTo>
                    <a:pt x="84" y="86"/>
                  </a:lnTo>
                  <a:lnTo>
                    <a:pt x="86" y="68"/>
                  </a:lnTo>
                  <a:lnTo>
                    <a:pt x="86" y="52"/>
                  </a:lnTo>
                  <a:lnTo>
                    <a:pt x="80" y="36"/>
                  </a:lnTo>
                  <a:lnTo>
                    <a:pt x="74" y="20"/>
                  </a:lnTo>
                  <a:lnTo>
                    <a:pt x="66" y="2"/>
                  </a:lnTo>
                  <a:lnTo>
                    <a:pt x="70" y="0"/>
                  </a:lnTo>
                  <a:lnTo>
                    <a:pt x="78" y="18"/>
                  </a:lnTo>
                  <a:lnTo>
                    <a:pt x="84" y="34"/>
                  </a:lnTo>
                  <a:lnTo>
                    <a:pt x="88" y="50"/>
                  </a:lnTo>
                  <a:lnTo>
                    <a:pt x="90" y="68"/>
                  </a:lnTo>
                  <a:lnTo>
                    <a:pt x="88" y="86"/>
                  </a:lnTo>
                  <a:lnTo>
                    <a:pt x="82" y="106"/>
                  </a:lnTo>
                  <a:lnTo>
                    <a:pt x="68" y="130"/>
                  </a:lnTo>
                  <a:lnTo>
                    <a:pt x="56" y="152"/>
                  </a:lnTo>
                  <a:lnTo>
                    <a:pt x="48" y="176"/>
                  </a:lnTo>
                  <a:lnTo>
                    <a:pt x="44" y="190"/>
                  </a:lnTo>
                  <a:lnTo>
                    <a:pt x="42" y="204"/>
                  </a:lnTo>
                  <a:lnTo>
                    <a:pt x="42" y="208"/>
                  </a:lnTo>
                  <a:lnTo>
                    <a:pt x="44" y="226"/>
                  </a:lnTo>
                  <a:lnTo>
                    <a:pt x="44" y="244"/>
                  </a:lnTo>
                  <a:lnTo>
                    <a:pt x="46" y="262"/>
                  </a:lnTo>
                  <a:lnTo>
                    <a:pt x="48" y="280"/>
                  </a:lnTo>
                  <a:lnTo>
                    <a:pt x="46" y="294"/>
                  </a:lnTo>
                  <a:lnTo>
                    <a:pt x="44" y="308"/>
                  </a:lnTo>
                  <a:lnTo>
                    <a:pt x="40" y="320"/>
                  </a:lnTo>
                  <a:lnTo>
                    <a:pt x="34" y="330"/>
                  </a:lnTo>
                  <a:lnTo>
                    <a:pt x="20" y="352"/>
                  </a:lnTo>
                  <a:lnTo>
                    <a:pt x="14" y="362"/>
                  </a:lnTo>
                  <a:lnTo>
                    <a:pt x="10" y="374"/>
                  </a:lnTo>
                  <a:lnTo>
                    <a:pt x="6" y="386"/>
                  </a:lnTo>
                  <a:lnTo>
                    <a:pt x="4" y="400"/>
                  </a:lnTo>
                  <a:lnTo>
                    <a:pt x="4" y="406"/>
                  </a:lnTo>
                  <a:lnTo>
                    <a:pt x="4" y="420"/>
                  </a:lnTo>
                  <a:lnTo>
                    <a:pt x="8" y="434"/>
                  </a:lnTo>
                  <a:lnTo>
                    <a:pt x="14" y="446"/>
                  </a:lnTo>
                  <a:lnTo>
                    <a:pt x="24" y="456"/>
                  </a:lnTo>
                  <a:lnTo>
                    <a:pt x="22" y="460"/>
                  </a:lnTo>
                  <a:lnTo>
                    <a:pt x="12" y="448"/>
                  </a:lnTo>
                  <a:lnTo>
                    <a:pt x="4" y="436"/>
                  </a:lnTo>
                  <a:lnTo>
                    <a:pt x="0" y="422"/>
                  </a:lnTo>
                  <a:lnTo>
                    <a:pt x="0" y="406"/>
                  </a:lnTo>
                  <a:close/>
                </a:path>
              </a:pathLst>
            </a:custGeom>
            <a:solidFill>
              <a:srgbClr val="D7D5D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36"/>
            <p:cNvSpPr/>
            <p:nvPr/>
          </p:nvSpPr>
          <p:spPr>
            <a:xfrm>
              <a:off x="3549650" y="4156075"/>
              <a:ext cx="161925" cy="425450"/>
            </a:xfrm>
            <a:custGeom>
              <a:avLst/>
              <a:gdLst/>
              <a:ahLst/>
              <a:cxnLst/>
              <a:rect l="l" t="t" r="r" b="b"/>
              <a:pathLst>
                <a:path w="102" h="268" extrusionOk="0">
                  <a:moveTo>
                    <a:pt x="58" y="8"/>
                  </a:moveTo>
                  <a:lnTo>
                    <a:pt x="58" y="8"/>
                  </a:lnTo>
                  <a:lnTo>
                    <a:pt x="52" y="14"/>
                  </a:lnTo>
                  <a:lnTo>
                    <a:pt x="38" y="30"/>
                  </a:lnTo>
                  <a:lnTo>
                    <a:pt x="72" y="32"/>
                  </a:lnTo>
                  <a:lnTo>
                    <a:pt x="86" y="16"/>
                  </a:lnTo>
                  <a:lnTo>
                    <a:pt x="102" y="0"/>
                  </a:lnTo>
                  <a:lnTo>
                    <a:pt x="58" y="8"/>
                  </a:lnTo>
                  <a:close/>
                  <a:moveTo>
                    <a:pt x="52" y="64"/>
                  </a:moveTo>
                  <a:lnTo>
                    <a:pt x="18" y="62"/>
                  </a:lnTo>
                  <a:lnTo>
                    <a:pt x="8" y="82"/>
                  </a:lnTo>
                  <a:lnTo>
                    <a:pt x="2" y="104"/>
                  </a:lnTo>
                  <a:lnTo>
                    <a:pt x="0" y="128"/>
                  </a:lnTo>
                  <a:lnTo>
                    <a:pt x="2" y="140"/>
                  </a:lnTo>
                  <a:lnTo>
                    <a:pt x="2" y="154"/>
                  </a:lnTo>
                  <a:lnTo>
                    <a:pt x="6" y="168"/>
                  </a:lnTo>
                  <a:lnTo>
                    <a:pt x="12" y="180"/>
                  </a:lnTo>
                  <a:lnTo>
                    <a:pt x="18" y="194"/>
                  </a:lnTo>
                  <a:lnTo>
                    <a:pt x="26" y="210"/>
                  </a:lnTo>
                  <a:lnTo>
                    <a:pt x="36" y="224"/>
                  </a:lnTo>
                  <a:lnTo>
                    <a:pt x="50" y="238"/>
                  </a:lnTo>
                  <a:lnTo>
                    <a:pt x="64" y="254"/>
                  </a:lnTo>
                  <a:lnTo>
                    <a:pt x="82" y="268"/>
                  </a:lnTo>
                  <a:lnTo>
                    <a:pt x="68" y="252"/>
                  </a:lnTo>
                  <a:lnTo>
                    <a:pt x="54" y="234"/>
                  </a:lnTo>
                  <a:lnTo>
                    <a:pt x="42" y="210"/>
                  </a:lnTo>
                  <a:lnTo>
                    <a:pt x="36" y="196"/>
                  </a:lnTo>
                  <a:lnTo>
                    <a:pt x="32" y="180"/>
                  </a:lnTo>
                  <a:lnTo>
                    <a:pt x="28" y="162"/>
                  </a:lnTo>
                  <a:lnTo>
                    <a:pt x="28" y="144"/>
                  </a:lnTo>
                  <a:lnTo>
                    <a:pt x="30" y="126"/>
                  </a:lnTo>
                  <a:lnTo>
                    <a:pt x="34" y="106"/>
                  </a:lnTo>
                  <a:lnTo>
                    <a:pt x="40" y="84"/>
                  </a:lnTo>
                  <a:lnTo>
                    <a:pt x="52" y="64"/>
                  </a:lnTo>
                  <a:close/>
                </a:path>
              </a:pathLst>
            </a:custGeom>
            <a:solidFill>
              <a:srgbClr val="ECEE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36"/>
            <p:cNvSpPr/>
            <p:nvPr/>
          </p:nvSpPr>
          <p:spPr>
            <a:xfrm>
              <a:off x="3759200" y="4302125"/>
              <a:ext cx="142875" cy="295275"/>
            </a:xfrm>
            <a:custGeom>
              <a:avLst/>
              <a:gdLst/>
              <a:ahLst/>
              <a:cxnLst/>
              <a:rect l="l" t="t" r="r" b="b"/>
              <a:pathLst>
                <a:path w="90" h="186" extrusionOk="0">
                  <a:moveTo>
                    <a:pt x="0" y="186"/>
                  </a:moveTo>
                  <a:lnTo>
                    <a:pt x="0" y="186"/>
                  </a:lnTo>
                  <a:lnTo>
                    <a:pt x="16" y="176"/>
                  </a:lnTo>
                  <a:lnTo>
                    <a:pt x="32" y="160"/>
                  </a:lnTo>
                  <a:lnTo>
                    <a:pt x="50" y="140"/>
                  </a:lnTo>
                  <a:lnTo>
                    <a:pt x="60" y="128"/>
                  </a:lnTo>
                  <a:lnTo>
                    <a:pt x="68" y="114"/>
                  </a:lnTo>
                  <a:lnTo>
                    <a:pt x="76" y="98"/>
                  </a:lnTo>
                  <a:lnTo>
                    <a:pt x="82" y="82"/>
                  </a:lnTo>
                  <a:lnTo>
                    <a:pt x="86" y="64"/>
                  </a:lnTo>
                  <a:lnTo>
                    <a:pt x="90" y="44"/>
                  </a:lnTo>
                  <a:lnTo>
                    <a:pt x="90" y="22"/>
                  </a:lnTo>
                  <a:lnTo>
                    <a:pt x="88" y="0"/>
                  </a:lnTo>
                  <a:lnTo>
                    <a:pt x="80" y="26"/>
                  </a:lnTo>
                  <a:lnTo>
                    <a:pt x="60" y="84"/>
                  </a:lnTo>
                  <a:lnTo>
                    <a:pt x="46" y="116"/>
                  </a:lnTo>
                  <a:lnTo>
                    <a:pt x="32" y="146"/>
                  </a:lnTo>
                  <a:lnTo>
                    <a:pt x="16" y="170"/>
                  </a:lnTo>
                  <a:lnTo>
                    <a:pt x="8" y="18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A9CF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36"/>
            <p:cNvSpPr/>
            <p:nvPr/>
          </p:nvSpPr>
          <p:spPr>
            <a:xfrm>
              <a:off x="2781300" y="5108575"/>
              <a:ext cx="149225" cy="187325"/>
            </a:xfrm>
            <a:custGeom>
              <a:avLst/>
              <a:gdLst/>
              <a:ahLst/>
              <a:cxnLst/>
              <a:rect l="l" t="t" r="r" b="b"/>
              <a:pathLst>
                <a:path w="94" h="118" extrusionOk="0">
                  <a:moveTo>
                    <a:pt x="94" y="0"/>
                  </a:moveTo>
                  <a:lnTo>
                    <a:pt x="94" y="0"/>
                  </a:lnTo>
                  <a:lnTo>
                    <a:pt x="90" y="0"/>
                  </a:lnTo>
                  <a:lnTo>
                    <a:pt x="82" y="0"/>
                  </a:lnTo>
                  <a:lnTo>
                    <a:pt x="70" y="2"/>
                  </a:lnTo>
                  <a:lnTo>
                    <a:pt x="56" y="8"/>
                  </a:lnTo>
                  <a:lnTo>
                    <a:pt x="48" y="14"/>
                  </a:lnTo>
                  <a:lnTo>
                    <a:pt x="40" y="20"/>
                  </a:lnTo>
                  <a:lnTo>
                    <a:pt x="32" y="30"/>
                  </a:lnTo>
                  <a:lnTo>
                    <a:pt x="24" y="42"/>
                  </a:lnTo>
                  <a:lnTo>
                    <a:pt x="18" y="56"/>
                  </a:lnTo>
                  <a:lnTo>
                    <a:pt x="12" y="72"/>
                  </a:lnTo>
                  <a:lnTo>
                    <a:pt x="6" y="94"/>
                  </a:lnTo>
                  <a:lnTo>
                    <a:pt x="0" y="118"/>
                  </a:lnTo>
                  <a:lnTo>
                    <a:pt x="74" y="118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B865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36"/>
            <p:cNvSpPr/>
            <p:nvPr/>
          </p:nvSpPr>
          <p:spPr>
            <a:xfrm>
              <a:off x="3155950" y="4975225"/>
              <a:ext cx="558800" cy="301625"/>
            </a:xfrm>
            <a:custGeom>
              <a:avLst/>
              <a:gdLst/>
              <a:ahLst/>
              <a:cxnLst/>
              <a:rect l="l" t="t" r="r" b="b"/>
              <a:pathLst>
                <a:path w="352" h="190" extrusionOk="0">
                  <a:moveTo>
                    <a:pt x="348" y="30"/>
                  </a:moveTo>
                  <a:lnTo>
                    <a:pt x="348" y="30"/>
                  </a:lnTo>
                  <a:lnTo>
                    <a:pt x="344" y="28"/>
                  </a:lnTo>
                  <a:lnTo>
                    <a:pt x="340" y="28"/>
                  </a:lnTo>
                  <a:lnTo>
                    <a:pt x="332" y="32"/>
                  </a:lnTo>
                  <a:lnTo>
                    <a:pt x="338" y="20"/>
                  </a:lnTo>
                  <a:lnTo>
                    <a:pt x="340" y="14"/>
                  </a:lnTo>
                  <a:lnTo>
                    <a:pt x="340" y="10"/>
                  </a:lnTo>
                  <a:lnTo>
                    <a:pt x="338" y="8"/>
                  </a:lnTo>
                  <a:lnTo>
                    <a:pt x="332" y="8"/>
                  </a:lnTo>
                  <a:lnTo>
                    <a:pt x="324" y="8"/>
                  </a:lnTo>
                  <a:lnTo>
                    <a:pt x="318" y="12"/>
                  </a:lnTo>
                  <a:lnTo>
                    <a:pt x="316" y="18"/>
                  </a:lnTo>
                  <a:lnTo>
                    <a:pt x="316" y="12"/>
                  </a:lnTo>
                  <a:lnTo>
                    <a:pt x="314" y="4"/>
                  </a:lnTo>
                  <a:lnTo>
                    <a:pt x="312" y="0"/>
                  </a:lnTo>
                  <a:lnTo>
                    <a:pt x="308" y="0"/>
                  </a:lnTo>
                  <a:lnTo>
                    <a:pt x="304" y="0"/>
                  </a:lnTo>
                  <a:lnTo>
                    <a:pt x="298" y="4"/>
                  </a:lnTo>
                  <a:lnTo>
                    <a:pt x="296" y="12"/>
                  </a:lnTo>
                  <a:lnTo>
                    <a:pt x="296" y="20"/>
                  </a:lnTo>
                  <a:lnTo>
                    <a:pt x="296" y="28"/>
                  </a:lnTo>
                  <a:lnTo>
                    <a:pt x="292" y="22"/>
                  </a:lnTo>
                  <a:lnTo>
                    <a:pt x="288" y="18"/>
                  </a:lnTo>
                  <a:lnTo>
                    <a:pt x="280" y="16"/>
                  </a:lnTo>
                  <a:lnTo>
                    <a:pt x="276" y="18"/>
                  </a:lnTo>
                  <a:lnTo>
                    <a:pt x="272" y="22"/>
                  </a:lnTo>
                  <a:lnTo>
                    <a:pt x="272" y="26"/>
                  </a:lnTo>
                  <a:lnTo>
                    <a:pt x="274" y="30"/>
                  </a:lnTo>
                  <a:lnTo>
                    <a:pt x="280" y="34"/>
                  </a:lnTo>
                  <a:lnTo>
                    <a:pt x="284" y="40"/>
                  </a:lnTo>
                  <a:lnTo>
                    <a:pt x="284" y="44"/>
                  </a:lnTo>
                  <a:lnTo>
                    <a:pt x="288" y="52"/>
                  </a:lnTo>
                  <a:lnTo>
                    <a:pt x="286" y="56"/>
                  </a:lnTo>
                  <a:lnTo>
                    <a:pt x="284" y="62"/>
                  </a:lnTo>
                  <a:lnTo>
                    <a:pt x="284" y="64"/>
                  </a:lnTo>
                  <a:lnTo>
                    <a:pt x="280" y="70"/>
                  </a:lnTo>
                  <a:lnTo>
                    <a:pt x="268" y="88"/>
                  </a:lnTo>
                  <a:lnTo>
                    <a:pt x="260" y="100"/>
                  </a:lnTo>
                  <a:lnTo>
                    <a:pt x="248" y="112"/>
                  </a:lnTo>
                  <a:lnTo>
                    <a:pt x="236" y="124"/>
                  </a:lnTo>
                  <a:lnTo>
                    <a:pt x="220" y="134"/>
                  </a:lnTo>
                  <a:lnTo>
                    <a:pt x="208" y="138"/>
                  </a:lnTo>
                  <a:lnTo>
                    <a:pt x="194" y="142"/>
                  </a:lnTo>
                  <a:lnTo>
                    <a:pt x="180" y="146"/>
                  </a:lnTo>
                  <a:lnTo>
                    <a:pt x="164" y="146"/>
                  </a:lnTo>
                  <a:lnTo>
                    <a:pt x="152" y="146"/>
                  </a:lnTo>
                  <a:lnTo>
                    <a:pt x="138" y="144"/>
                  </a:lnTo>
                  <a:lnTo>
                    <a:pt x="124" y="140"/>
                  </a:lnTo>
                  <a:lnTo>
                    <a:pt x="108" y="136"/>
                  </a:lnTo>
                  <a:lnTo>
                    <a:pt x="90" y="130"/>
                  </a:lnTo>
                  <a:lnTo>
                    <a:pt x="72" y="120"/>
                  </a:lnTo>
                  <a:lnTo>
                    <a:pt x="54" y="110"/>
                  </a:lnTo>
                  <a:lnTo>
                    <a:pt x="34" y="98"/>
                  </a:lnTo>
                  <a:lnTo>
                    <a:pt x="26" y="94"/>
                  </a:lnTo>
                  <a:lnTo>
                    <a:pt x="16" y="94"/>
                  </a:lnTo>
                  <a:lnTo>
                    <a:pt x="8" y="98"/>
                  </a:lnTo>
                  <a:lnTo>
                    <a:pt x="2" y="104"/>
                  </a:lnTo>
                  <a:lnTo>
                    <a:pt x="0" y="112"/>
                  </a:lnTo>
                  <a:lnTo>
                    <a:pt x="0" y="120"/>
                  </a:lnTo>
                  <a:lnTo>
                    <a:pt x="2" y="128"/>
                  </a:lnTo>
                  <a:lnTo>
                    <a:pt x="8" y="134"/>
                  </a:lnTo>
                  <a:lnTo>
                    <a:pt x="30" y="148"/>
                  </a:lnTo>
                  <a:lnTo>
                    <a:pt x="52" y="160"/>
                  </a:lnTo>
                  <a:lnTo>
                    <a:pt x="74" y="170"/>
                  </a:lnTo>
                  <a:lnTo>
                    <a:pt x="92" y="178"/>
                  </a:lnTo>
                  <a:lnTo>
                    <a:pt x="112" y="184"/>
                  </a:lnTo>
                  <a:lnTo>
                    <a:pt x="130" y="188"/>
                  </a:lnTo>
                  <a:lnTo>
                    <a:pt x="148" y="190"/>
                  </a:lnTo>
                  <a:lnTo>
                    <a:pt x="164" y="190"/>
                  </a:lnTo>
                  <a:lnTo>
                    <a:pt x="166" y="190"/>
                  </a:lnTo>
                  <a:lnTo>
                    <a:pt x="186" y="190"/>
                  </a:lnTo>
                  <a:lnTo>
                    <a:pt x="206" y="186"/>
                  </a:lnTo>
                  <a:lnTo>
                    <a:pt x="224" y="180"/>
                  </a:lnTo>
                  <a:lnTo>
                    <a:pt x="240" y="172"/>
                  </a:lnTo>
                  <a:lnTo>
                    <a:pt x="254" y="164"/>
                  </a:lnTo>
                  <a:lnTo>
                    <a:pt x="268" y="154"/>
                  </a:lnTo>
                  <a:lnTo>
                    <a:pt x="280" y="144"/>
                  </a:lnTo>
                  <a:lnTo>
                    <a:pt x="290" y="134"/>
                  </a:lnTo>
                  <a:lnTo>
                    <a:pt x="306" y="114"/>
                  </a:lnTo>
                  <a:lnTo>
                    <a:pt x="316" y="96"/>
                  </a:lnTo>
                  <a:lnTo>
                    <a:pt x="326" y="78"/>
                  </a:lnTo>
                  <a:lnTo>
                    <a:pt x="326" y="72"/>
                  </a:lnTo>
                  <a:lnTo>
                    <a:pt x="330" y="68"/>
                  </a:lnTo>
                  <a:lnTo>
                    <a:pt x="332" y="62"/>
                  </a:lnTo>
                  <a:lnTo>
                    <a:pt x="336" y="52"/>
                  </a:lnTo>
                  <a:lnTo>
                    <a:pt x="340" y="48"/>
                  </a:lnTo>
                  <a:lnTo>
                    <a:pt x="346" y="46"/>
                  </a:lnTo>
                  <a:lnTo>
                    <a:pt x="350" y="42"/>
                  </a:lnTo>
                  <a:lnTo>
                    <a:pt x="352" y="38"/>
                  </a:lnTo>
                  <a:lnTo>
                    <a:pt x="352" y="34"/>
                  </a:lnTo>
                  <a:lnTo>
                    <a:pt x="348" y="30"/>
                  </a:lnTo>
                  <a:close/>
                </a:path>
              </a:pathLst>
            </a:custGeom>
            <a:solidFill>
              <a:srgbClr val="BB86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36"/>
            <p:cNvSpPr/>
            <p:nvPr/>
          </p:nvSpPr>
          <p:spPr>
            <a:xfrm>
              <a:off x="3105150" y="5616575"/>
              <a:ext cx="184150" cy="406400"/>
            </a:xfrm>
            <a:custGeom>
              <a:avLst/>
              <a:gdLst/>
              <a:ahLst/>
              <a:cxnLst/>
              <a:rect l="l" t="t" r="r" b="b"/>
              <a:pathLst>
                <a:path w="116" h="256" extrusionOk="0">
                  <a:moveTo>
                    <a:pt x="2" y="198"/>
                  </a:moveTo>
                  <a:lnTo>
                    <a:pt x="32" y="0"/>
                  </a:lnTo>
                  <a:lnTo>
                    <a:pt x="82" y="0"/>
                  </a:lnTo>
                  <a:lnTo>
                    <a:pt x="114" y="198"/>
                  </a:lnTo>
                  <a:lnTo>
                    <a:pt x="116" y="210"/>
                  </a:lnTo>
                  <a:lnTo>
                    <a:pt x="114" y="218"/>
                  </a:lnTo>
                  <a:lnTo>
                    <a:pt x="112" y="228"/>
                  </a:lnTo>
                  <a:lnTo>
                    <a:pt x="106" y="236"/>
                  </a:lnTo>
                  <a:lnTo>
                    <a:pt x="98" y="242"/>
                  </a:lnTo>
                  <a:lnTo>
                    <a:pt x="90" y="248"/>
                  </a:lnTo>
                  <a:lnTo>
                    <a:pt x="80" y="252"/>
                  </a:lnTo>
                  <a:lnTo>
                    <a:pt x="70" y="256"/>
                  </a:lnTo>
                  <a:lnTo>
                    <a:pt x="58" y="256"/>
                  </a:lnTo>
                  <a:lnTo>
                    <a:pt x="46" y="256"/>
                  </a:lnTo>
                  <a:lnTo>
                    <a:pt x="36" y="252"/>
                  </a:lnTo>
                  <a:lnTo>
                    <a:pt x="26" y="248"/>
                  </a:lnTo>
                  <a:lnTo>
                    <a:pt x="18" y="242"/>
                  </a:lnTo>
                  <a:lnTo>
                    <a:pt x="10" y="236"/>
                  </a:lnTo>
                  <a:lnTo>
                    <a:pt x="4" y="228"/>
                  </a:lnTo>
                  <a:lnTo>
                    <a:pt x="2" y="218"/>
                  </a:lnTo>
                  <a:lnTo>
                    <a:pt x="0" y="210"/>
                  </a:lnTo>
                  <a:lnTo>
                    <a:pt x="2" y="198"/>
                  </a:lnTo>
                  <a:close/>
                </a:path>
              </a:pathLst>
            </a:custGeom>
            <a:solidFill>
              <a:srgbClr val="BB86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36"/>
            <p:cNvSpPr/>
            <p:nvPr/>
          </p:nvSpPr>
          <p:spPr>
            <a:xfrm>
              <a:off x="3105150" y="5813425"/>
              <a:ext cx="184150" cy="209550"/>
            </a:xfrm>
            <a:custGeom>
              <a:avLst/>
              <a:gdLst/>
              <a:ahLst/>
              <a:cxnLst/>
              <a:rect l="l" t="t" r="r" b="b"/>
              <a:pathLst>
                <a:path w="116" h="132" extrusionOk="0">
                  <a:moveTo>
                    <a:pt x="114" y="74"/>
                  </a:moveTo>
                  <a:lnTo>
                    <a:pt x="114" y="74"/>
                  </a:lnTo>
                  <a:lnTo>
                    <a:pt x="116" y="86"/>
                  </a:lnTo>
                  <a:lnTo>
                    <a:pt x="114" y="94"/>
                  </a:lnTo>
                  <a:lnTo>
                    <a:pt x="112" y="104"/>
                  </a:lnTo>
                  <a:lnTo>
                    <a:pt x="106" y="112"/>
                  </a:lnTo>
                  <a:lnTo>
                    <a:pt x="98" y="118"/>
                  </a:lnTo>
                  <a:lnTo>
                    <a:pt x="90" y="124"/>
                  </a:lnTo>
                  <a:lnTo>
                    <a:pt x="80" y="128"/>
                  </a:lnTo>
                  <a:lnTo>
                    <a:pt x="70" y="132"/>
                  </a:lnTo>
                  <a:lnTo>
                    <a:pt x="58" y="132"/>
                  </a:lnTo>
                  <a:lnTo>
                    <a:pt x="46" y="132"/>
                  </a:lnTo>
                  <a:lnTo>
                    <a:pt x="36" y="128"/>
                  </a:lnTo>
                  <a:lnTo>
                    <a:pt x="26" y="124"/>
                  </a:lnTo>
                  <a:lnTo>
                    <a:pt x="18" y="118"/>
                  </a:lnTo>
                  <a:lnTo>
                    <a:pt x="10" y="112"/>
                  </a:lnTo>
                  <a:lnTo>
                    <a:pt x="4" y="104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2" y="74"/>
                  </a:lnTo>
                  <a:lnTo>
                    <a:pt x="14" y="0"/>
                  </a:lnTo>
                  <a:lnTo>
                    <a:pt x="102" y="0"/>
                  </a:lnTo>
                  <a:lnTo>
                    <a:pt x="114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36"/>
            <p:cNvSpPr/>
            <p:nvPr/>
          </p:nvSpPr>
          <p:spPr>
            <a:xfrm>
              <a:off x="3105150" y="5915025"/>
              <a:ext cx="184150" cy="107950"/>
            </a:xfrm>
            <a:custGeom>
              <a:avLst/>
              <a:gdLst/>
              <a:ahLst/>
              <a:cxnLst/>
              <a:rect l="l" t="t" r="r" b="b"/>
              <a:pathLst>
                <a:path w="116" h="68" extrusionOk="0">
                  <a:moveTo>
                    <a:pt x="0" y="22"/>
                  </a:moveTo>
                  <a:lnTo>
                    <a:pt x="0" y="22"/>
                  </a:lnTo>
                  <a:lnTo>
                    <a:pt x="2" y="30"/>
                  </a:lnTo>
                  <a:lnTo>
                    <a:pt x="4" y="40"/>
                  </a:lnTo>
                  <a:lnTo>
                    <a:pt x="10" y="48"/>
                  </a:lnTo>
                  <a:lnTo>
                    <a:pt x="18" y="54"/>
                  </a:lnTo>
                  <a:lnTo>
                    <a:pt x="26" y="60"/>
                  </a:lnTo>
                  <a:lnTo>
                    <a:pt x="36" y="64"/>
                  </a:lnTo>
                  <a:lnTo>
                    <a:pt x="46" y="68"/>
                  </a:lnTo>
                  <a:lnTo>
                    <a:pt x="58" y="68"/>
                  </a:lnTo>
                  <a:lnTo>
                    <a:pt x="70" y="68"/>
                  </a:lnTo>
                  <a:lnTo>
                    <a:pt x="80" y="64"/>
                  </a:lnTo>
                  <a:lnTo>
                    <a:pt x="90" y="60"/>
                  </a:lnTo>
                  <a:lnTo>
                    <a:pt x="98" y="54"/>
                  </a:lnTo>
                  <a:lnTo>
                    <a:pt x="106" y="48"/>
                  </a:lnTo>
                  <a:lnTo>
                    <a:pt x="112" y="40"/>
                  </a:lnTo>
                  <a:lnTo>
                    <a:pt x="114" y="30"/>
                  </a:lnTo>
                  <a:lnTo>
                    <a:pt x="116" y="22"/>
                  </a:lnTo>
                  <a:lnTo>
                    <a:pt x="114" y="10"/>
                  </a:lnTo>
                  <a:lnTo>
                    <a:pt x="112" y="2"/>
                  </a:lnTo>
                  <a:lnTo>
                    <a:pt x="102" y="8"/>
                  </a:lnTo>
                  <a:lnTo>
                    <a:pt x="90" y="12"/>
                  </a:lnTo>
                  <a:lnTo>
                    <a:pt x="76" y="14"/>
                  </a:lnTo>
                  <a:lnTo>
                    <a:pt x="58" y="16"/>
                  </a:lnTo>
                  <a:lnTo>
                    <a:pt x="42" y="14"/>
                  </a:lnTo>
                  <a:lnTo>
                    <a:pt x="26" y="12"/>
                  </a:lnTo>
                  <a:lnTo>
                    <a:pt x="14" y="6"/>
                  </a:lnTo>
                  <a:lnTo>
                    <a:pt x="4" y="0"/>
                  </a:lnTo>
                  <a:lnTo>
                    <a:pt x="2" y="1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36"/>
            <p:cNvSpPr/>
            <p:nvPr/>
          </p:nvSpPr>
          <p:spPr>
            <a:xfrm>
              <a:off x="3121025" y="5842000"/>
              <a:ext cx="152400" cy="12700"/>
            </a:xfrm>
            <a:custGeom>
              <a:avLst/>
              <a:gdLst/>
              <a:ahLst/>
              <a:cxnLst/>
              <a:rect l="l" t="t" r="r" b="b"/>
              <a:pathLst>
                <a:path w="96" h="8" extrusionOk="0">
                  <a:moveTo>
                    <a:pt x="0" y="0"/>
                  </a:moveTo>
                  <a:lnTo>
                    <a:pt x="94" y="0"/>
                  </a:lnTo>
                  <a:lnTo>
                    <a:pt x="96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36"/>
            <p:cNvSpPr/>
            <p:nvPr/>
          </p:nvSpPr>
          <p:spPr>
            <a:xfrm>
              <a:off x="3178175" y="5718175"/>
              <a:ext cx="41275" cy="31750"/>
            </a:xfrm>
            <a:custGeom>
              <a:avLst/>
              <a:gdLst/>
              <a:ahLst/>
              <a:cxnLst/>
              <a:rect l="l" t="t" r="r" b="b"/>
              <a:pathLst>
                <a:path w="26" h="20" extrusionOk="0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8"/>
                  </a:lnTo>
                  <a:lnTo>
                    <a:pt x="8" y="20"/>
                  </a:lnTo>
                  <a:lnTo>
                    <a:pt x="14" y="20"/>
                  </a:lnTo>
                  <a:lnTo>
                    <a:pt x="18" y="20"/>
                  </a:lnTo>
                  <a:lnTo>
                    <a:pt x="22" y="1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6" y="6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865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36"/>
            <p:cNvSpPr/>
            <p:nvPr/>
          </p:nvSpPr>
          <p:spPr>
            <a:xfrm>
              <a:off x="2835275" y="5616575"/>
              <a:ext cx="180975" cy="406400"/>
            </a:xfrm>
            <a:custGeom>
              <a:avLst/>
              <a:gdLst/>
              <a:ahLst/>
              <a:cxnLst/>
              <a:rect l="l" t="t" r="r" b="b"/>
              <a:pathLst>
                <a:path w="114" h="256" extrusionOk="0">
                  <a:moveTo>
                    <a:pt x="2" y="198"/>
                  </a:moveTo>
                  <a:lnTo>
                    <a:pt x="32" y="0"/>
                  </a:lnTo>
                  <a:lnTo>
                    <a:pt x="80" y="0"/>
                  </a:lnTo>
                  <a:lnTo>
                    <a:pt x="112" y="198"/>
                  </a:lnTo>
                  <a:lnTo>
                    <a:pt x="114" y="210"/>
                  </a:lnTo>
                  <a:lnTo>
                    <a:pt x="114" y="218"/>
                  </a:lnTo>
                  <a:lnTo>
                    <a:pt x="110" y="228"/>
                  </a:lnTo>
                  <a:lnTo>
                    <a:pt x="106" y="236"/>
                  </a:lnTo>
                  <a:lnTo>
                    <a:pt x="98" y="242"/>
                  </a:lnTo>
                  <a:lnTo>
                    <a:pt x="90" y="248"/>
                  </a:lnTo>
                  <a:lnTo>
                    <a:pt x="80" y="252"/>
                  </a:lnTo>
                  <a:lnTo>
                    <a:pt x="68" y="256"/>
                  </a:lnTo>
                  <a:lnTo>
                    <a:pt x="58" y="256"/>
                  </a:lnTo>
                  <a:lnTo>
                    <a:pt x="46" y="256"/>
                  </a:lnTo>
                  <a:lnTo>
                    <a:pt x="34" y="252"/>
                  </a:lnTo>
                  <a:lnTo>
                    <a:pt x="24" y="248"/>
                  </a:lnTo>
                  <a:lnTo>
                    <a:pt x="16" y="242"/>
                  </a:lnTo>
                  <a:lnTo>
                    <a:pt x="10" y="236"/>
                  </a:lnTo>
                  <a:lnTo>
                    <a:pt x="4" y="228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2" y="198"/>
                  </a:lnTo>
                  <a:close/>
                </a:path>
              </a:pathLst>
            </a:custGeom>
            <a:solidFill>
              <a:srgbClr val="BB86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36"/>
            <p:cNvSpPr/>
            <p:nvPr/>
          </p:nvSpPr>
          <p:spPr>
            <a:xfrm>
              <a:off x="2835275" y="5813425"/>
              <a:ext cx="180975" cy="209550"/>
            </a:xfrm>
            <a:custGeom>
              <a:avLst/>
              <a:gdLst/>
              <a:ahLst/>
              <a:cxnLst/>
              <a:rect l="l" t="t" r="r" b="b"/>
              <a:pathLst>
                <a:path w="114" h="132" extrusionOk="0">
                  <a:moveTo>
                    <a:pt x="112" y="74"/>
                  </a:moveTo>
                  <a:lnTo>
                    <a:pt x="112" y="74"/>
                  </a:lnTo>
                  <a:lnTo>
                    <a:pt x="114" y="86"/>
                  </a:lnTo>
                  <a:lnTo>
                    <a:pt x="114" y="94"/>
                  </a:lnTo>
                  <a:lnTo>
                    <a:pt x="110" y="104"/>
                  </a:lnTo>
                  <a:lnTo>
                    <a:pt x="106" y="112"/>
                  </a:lnTo>
                  <a:lnTo>
                    <a:pt x="98" y="118"/>
                  </a:lnTo>
                  <a:lnTo>
                    <a:pt x="90" y="124"/>
                  </a:lnTo>
                  <a:lnTo>
                    <a:pt x="80" y="128"/>
                  </a:lnTo>
                  <a:lnTo>
                    <a:pt x="68" y="132"/>
                  </a:lnTo>
                  <a:lnTo>
                    <a:pt x="58" y="132"/>
                  </a:lnTo>
                  <a:lnTo>
                    <a:pt x="46" y="132"/>
                  </a:lnTo>
                  <a:lnTo>
                    <a:pt x="34" y="128"/>
                  </a:lnTo>
                  <a:lnTo>
                    <a:pt x="24" y="124"/>
                  </a:lnTo>
                  <a:lnTo>
                    <a:pt x="16" y="118"/>
                  </a:lnTo>
                  <a:lnTo>
                    <a:pt x="10" y="112"/>
                  </a:lnTo>
                  <a:lnTo>
                    <a:pt x="4" y="104"/>
                  </a:lnTo>
                  <a:lnTo>
                    <a:pt x="0" y="94"/>
                  </a:lnTo>
                  <a:lnTo>
                    <a:pt x="0" y="86"/>
                  </a:lnTo>
                  <a:lnTo>
                    <a:pt x="2" y="74"/>
                  </a:lnTo>
                  <a:lnTo>
                    <a:pt x="12" y="0"/>
                  </a:lnTo>
                  <a:lnTo>
                    <a:pt x="102" y="0"/>
                  </a:lnTo>
                  <a:lnTo>
                    <a:pt x="112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36"/>
            <p:cNvSpPr/>
            <p:nvPr/>
          </p:nvSpPr>
          <p:spPr>
            <a:xfrm>
              <a:off x="2835275" y="5915025"/>
              <a:ext cx="180975" cy="107950"/>
            </a:xfrm>
            <a:custGeom>
              <a:avLst/>
              <a:gdLst/>
              <a:ahLst/>
              <a:cxnLst/>
              <a:rect l="l" t="t" r="r" b="b"/>
              <a:pathLst>
                <a:path w="114" h="68" extrusionOk="0">
                  <a:moveTo>
                    <a:pt x="0" y="22"/>
                  </a:moveTo>
                  <a:lnTo>
                    <a:pt x="0" y="22"/>
                  </a:lnTo>
                  <a:lnTo>
                    <a:pt x="0" y="30"/>
                  </a:lnTo>
                  <a:lnTo>
                    <a:pt x="4" y="40"/>
                  </a:lnTo>
                  <a:lnTo>
                    <a:pt x="10" y="48"/>
                  </a:lnTo>
                  <a:lnTo>
                    <a:pt x="16" y="54"/>
                  </a:lnTo>
                  <a:lnTo>
                    <a:pt x="24" y="60"/>
                  </a:lnTo>
                  <a:lnTo>
                    <a:pt x="34" y="64"/>
                  </a:lnTo>
                  <a:lnTo>
                    <a:pt x="46" y="68"/>
                  </a:lnTo>
                  <a:lnTo>
                    <a:pt x="58" y="68"/>
                  </a:lnTo>
                  <a:lnTo>
                    <a:pt x="68" y="68"/>
                  </a:lnTo>
                  <a:lnTo>
                    <a:pt x="80" y="64"/>
                  </a:lnTo>
                  <a:lnTo>
                    <a:pt x="90" y="60"/>
                  </a:lnTo>
                  <a:lnTo>
                    <a:pt x="98" y="54"/>
                  </a:lnTo>
                  <a:lnTo>
                    <a:pt x="106" y="48"/>
                  </a:lnTo>
                  <a:lnTo>
                    <a:pt x="110" y="40"/>
                  </a:lnTo>
                  <a:lnTo>
                    <a:pt x="114" y="30"/>
                  </a:lnTo>
                  <a:lnTo>
                    <a:pt x="114" y="22"/>
                  </a:lnTo>
                  <a:lnTo>
                    <a:pt x="112" y="10"/>
                  </a:lnTo>
                  <a:lnTo>
                    <a:pt x="112" y="2"/>
                  </a:lnTo>
                  <a:lnTo>
                    <a:pt x="102" y="8"/>
                  </a:lnTo>
                  <a:lnTo>
                    <a:pt x="90" y="12"/>
                  </a:lnTo>
                  <a:lnTo>
                    <a:pt x="74" y="14"/>
                  </a:lnTo>
                  <a:lnTo>
                    <a:pt x="58" y="16"/>
                  </a:lnTo>
                  <a:lnTo>
                    <a:pt x="40" y="14"/>
                  </a:lnTo>
                  <a:lnTo>
                    <a:pt x="26" y="12"/>
                  </a:lnTo>
                  <a:lnTo>
                    <a:pt x="12" y="6"/>
                  </a:lnTo>
                  <a:lnTo>
                    <a:pt x="2" y="0"/>
                  </a:lnTo>
                  <a:lnTo>
                    <a:pt x="2" y="1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6"/>
            <p:cNvSpPr/>
            <p:nvPr/>
          </p:nvSpPr>
          <p:spPr>
            <a:xfrm>
              <a:off x="2847975" y="5842000"/>
              <a:ext cx="155575" cy="12700"/>
            </a:xfrm>
            <a:custGeom>
              <a:avLst/>
              <a:gdLst/>
              <a:ahLst/>
              <a:cxnLst/>
              <a:rect l="l" t="t" r="r" b="b"/>
              <a:pathLst>
                <a:path w="98" h="8" extrusionOk="0">
                  <a:moveTo>
                    <a:pt x="2" y="0"/>
                  </a:moveTo>
                  <a:lnTo>
                    <a:pt x="96" y="0"/>
                  </a:lnTo>
                  <a:lnTo>
                    <a:pt x="98" y="8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36"/>
            <p:cNvSpPr/>
            <p:nvPr/>
          </p:nvSpPr>
          <p:spPr>
            <a:xfrm>
              <a:off x="2908300" y="5718175"/>
              <a:ext cx="41275" cy="31750"/>
            </a:xfrm>
            <a:custGeom>
              <a:avLst/>
              <a:gdLst/>
              <a:ahLst/>
              <a:cxnLst/>
              <a:rect l="l" t="t" r="r" b="b"/>
              <a:pathLst>
                <a:path w="26" h="20" extrusionOk="0">
                  <a:moveTo>
                    <a:pt x="0" y="10"/>
                  </a:moveTo>
                  <a:lnTo>
                    <a:pt x="0" y="10"/>
                  </a:lnTo>
                  <a:lnTo>
                    <a:pt x="0" y="14"/>
                  </a:lnTo>
                  <a:lnTo>
                    <a:pt x="4" y="18"/>
                  </a:lnTo>
                  <a:lnTo>
                    <a:pt x="8" y="20"/>
                  </a:lnTo>
                  <a:lnTo>
                    <a:pt x="12" y="20"/>
                  </a:lnTo>
                  <a:lnTo>
                    <a:pt x="18" y="20"/>
                  </a:lnTo>
                  <a:lnTo>
                    <a:pt x="22" y="18"/>
                  </a:lnTo>
                  <a:lnTo>
                    <a:pt x="24" y="14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865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36"/>
            <p:cNvSpPr/>
            <p:nvPr/>
          </p:nvSpPr>
          <p:spPr>
            <a:xfrm>
              <a:off x="2797175" y="5083175"/>
              <a:ext cx="511175" cy="628650"/>
            </a:xfrm>
            <a:custGeom>
              <a:avLst/>
              <a:gdLst/>
              <a:ahLst/>
              <a:cxnLst/>
              <a:rect l="l" t="t" r="r" b="b"/>
              <a:pathLst>
                <a:path w="322" h="396" extrusionOk="0">
                  <a:moveTo>
                    <a:pt x="2" y="368"/>
                  </a:moveTo>
                  <a:lnTo>
                    <a:pt x="0" y="368"/>
                  </a:lnTo>
                  <a:lnTo>
                    <a:pt x="70" y="2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6" y="0"/>
                  </a:lnTo>
                  <a:lnTo>
                    <a:pt x="252" y="2"/>
                  </a:lnTo>
                  <a:lnTo>
                    <a:pt x="320" y="364"/>
                  </a:lnTo>
                  <a:lnTo>
                    <a:pt x="322" y="370"/>
                  </a:lnTo>
                  <a:lnTo>
                    <a:pt x="322" y="374"/>
                  </a:lnTo>
                  <a:lnTo>
                    <a:pt x="320" y="378"/>
                  </a:lnTo>
                  <a:lnTo>
                    <a:pt x="312" y="386"/>
                  </a:lnTo>
                  <a:lnTo>
                    <a:pt x="300" y="392"/>
                  </a:lnTo>
                  <a:lnTo>
                    <a:pt x="284" y="394"/>
                  </a:lnTo>
                  <a:lnTo>
                    <a:pt x="274" y="392"/>
                  </a:lnTo>
                  <a:lnTo>
                    <a:pt x="264" y="390"/>
                  </a:lnTo>
                  <a:lnTo>
                    <a:pt x="256" y="384"/>
                  </a:lnTo>
                  <a:lnTo>
                    <a:pt x="250" y="378"/>
                  </a:lnTo>
                  <a:lnTo>
                    <a:pt x="244" y="384"/>
                  </a:lnTo>
                  <a:lnTo>
                    <a:pt x="236" y="390"/>
                  </a:lnTo>
                  <a:lnTo>
                    <a:pt x="226" y="392"/>
                  </a:lnTo>
                  <a:lnTo>
                    <a:pt x="216" y="394"/>
                  </a:lnTo>
                  <a:lnTo>
                    <a:pt x="208" y="392"/>
                  </a:lnTo>
                  <a:lnTo>
                    <a:pt x="200" y="390"/>
                  </a:lnTo>
                  <a:lnTo>
                    <a:pt x="192" y="388"/>
                  </a:lnTo>
                  <a:lnTo>
                    <a:pt x="186" y="384"/>
                  </a:lnTo>
                  <a:lnTo>
                    <a:pt x="180" y="388"/>
                  </a:lnTo>
                  <a:lnTo>
                    <a:pt x="174" y="390"/>
                  </a:lnTo>
                  <a:lnTo>
                    <a:pt x="166" y="392"/>
                  </a:lnTo>
                  <a:lnTo>
                    <a:pt x="156" y="394"/>
                  </a:lnTo>
                  <a:lnTo>
                    <a:pt x="146" y="392"/>
                  </a:lnTo>
                  <a:lnTo>
                    <a:pt x="136" y="390"/>
                  </a:lnTo>
                  <a:lnTo>
                    <a:pt x="128" y="384"/>
                  </a:lnTo>
                  <a:lnTo>
                    <a:pt x="122" y="380"/>
                  </a:lnTo>
                  <a:lnTo>
                    <a:pt x="118" y="386"/>
                  </a:lnTo>
                  <a:lnTo>
                    <a:pt x="110" y="390"/>
                  </a:lnTo>
                  <a:lnTo>
                    <a:pt x="100" y="394"/>
                  </a:lnTo>
                  <a:lnTo>
                    <a:pt x="86" y="396"/>
                  </a:lnTo>
                  <a:lnTo>
                    <a:pt x="74" y="394"/>
                  </a:lnTo>
                  <a:lnTo>
                    <a:pt x="62" y="390"/>
                  </a:lnTo>
                  <a:lnTo>
                    <a:pt x="50" y="394"/>
                  </a:lnTo>
                  <a:lnTo>
                    <a:pt x="36" y="396"/>
                  </a:lnTo>
                  <a:lnTo>
                    <a:pt x="22" y="394"/>
                  </a:lnTo>
                  <a:lnTo>
                    <a:pt x="10" y="388"/>
                  </a:lnTo>
                  <a:lnTo>
                    <a:pt x="4" y="382"/>
                  </a:lnTo>
                  <a:lnTo>
                    <a:pt x="0" y="378"/>
                  </a:lnTo>
                  <a:lnTo>
                    <a:pt x="0" y="374"/>
                  </a:lnTo>
                  <a:lnTo>
                    <a:pt x="2" y="368"/>
                  </a:lnTo>
                  <a:close/>
                </a:path>
              </a:pathLst>
            </a:custGeom>
            <a:solidFill>
              <a:srgbClr val="EA84B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36"/>
            <p:cNvSpPr/>
            <p:nvPr/>
          </p:nvSpPr>
          <p:spPr>
            <a:xfrm>
              <a:off x="3267075" y="5457825"/>
              <a:ext cx="15875" cy="247650"/>
            </a:xfrm>
            <a:custGeom>
              <a:avLst/>
              <a:gdLst/>
              <a:ahLst/>
              <a:cxnLst/>
              <a:rect l="l" t="t" r="r" b="b"/>
              <a:pathLst>
                <a:path w="10" h="156" extrusionOk="0">
                  <a:moveTo>
                    <a:pt x="10" y="54"/>
                  </a:moveTo>
                  <a:lnTo>
                    <a:pt x="10" y="152"/>
                  </a:lnTo>
                  <a:lnTo>
                    <a:pt x="0" y="156"/>
                  </a:lnTo>
                  <a:lnTo>
                    <a:pt x="0" y="0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EC95C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36"/>
            <p:cNvSpPr/>
            <p:nvPr/>
          </p:nvSpPr>
          <p:spPr>
            <a:xfrm>
              <a:off x="3213100" y="5175250"/>
              <a:ext cx="15875" cy="530225"/>
            </a:xfrm>
            <a:custGeom>
              <a:avLst/>
              <a:gdLst/>
              <a:ahLst/>
              <a:cxnLst/>
              <a:rect l="l" t="t" r="r" b="b"/>
              <a:pathLst>
                <a:path w="10" h="334" extrusionOk="0">
                  <a:moveTo>
                    <a:pt x="10" y="54"/>
                  </a:moveTo>
                  <a:lnTo>
                    <a:pt x="10" y="334"/>
                  </a:lnTo>
                  <a:lnTo>
                    <a:pt x="0" y="330"/>
                  </a:lnTo>
                  <a:lnTo>
                    <a:pt x="0" y="0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EC95C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36"/>
            <p:cNvSpPr/>
            <p:nvPr/>
          </p:nvSpPr>
          <p:spPr>
            <a:xfrm>
              <a:off x="3159125" y="5083175"/>
              <a:ext cx="15875" cy="622300"/>
            </a:xfrm>
            <a:custGeom>
              <a:avLst/>
              <a:gdLst/>
              <a:ahLst/>
              <a:cxnLst/>
              <a:rect l="l" t="t" r="r" b="b"/>
              <a:pathLst>
                <a:path w="10" h="392" extrusionOk="0">
                  <a:moveTo>
                    <a:pt x="10" y="2"/>
                  </a:moveTo>
                  <a:lnTo>
                    <a:pt x="10" y="388"/>
                  </a:lnTo>
                  <a:lnTo>
                    <a:pt x="0" y="392"/>
                  </a:lnTo>
                  <a:lnTo>
                    <a:pt x="0" y="0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EC95C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36"/>
            <p:cNvSpPr/>
            <p:nvPr/>
          </p:nvSpPr>
          <p:spPr>
            <a:xfrm>
              <a:off x="3105150" y="5083175"/>
              <a:ext cx="15875" cy="622300"/>
            </a:xfrm>
            <a:custGeom>
              <a:avLst/>
              <a:gdLst/>
              <a:ahLst/>
              <a:cxnLst/>
              <a:rect l="l" t="t" r="r" b="b"/>
              <a:pathLst>
                <a:path w="10" h="392" extrusionOk="0">
                  <a:moveTo>
                    <a:pt x="10" y="0"/>
                  </a:moveTo>
                  <a:lnTo>
                    <a:pt x="10" y="392"/>
                  </a:lnTo>
                  <a:lnTo>
                    <a:pt x="0" y="388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C95C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36"/>
            <p:cNvSpPr/>
            <p:nvPr/>
          </p:nvSpPr>
          <p:spPr>
            <a:xfrm>
              <a:off x="3051175" y="5083175"/>
              <a:ext cx="15875" cy="625475"/>
            </a:xfrm>
            <a:custGeom>
              <a:avLst/>
              <a:gdLst/>
              <a:ahLst/>
              <a:cxnLst/>
              <a:rect l="l" t="t" r="r" b="b"/>
              <a:pathLst>
                <a:path w="10" h="394" extrusionOk="0">
                  <a:moveTo>
                    <a:pt x="2" y="0"/>
                  </a:moveTo>
                  <a:lnTo>
                    <a:pt x="6" y="0"/>
                  </a:lnTo>
                  <a:lnTo>
                    <a:pt x="10" y="0"/>
                  </a:lnTo>
                  <a:lnTo>
                    <a:pt x="10" y="392"/>
                  </a:lnTo>
                  <a:lnTo>
                    <a:pt x="0" y="39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C95C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36"/>
            <p:cNvSpPr/>
            <p:nvPr/>
          </p:nvSpPr>
          <p:spPr>
            <a:xfrm>
              <a:off x="2997200" y="5083175"/>
              <a:ext cx="15875" cy="619125"/>
            </a:xfrm>
            <a:custGeom>
              <a:avLst/>
              <a:gdLst/>
              <a:ahLst/>
              <a:cxnLst/>
              <a:rect l="l" t="t" r="r" b="b"/>
              <a:pathLst>
                <a:path w="10" h="390" extrusionOk="0">
                  <a:moveTo>
                    <a:pt x="10" y="0"/>
                  </a:moveTo>
                  <a:lnTo>
                    <a:pt x="10" y="390"/>
                  </a:lnTo>
                  <a:lnTo>
                    <a:pt x="0" y="384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C95C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36"/>
            <p:cNvSpPr/>
            <p:nvPr/>
          </p:nvSpPr>
          <p:spPr>
            <a:xfrm>
              <a:off x="2943225" y="5083175"/>
              <a:ext cx="15875" cy="625475"/>
            </a:xfrm>
            <a:custGeom>
              <a:avLst/>
              <a:gdLst/>
              <a:ahLst/>
              <a:cxnLst/>
              <a:rect l="l" t="t" r="r" b="b"/>
              <a:pathLst>
                <a:path w="10" h="394" extrusionOk="0">
                  <a:moveTo>
                    <a:pt x="10" y="0"/>
                  </a:moveTo>
                  <a:lnTo>
                    <a:pt x="10" y="392"/>
                  </a:lnTo>
                  <a:lnTo>
                    <a:pt x="0" y="394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C95C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36"/>
            <p:cNvSpPr/>
            <p:nvPr/>
          </p:nvSpPr>
          <p:spPr>
            <a:xfrm>
              <a:off x="2889250" y="5105400"/>
              <a:ext cx="15875" cy="600075"/>
            </a:xfrm>
            <a:custGeom>
              <a:avLst/>
              <a:gdLst/>
              <a:ahLst/>
              <a:cxnLst/>
              <a:rect l="l" t="t" r="r" b="b"/>
              <a:pathLst>
                <a:path w="10" h="378" extrusionOk="0">
                  <a:moveTo>
                    <a:pt x="10" y="0"/>
                  </a:moveTo>
                  <a:lnTo>
                    <a:pt x="10" y="378"/>
                  </a:lnTo>
                  <a:lnTo>
                    <a:pt x="4" y="376"/>
                  </a:lnTo>
                  <a:lnTo>
                    <a:pt x="0" y="376"/>
                  </a:lnTo>
                  <a:lnTo>
                    <a:pt x="0" y="5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C95C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36"/>
            <p:cNvSpPr/>
            <p:nvPr/>
          </p:nvSpPr>
          <p:spPr>
            <a:xfrm>
              <a:off x="2832100" y="5397500"/>
              <a:ext cx="19050" cy="311150"/>
            </a:xfrm>
            <a:custGeom>
              <a:avLst/>
              <a:gdLst/>
              <a:ahLst/>
              <a:cxnLst/>
              <a:rect l="l" t="t" r="r" b="b"/>
              <a:pathLst>
                <a:path w="12" h="196" extrusionOk="0">
                  <a:moveTo>
                    <a:pt x="12" y="0"/>
                  </a:moveTo>
                  <a:lnTo>
                    <a:pt x="12" y="196"/>
                  </a:lnTo>
                  <a:lnTo>
                    <a:pt x="0" y="196"/>
                  </a:lnTo>
                  <a:lnTo>
                    <a:pt x="0" y="5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C95C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36"/>
            <p:cNvSpPr txBox="1"/>
            <p:nvPr/>
          </p:nvSpPr>
          <p:spPr>
            <a:xfrm>
              <a:off x="2851150" y="5381625"/>
              <a:ext cx="400050" cy="22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36"/>
            <p:cNvSpPr/>
            <p:nvPr/>
          </p:nvSpPr>
          <p:spPr>
            <a:xfrm>
              <a:off x="3041650" y="5118100"/>
              <a:ext cx="142875" cy="111125"/>
            </a:xfrm>
            <a:custGeom>
              <a:avLst/>
              <a:gdLst/>
              <a:ahLst/>
              <a:cxnLst/>
              <a:rect l="l" t="t" r="r" b="b"/>
              <a:pathLst>
                <a:path w="90" h="70" extrusionOk="0">
                  <a:moveTo>
                    <a:pt x="72" y="0"/>
                  </a:moveTo>
                  <a:lnTo>
                    <a:pt x="72" y="0"/>
                  </a:lnTo>
                  <a:lnTo>
                    <a:pt x="80" y="16"/>
                  </a:lnTo>
                  <a:lnTo>
                    <a:pt x="88" y="38"/>
                  </a:lnTo>
                  <a:lnTo>
                    <a:pt x="90" y="50"/>
                  </a:lnTo>
                  <a:lnTo>
                    <a:pt x="90" y="58"/>
                  </a:lnTo>
                  <a:lnTo>
                    <a:pt x="86" y="66"/>
                  </a:lnTo>
                  <a:lnTo>
                    <a:pt x="84" y="68"/>
                  </a:lnTo>
                  <a:lnTo>
                    <a:pt x="80" y="70"/>
                  </a:lnTo>
                  <a:lnTo>
                    <a:pt x="74" y="70"/>
                  </a:lnTo>
                  <a:lnTo>
                    <a:pt x="68" y="68"/>
                  </a:lnTo>
                  <a:lnTo>
                    <a:pt x="56" y="64"/>
                  </a:lnTo>
                  <a:lnTo>
                    <a:pt x="44" y="54"/>
                  </a:lnTo>
                  <a:lnTo>
                    <a:pt x="32" y="44"/>
                  </a:lnTo>
                  <a:lnTo>
                    <a:pt x="12" y="20"/>
                  </a:lnTo>
                  <a:lnTo>
                    <a:pt x="0" y="0"/>
                  </a:lnTo>
                  <a:lnTo>
                    <a:pt x="26" y="2"/>
                  </a:lnTo>
                  <a:lnTo>
                    <a:pt x="50" y="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36"/>
            <p:cNvSpPr/>
            <p:nvPr/>
          </p:nvSpPr>
          <p:spPr>
            <a:xfrm>
              <a:off x="2908300" y="5118100"/>
              <a:ext cx="146050" cy="111125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8" y="0"/>
                  </a:moveTo>
                  <a:lnTo>
                    <a:pt x="18" y="0"/>
                  </a:lnTo>
                  <a:lnTo>
                    <a:pt x="10" y="16"/>
                  </a:lnTo>
                  <a:lnTo>
                    <a:pt x="2" y="38"/>
                  </a:lnTo>
                  <a:lnTo>
                    <a:pt x="0" y="50"/>
                  </a:lnTo>
                  <a:lnTo>
                    <a:pt x="2" y="58"/>
                  </a:lnTo>
                  <a:lnTo>
                    <a:pt x="4" y="66"/>
                  </a:lnTo>
                  <a:lnTo>
                    <a:pt x="8" y="68"/>
                  </a:lnTo>
                  <a:lnTo>
                    <a:pt x="12" y="70"/>
                  </a:lnTo>
                  <a:lnTo>
                    <a:pt x="18" y="70"/>
                  </a:lnTo>
                  <a:lnTo>
                    <a:pt x="22" y="68"/>
                  </a:lnTo>
                  <a:lnTo>
                    <a:pt x="34" y="64"/>
                  </a:lnTo>
                  <a:lnTo>
                    <a:pt x="46" y="54"/>
                  </a:lnTo>
                  <a:lnTo>
                    <a:pt x="58" y="44"/>
                  </a:lnTo>
                  <a:lnTo>
                    <a:pt x="80" y="20"/>
                  </a:lnTo>
                  <a:lnTo>
                    <a:pt x="92" y="0"/>
                  </a:lnTo>
                  <a:lnTo>
                    <a:pt x="66" y="2"/>
                  </a:lnTo>
                  <a:lnTo>
                    <a:pt x="40" y="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36"/>
            <p:cNvSpPr/>
            <p:nvPr/>
          </p:nvSpPr>
          <p:spPr>
            <a:xfrm>
              <a:off x="2527300" y="4752975"/>
              <a:ext cx="146050" cy="123825"/>
            </a:xfrm>
            <a:custGeom>
              <a:avLst/>
              <a:gdLst/>
              <a:ahLst/>
              <a:cxnLst/>
              <a:rect l="l" t="t" r="r" b="b"/>
              <a:pathLst>
                <a:path w="92" h="78" extrusionOk="0">
                  <a:moveTo>
                    <a:pt x="0" y="40"/>
                  </a:moveTo>
                  <a:lnTo>
                    <a:pt x="0" y="40"/>
                  </a:lnTo>
                  <a:lnTo>
                    <a:pt x="2" y="48"/>
                  </a:lnTo>
                  <a:lnTo>
                    <a:pt x="4" y="54"/>
                  </a:lnTo>
                  <a:lnTo>
                    <a:pt x="8" y="62"/>
                  </a:lnTo>
                  <a:lnTo>
                    <a:pt x="14" y="68"/>
                  </a:lnTo>
                  <a:lnTo>
                    <a:pt x="22" y="72"/>
                  </a:lnTo>
                  <a:lnTo>
                    <a:pt x="28" y="76"/>
                  </a:lnTo>
                  <a:lnTo>
                    <a:pt x="38" y="78"/>
                  </a:lnTo>
                  <a:lnTo>
                    <a:pt x="46" y="78"/>
                  </a:lnTo>
                  <a:lnTo>
                    <a:pt x="56" y="78"/>
                  </a:lnTo>
                  <a:lnTo>
                    <a:pt x="64" y="76"/>
                  </a:lnTo>
                  <a:lnTo>
                    <a:pt x="72" y="72"/>
                  </a:lnTo>
                  <a:lnTo>
                    <a:pt x="80" y="68"/>
                  </a:lnTo>
                  <a:lnTo>
                    <a:pt x="84" y="62"/>
                  </a:lnTo>
                  <a:lnTo>
                    <a:pt x="90" y="54"/>
                  </a:lnTo>
                  <a:lnTo>
                    <a:pt x="92" y="48"/>
                  </a:lnTo>
                  <a:lnTo>
                    <a:pt x="92" y="40"/>
                  </a:lnTo>
                  <a:lnTo>
                    <a:pt x="92" y="32"/>
                  </a:lnTo>
                  <a:lnTo>
                    <a:pt x="90" y="24"/>
                  </a:lnTo>
                  <a:lnTo>
                    <a:pt x="84" y="18"/>
                  </a:lnTo>
                  <a:lnTo>
                    <a:pt x="80" y="12"/>
                  </a:lnTo>
                  <a:lnTo>
                    <a:pt x="72" y="8"/>
                  </a:lnTo>
                  <a:lnTo>
                    <a:pt x="64" y="4"/>
                  </a:lnTo>
                  <a:lnTo>
                    <a:pt x="56" y="2"/>
                  </a:lnTo>
                  <a:lnTo>
                    <a:pt x="46" y="0"/>
                  </a:lnTo>
                  <a:lnTo>
                    <a:pt x="38" y="2"/>
                  </a:lnTo>
                  <a:lnTo>
                    <a:pt x="28" y="4"/>
                  </a:lnTo>
                  <a:lnTo>
                    <a:pt x="22" y="8"/>
                  </a:lnTo>
                  <a:lnTo>
                    <a:pt x="14" y="12"/>
                  </a:lnTo>
                  <a:lnTo>
                    <a:pt x="8" y="18"/>
                  </a:lnTo>
                  <a:lnTo>
                    <a:pt x="4" y="24"/>
                  </a:lnTo>
                  <a:lnTo>
                    <a:pt x="2" y="3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BB86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36"/>
            <p:cNvSpPr/>
            <p:nvPr/>
          </p:nvSpPr>
          <p:spPr>
            <a:xfrm>
              <a:off x="2638425" y="4397375"/>
              <a:ext cx="866775" cy="739775"/>
            </a:xfrm>
            <a:custGeom>
              <a:avLst/>
              <a:gdLst/>
              <a:ahLst/>
              <a:cxnLst/>
              <a:rect l="l" t="t" r="r" b="b"/>
              <a:pathLst>
                <a:path w="546" h="466" extrusionOk="0">
                  <a:moveTo>
                    <a:pt x="0" y="234"/>
                  </a:moveTo>
                  <a:lnTo>
                    <a:pt x="0" y="234"/>
                  </a:lnTo>
                  <a:lnTo>
                    <a:pt x="0" y="256"/>
                  </a:lnTo>
                  <a:lnTo>
                    <a:pt x="4" y="280"/>
                  </a:lnTo>
                  <a:lnTo>
                    <a:pt x="12" y="302"/>
                  </a:lnTo>
                  <a:lnTo>
                    <a:pt x="20" y="324"/>
                  </a:lnTo>
                  <a:lnTo>
                    <a:pt x="32" y="344"/>
                  </a:lnTo>
                  <a:lnTo>
                    <a:pt x="46" y="362"/>
                  </a:lnTo>
                  <a:lnTo>
                    <a:pt x="62" y="380"/>
                  </a:lnTo>
                  <a:lnTo>
                    <a:pt x="80" y="398"/>
                  </a:lnTo>
                  <a:lnTo>
                    <a:pt x="98" y="412"/>
                  </a:lnTo>
                  <a:lnTo>
                    <a:pt x="120" y="426"/>
                  </a:lnTo>
                  <a:lnTo>
                    <a:pt x="142" y="438"/>
                  </a:lnTo>
                  <a:lnTo>
                    <a:pt x="166" y="448"/>
                  </a:lnTo>
                  <a:lnTo>
                    <a:pt x="192" y="454"/>
                  </a:lnTo>
                  <a:lnTo>
                    <a:pt x="218" y="460"/>
                  </a:lnTo>
                  <a:lnTo>
                    <a:pt x="244" y="464"/>
                  </a:lnTo>
                  <a:lnTo>
                    <a:pt x="272" y="466"/>
                  </a:lnTo>
                  <a:lnTo>
                    <a:pt x="300" y="464"/>
                  </a:lnTo>
                  <a:lnTo>
                    <a:pt x="328" y="460"/>
                  </a:lnTo>
                  <a:lnTo>
                    <a:pt x="354" y="454"/>
                  </a:lnTo>
                  <a:lnTo>
                    <a:pt x="378" y="448"/>
                  </a:lnTo>
                  <a:lnTo>
                    <a:pt x="402" y="438"/>
                  </a:lnTo>
                  <a:lnTo>
                    <a:pt x="426" y="426"/>
                  </a:lnTo>
                  <a:lnTo>
                    <a:pt x="446" y="412"/>
                  </a:lnTo>
                  <a:lnTo>
                    <a:pt x="466" y="398"/>
                  </a:lnTo>
                  <a:lnTo>
                    <a:pt x="484" y="380"/>
                  </a:lnTo>
                  <a:lnTo>
                    <a:pt x="498" y="362"/>
                  </a:lnTo>
                  <a:lnTo>
                    <a:pt x="512" y="344"/>
                  </a:lnTo>
                  <a:lnTo>
                    <a:pt x="524" y="324"/>
                  </a:lnTo>
                  <a:lnTo>
                    <a:pt x="534" y="302"/>
                  </a:lnTo>
                  <a:lnTo>
                    <a:pt x="540" y="280"/>
                  </a:lnTo>
                  <a:lnTo>
                    <a:pt x="544" y="256"/>
                  </a:lnTo>
                  <a:lnTo>
                    <a:pt x="546" y="234"/>
                  </a:lnTo>
                  <a:lnTo>
                    <a:pt x="544" y="210"/>
                  </a:lnTo>
                  <a:lnTo>
                    <a:pt x="540" y="186"/>
                  </a:lnTo>
                  <a:lnTo>
                    <a:pt x="534" y="164"/>
                  </a:lnTo>
                  <a:lnTo>
                    <a:pt x="524" y="142"/>
                  </a:lnTo>
                  <a:lnTo>
                    <a:pt x="512" y="122"/>
                  </a:lnTo>
                  <a:lnTo>
                    <a:pt x="498" y="104"/>
                  </a:lnTo>
                  <a:lnTo>
                    <a:pt x="484" y="86"/>
                  </a:lnTo>
                  <a:lnTo>
                    <a:pt x="466" y="68"/>
                  </a:lnTo>
                  <a:lnTo>
                    <a:pt x="446" y="54"/>
                  </a:lnTo>
                  <a:lnTo>
                    <a:pt x="426" y="40"/>
                  </a:lnTo>
                  <a:lnTo>
                    <a:pt x="402" y="28"/>
                  </a:lnTo>
                  <a:lnTo>
                    <a:pt x="378" y="18"/>
                  </a:lnTo>
                  <a:lnTo>
                    <a:pt x="354" y="12"/>
                  </a:lnTo>
                  <a:lnTo>
                    <a:pt x="328" y="6"/>
                  </a:lnTo>
                  <a:lnTo>
                    <a:pt x="300" y="2"/>
                  </a:lnTo>
                  <a:lnTo>
                    <a:pt x="272" y="0"/>
                  </a:lnTo>
                  <a:lnTo>
                    <a:pt x="244" y="2"/>
                  </a:lnTo>
                  <a:lnTo>
                    <a:pt x="218" y="6"/>
                  </a:lnTo>
                  <a:lnTo>
                    <a:pt x="192" y="12"/>
                  </a:lnTo>
                  <a:lnTo>
                    <a:pt x="166" y="18"/>
                  </a:lnTo>
                  <a:lnTo>
                    <a:pt x="142" y="28"/>
                  </a:lnTo>
                  <a:lnTo>
                    <a:pt x="120" y="40"/>
                  </a:lnTo>
                  <a:lnTo>
                    <a:pt x="98" y="54"/>
                  </a:lnTo>
                  <a:lnTo>
                    <a:pt x="80" y="68"/>
                  </a:lnTo>
                  <a:lnTo>
                    <a:pt x="62" y="86"/>
                  </a:lnTo>
                  <a:lnTo>
                    <a:pt x="46" y="104"/>
                  </a:lnTo>
                  <a:lnTo>
                    <a:pt x="32" y="122"/>
                  </a:lnTo>
                  <a:lnTo>
                    <a:pt x="20" y="142"/>
                  </a:lnTo>
                  <a:lnTo>
                    <a:pt x="12" y="164"/>
                  </a:lnTo>
                  <a:lnTo>
                    <a:pt x="4" y="186"/>
                  </a:lnTo>
                  <a:lnTo>
                    <a:pt x="0" y="210"/>
                  </a:lnTo>
                  <a:lnTo>
                    <a:pt x="0" y="234"/>
                  </a:lnTo>
                  <a:close/>
                </a:path>
              </a:pathLst>
            </a:custGeom>
            <a:solidFill>
              <a:srgbClr val="BB86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36"/>
            <p:cNvSpPr/>
            <p:nvPr/>
          </p:nvSpPr>
          <p:spPr>
            <a:xfrm>
              <a:off x="2946400" y="4883150"/>
              <a:ext cx="238125" cy="127000"/>
            </a:xfrm>
            <a:custGeom>
              <a:avLst/>
              <a:gdLst/>
              <a:ahLst/>
              <a:cxnLst/>
              <a:rect l="l" t="t" r="r" b="b"/>
              <a:pathLst>
                <a:path w="150" h="80" extrusionOk="0">
                  <a:moveTo>
                    <a:pt x="74" y="12"/>
                  </a:moveTo>
                  <a:lnTo>
                    <a:pt x="74" y="12"/>
                  </a:lnTo>
                  <a:lnTo>
                    <a:pt x="96" y="12"/>
                  </a:lnTo>
                  <a:lnTo>
                    <a:pt x="114" y="10"/>
                  </a:lnTo>
                  <a:lnTo>
                    <a:pt x="134" y="6"/>
                  </a:lnTo>
                  <a:lnTo>
                    <a:pt x="150" y="0"/>
                  </a:lnTo>
                  <a:lnTo>
                    <a:pt x="150" y="8"/>
                  </a:lnTo>
                  <a:lnTo>
                    <a:pt x="148" y="22"/>
                  </a:lnTo>
                  <a:lnTo>
                    <a:pt x="144" y="36"/>
                  </a:lnTo>
                  <a:lnTo>
                    <a:pt x="136" y="48"/>
                  </a:lnTo>
                  <a:lnTo>
                    <a:pt x="128" y="58"/>
                  </a:lnTo>
                  <a:lnTo>
                    <a:pt x="116" y="68"/>
                  </a:lnTo>
                  <a:lnTo>
                    <a:pt x="104" y="74"/>
                  </a:lnTo>
                  <a:lnTo>
                    <a:pt x="90" y="78"/>
                  </a:lnTo>
                  <a:lnTo>
                    <a:pt x="74" y="80"/>
                  </a:lnTo>
                  <a:lnTo>
                    <a:pt x="60" y="78"/>
                  </a:lnTo>
                  <a:lnTo>
                    <a:pt x="46" y="74"/>
                  </a:lnTo>
                  <a:lnTo>
                    <a:pt x="32" y="68"/>
                  </a:lnTo>
                  <a:lnTo>
                    <a:pt x="22" y="58"/>
                  </a:lnTo>
                  <a:lnTo>
                    <a:pt x="12" y="48"/>
                  </a:lnTo>
                  <a:lnTo>
                    <a:pt x="6" y="36"/>
                  </a:lnTo>
                  <a:lnTo>
                    <a:pt x="2" y="22"/>
                  </a:lnTo>
                  <a:lnTo>
                    <a:pt x="0" y="8"/>
                  </a:lnTo>
                  <a:lnTo>
                    <a:pt x="0" y="0"/>
                  </a:lnTo>
                  <a:lnTo>
                    <a:pt x="16" y="6"/>
                  </a:lnTo>
                  <a:lnTo>
                    <a:pt x="34" y="10"/>
                  </a:lnTo>
                  <a:lnTo>
                    <a:pt x="54" y="12"/>
                  </a:lnTo>
                  <a:lnTo>
                    <a:pt x="74" y="12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36"/>
            <p:cNvSpPr/>
            <p:nvPr/>
          </p:nvSpPr>
          <p:spPr>
            <a:xfrm>
              <a:off x="3209925" y="4841875"/>
              <a:ext cx="82550" cy="63500"/>
            </a:xfrm>
            <a:custGeom>
              <a:avLst/>
              <a:gdLst/>
              <a:ahLst/>
              <a:cxnLst/>
              <a:rect l="l" t="t" r="r" b="b"/>
              <a:pathLst>
                <a:path w="52" h="40" extrusionOk="0">
                  <a:moveTo>
                    <a:pt x="0" y="20"/>
                  </a:moveTo>
                  <a:lnTo>
                    <a:pt x="0" y="20"/>
                  </a:lnTo>
                  <a:lnTo>
                    <a:pt x="2" y="28"/>
                  </a:lnTo>
                  <a:lnTo>
                    <a:pt x="8" y="34"/>
                  </a:lnTo>
                  <a:lnTo>
                    <a:pt x="16" y="38"/>
                  </a:lnTo>
                  <a:lnTo>
                    <a:pt x="26" y="40"/>
                  </a:lnTo>
                  <a:lnTo>
                    <a:pt x="36" y="38"/>
                  </a:lnTo>
                  <a:lnTo>
                    <a:pt x="44" y="34"/>
                  </a:lnTo>
                  <a:lnTo>
                    <a:pt x="50" y="28"/>
                  </a:lnTo>
                  <a:lnTo>
                    <a:pt x="52" y="20"/>
                  </a:lnTo>
                  <a:lnTo>
                    <a:pt x="50" y="12"/>
                  </a:lnTo>
                  <a:lnTo>
                    <a:pt x="44" y="6"/>
                  </a:lnTo>
                  <a:lnTo>
                    <a:pt x="36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2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B865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36"/>
            <p:cNvSpPr/>
            <p:nvPr/>
          </p:nvSpPr>
          <p:spPr>
            <a:xfrm>
              <a:off x="2835275" y="4854575"/>
              <a:ext cx="85725" cy="60325"/>
            </a:xfrm>
            <a:custGeom>
              <a:avLst/>
              <a:gdLst/>
              <a:ahLst/>
              <a:cxnLst/>
              <a:rect l="l" t="t" r="r" b="b"/>
              <a:pathLst>
                <a:path w="54" h="38" extrusionOk="0">
                  <a:moveTo>
                    <a:pt x="0" y="20"/>
                  </a:moveTo>
                  <a:lnTo>
                    <a:pt x="0" y="20"/>
                  </a:lnTo>
                  <a:lnTo>
                    <a:pt x="2" y="28"/>
                  </a:lnTo>
                  <a:lnTo>
                    <a:pt x="8" y="34"/>
                  </a:lnTo>
                  <a:lnTo>
                    <a:pt x="16" y="38"/>
                  </a:lnTo>
                  <a:lnTo>
                    <a:pt x="28" y="38"/>
                  </a:lnTo>
                  <a:lnTo>
                    <a:pt x="38" y="38"/>
                  </a:lnTo>
                  <a:lnTo>
                    <a:pt x="46" y="34"/>
                  </a:lnTo>
                  <a:lnTo>
                    <a:pt x="52" y="28"/>
                  </a:lnTo>
                  <a:lnTo>
                    <a:pt x="54" y="20"/>
                  </a:lnTo>
                  <a:lnTo>
                    <a:pt x="52" y="12"/>
                  </a:lnTo>
                  <a:lnTo>
                    <a:pt x="46" y="6"/>
                  </a:lnTo>
                  <a:lnTo>
                    <a:pt x="38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2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B865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36"/>
            <p:cNvSpPr/>
            <p:nvPr/>
          </p:nvSpPr>
          <p:spPr>
            <a:xfrm>
              <a:off x="3000375" y="4968875"/>
              <a:ext cx="123825" cy="41275"/>
            </a:xfrm>
            <a:custGeom>
              <a:avLst/>
              <a:gdLst/>
              <a:ahLst/>
              <a:cxnLst/>
              <a:rect l="l" t="t" r="r" b="b"/>
              <a:pathLst>
                <a:path w="78" h="26" extrusionOk="0">
                  <a:moveTo>
                    <a:pt x="38" y="0"/>
                  </a:moveTo>
                  <a:lnTo>
                    <a:pt x="38" y="0"/>
                  </a:lnTo>
                  <a:lnTo>
                    <a:pt x="50" y="2"/>
                  </a:lnTo>
                  <a:lnTo>
                    <a:pt x="60" y="4"/>
                  </a:lnTo>
                  <a:lnTo>
                    <a:pt x="70" y="10"/>
                  </a:lnTo>
                  <a:lnTo>
                    <a:pt x="78" y="16"/>
                  </a:lnTo>
                  <a:lnTo>
                    <a:pt x="70" y="20"/>
                  </a:lnTo>
                  <a:lnTo>
                    <a:pt x="60" y="24"/>
                  </a:lnTo>
                  <a:lnTo>
                    <a:pt x="50" y="26"/>
                  </a:lnTo>
                  <a:lnTo>
                    <a:pt x="40" y="26"/>
                  </a:lnTo>
                  <a:lnTo>
                    <a:pt x="30" y="26"/>
                  </a:lnTo>
                  <a:lnTo>
                    <a:pt x="18" y="22"/>
                  </a:lnTo>
                  <a:lnTo>
                    <a:pt x="8" y="20"/>
                  </a:lnTo>
                  <a:lnTo>
                    <a:pt x="0" y="14"/>
                  </a:lnTo>
                  <a:lnTo>
                    <a:pt x="8" y="8"/>
                  </a:lnTo>
                  <a:lnTo>
                    <a:pt x="16" y="4"/>
                  </a:lnTo>
                  <a:lnTo>
                    <a:pt x="26" y="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BF494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36"/>
            <p:cNvSpPr/>
            <p:nvPr/>
          </p:nvSpPr>
          <p:spPr>
            <a:xfrm>
              <a:off x="3022600" y="4829175"/>
              <a:ext cx="69850" cy="31750"/>
            </a:xfrm>
            <a:custGeom>
              <a:avLst/>
              <a:gdLst/>
              <a:ahLst/>
              <a:cxnLst/>
              <a:rect l="l" t="t" r="r" b="b"/>
              <a:pathLst>
                <a:path w="44" h="20" extrusionOk="0">
                  <a:moveTo>
                    <a:pt x="22" y="8"/>
                  </a:moveTo>
                  <a:lnTo>
                    <a:pt x="22" y="8"/>
                  </a:lnTo>
                  <a:lnTo>
                    <a:pt x="30" y="10"/>
                  </a:lnTo>
                  <a:lnTo>
                    <a:pt x="34" y="12"/>
                  </a:lnTo>
                  <a:lnTo>
                    <a:pt x="38" y="18"/>
                  </a:lnTo>
                  <a:lnTo>
                    <a:pt x="44" y="16"/>
                  </a:lnTo>
                  <a:lnTo>
                    <a:pt x="40" y="8"/>
                  </a:lnTo>
                  <a:lnTo>
                    <a:pt x="32" y="4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18" y="2"/>
                  </a:lnTo>
                  <a:lnTo>
                    <a:pt x="12" y="4"/>
                  </a:lnTo>
                  <a:lnTo>
                    <a:pt x="6" y="8"/>
                  </a:lnTo>
                  <a:lnTo>
                    <a:pt x="0" y="16"/>
                  </a:lnTo>
                  <a:lnTo>
                    <a:pt x="6" y="20"/>
                  </a:lnTo>
                  <a:lnTo>
                    <a:pt x="10" y="14"/>
                  </a:lnTo>
                  <a:lnTo>
                    <a:pt x="16" y="10"/>
                  </a:lnTo>
                  <a:lnTo>
                    <a:pt x="20" y="8"/>
                  </a:lnTo>
                  <a:lnTo>
                    <a:pt x="22" y="8"/>
                  </a:lnTo>
                  <a:close/>
                </a:path>
              </a:pathLst>
            </a:custGeom>
            <a:solidFill>
              <a:srgbClr val="B865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36"/>
            <p:cNvSpPr/>
            <p:nvPr/>
          </p:nvSpPr>
          <p:spPr>
            <a:xfrm>
              <a:off x="2568575" y="4781550"/>
              <a:ext cx="60325" cy="66675"/>
            </a:xfrm>
            <a:custGeom>
              <a:avLst/>
              <a:gdLst/>
              <a:ahLst/>
              <a:cxnLst/>
              <a:rect l="l" t="t" r="r" b="b"/>
              <a:pathLst>
                <a:path w="38" h="42" extrusionOk="0">
                  <a:moveTo>
                    <a:pt x="30" y="42"/>
                  </a:moveTo>
                  <a:lnTo>
                    <a:pt x="30" y="42"/>
                  </a:lnTo>
                  <a:lnTo>
                    <a:pt x="30" y="40"/>
                  </a:lnTo>
                  <a:lnTo>
                    <a:pt x="18" y="38"/>
                  </a:lnTo>
                  <a:lnTo>
                    <a:pt x="10" y="34"/>
                  </a:lnTo>
                  <a:lnTo>
                    <a:pt x="6" y="28"/>
                  </a:lnTo>
                  <a:lnTo>
                    <a:pt x="4" y="22"/>
                  </a:lnTo>
                  <a:lnTo>
                    <a:pt x="4" y="18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0" y="4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2" y="12"/>
                  </a:lnTo>
                  <a:lnTo>
                    <a:pt x="34" y="18"/>
                  </a:lnTo>
                  <a:lnTo>
                    <a:pt x="34" y="20"/>
                  </a:lnTo>
                  <a:lnTo>
                    <a:pt x="30" y="24"/>
                  </a:lnTo>
                  <a:lnTo>
                    <a:pt x="24" y="26"/>
                  </a:lnTo>
                  <a:lnTo>
                    <a:pt x="20" y="24"/>
                  </a:lnTo>
                  <a:lnTo>
                    <a:pt x="18" y="22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6" y="16"/>
                  </a:lnTo>
                  <a:lnTo>
                    <a:pt x="14" y="20"/>
                  </a:lnTo>
                  <a:lnTo>
                    <a:pt x="16" y="24"/>
                  </a:lnTo>
                  <a:lnTo>
                    <a:pt x="20" y="28"/>
                  </a:lnTo>
                  <a:lnTo>
                    <a:pt x="24" y="28"/>
                  </a:lnTo>
                  <a:lnTo>
                    <a:pt x="32" y="28"/>
                  </a:lnTo>
                  <a:lnTo>
                    <a:pt x="36" y="22"/>
                  </a:lnTo>
                  <a:lnTo>
                    <a:pt x="38" y="18"/>
                  </a:lnTo>
                  <a:lnTo>
                    <a:pt x="36" y="12"/>
                  </a:lnTo>
                  <a:lnTo>
                    <a:pt x="32" y="6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8" y="6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2" y="30"/>
                  </a:lnTo>
                  <a:lnTo>
                    <a:pt x="8" y="36"/>
                  </a:lnTo>
                  <a:lnTo>
                    <a:pt x="16" y="40"/>
                  </a:lnTo>
                  <a:lnTo>
                    <a:pt x="28" y="42"/>
                  </a:lnTo>
                  <a:lnTo>
                    <a:pt x="30" y="42"/>
                  </a:lnTo>
                  <a:close/>
                </a:path>
              </a:pathLst>
            </a:custGeom>
            <a:solidFill>
              <a:srgbClr val="B865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36"/>
            <p:cNvSpPr/>
            <p:nvPr/>
          </p:nvSpPr>
          <p:spPr>
            <a:xfrm>
              <a:off x="3454400" y="4752975"/>
              <a:ext cx="146050" cy="123825"/>
            </a:xfrm>
            <a:custGeom>
              <a:avLst/>
              <a:gdLst/>
              <a:ahLst/>
              <a:cxnLst/>
              <a:rect l="l" t="t" r="r" b="b"/>
              <a:pathLst>
                <a:path w="92" h="78" extrusionOk="0">
                  <a:moveTo>
                    <a:pt x="92" y="40"/>
                  </a:moveTo>
                  <a:lnTo>
                    <a:pt x="92" y="40"/>
                  </a:lnTo>
                  <a:lnTo>
                    <a:pt x="90" y="48"/>
                  </a:lnTo>
                  <a:lnTo>
                    <a:pt x="88" y="54"/>
                  </a:lnTo>
                  <a:lnTo>
                    <a:pt x="84" y="62"/>
                  </a:lnTo>
                  <a:lnTo>
                    <a:pt x="78" y="68"/>
                  </a:lnTo>
                  <a:lnTo>
                    <a:pt x="72" y="72"/>
                  </a:lnTo>
                  <a:lnTo>
                    <a:pt x="64" y="76"/>
                  </a:lnTo>
                  <a:lnTo>
                    <a:pt x="54" y="78"/>
                  </a:lnTo>
                  <a:lnTo>
                    <a:pt x="46" y="78"/>
                  </a:lnTo>
                  <a:lnTo>
                    <a:pt x="36" y="78"/>
                  </a:lnTo>
                  <a:lnTo>
                    <a:pt x="28" y="76"/>
                  </a:lnTo>
                  <a:lnTo>
                    <a:pt x="20" y="72"/>
                  </a:lnTo>
                  <a:lnTo>
                    <a:pt x="14" y="68"/>
                  </a:lnTo>
                  <a:lnTo>
                    <a:pt x="8" y="62"/>
                  </a:lnTo>
                  <a:lnTo>
                    <a:pt x="4" y="54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4" y="24"/>
                  </a:lnTo>
                  <a:lnTo>
                    <a:pt x="8" y="18"/>
                  </a:lnTo>
                  <a:lnTo>
                    <a:pt x="14" y="12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6" y="2"/>
                  </a:lnTo>
                  <a:lnTo>
                    <a:pt x="46" y="0"/>
                  </a:lnTo>
                  <a:lnTo>
                    <a:pt x="54" y="2"/>
                  </a:lnTo>
                  <a:lnTo>
                    <a:pt x="64" y="4"/>
                  </a:lnTo>
                  <a:lnTo>
                    <a:pt x="72" y="8"/>
                  </a:lnTo>
                  <a:lnTo>
                    <a:pt x="78" y="12"/>
                  </a:lnTo>
                  <a:lnTo>
                    <a:pt x="84" y="18"/>
                  </a:lnTo>
                  <a:lnTo>
                    <a:pt x="88" y="24"/>
                  </a:lnTo>
                  <a:lnTo>
                    <a:pt x="90" y="32"/>
                  </a:lnTo>
                  <a:lnTo>
                    <a:pt x="92" y="40"/>
                  </a:lnTo>
                  <a:close/>
                </a:path>
              </a:pathLst>
            </a:custGeom>
            <a:solidFill>
              <a:srgbClr val="BB86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36"/>
            <p:cNvSpPr/>
            <p:nvPr/>
          </p:nvSpPr>
          <p:spPr>
            <a:xfrm>
              <a:off x="3498850" y="4781550"/>
              <a:ext cx="60325" cy="66675"/>
            </a:xfrm>
            <a:custGeom>
              <a:avLst/>
              <a:gdLst/>
              <a:ahLst/>
              <a:cxnLst/>
              <a:rect l="l" t="t" r="r" b="b"/>
              <a:pathLst>
                <a:path w="38" h="42" extrusionOk="0">
                  <a:moveTo>
                    <a:pt x="8" y="42"/>
                  </a:moveTo>
                  <a:lnTo>
                    <a:pt x="8" y="42"/>
                  </a:lnTo>
                  <a:lnTo>
                    <a:pt x="10" y="40"/>
                  </a:lnTo>
                  <a:lnTo>
                    <a:pt x="20" y="38"/>
                  </a:lnTo>
                  <a:lnTo>
                    <a:pt x="28" y="34"/>
                  </a:lnTo>
                  <a:lnTo>
                    <a:pt x="34" y="28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4"/>
                  </a:lnTo>
                  <a:lnTo>
                    <a:pt x="28" y="10"/>
                  </a:lnTo>
                  <a:lnTo>
                    <a:pt x="24" y="6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8" y="8"/>
                  </a:lnTo>
                  <a:lnTo>
                    <a:pt x="6" y="12"/>
                  </a:lnTo>
                  <a:lnTo>
                    <a:pt x="4" y="18"/>
                  </a:lnTo>
                  <a:lnTo>
                    <a:pt x="6" y="20"/>
                  </a:lnTo>
                  <a:lnTo>
                    <a:pt x="8" y="24"/>
                  </a:lnTo>
                  <a:lnTo>
                    <a:pt x="14" y="26"/>
                  </a:lnTo>
                  <a:lnTo>
                    <a:pt x="18" y="24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0" y="18"/>
                  </a:lnTo>
                  <a:lnTo>
                    <a:pt x="20" y="16"/>
                  </a:lnTo>
                  <a:lnTo>
                    <a:pt x="22" y="16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18" y="28"/>
                  </a:lnTo>
                  <a:lnTo>
                    <a:pt x="14" y="28"/>
                  </a:lnTo>
                  <a:lnTo>
                    <a:pt x="8" y="28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32" y="6"/>
                  </a:lnTo>
                  <a:lnTo>
                    <a:pt x="34" y="12"/>
                  </a:lnTo>
                  <a:lnTo>
                    <a:pt x="38" y="16"/>
                  </a:lnTo>
                  <a:lnTo>
                    <a:pt x="38" y="22"/>
                  </a:lnTo>
                  <a:lnTo>
                    <a:pt x="36" y="30"/>
                  </a:lnTo>
                  <a:lnTo>
                    <a:pt x="30" y="36"/>
                  </a:lnTo>
                  <a:lnTo>
                    <a:pt x="22" y="40"/>
                  </a:lnTo>
                  <a:lnTo>
                    <a:pt x="10" y="42"/>
                  </a:lnTo>
                  <a:lnTo>
                    <a:pt x="8" y="42"/>
                  </a:lnTo>
                  <a:close/>
                </a:path>
              </a:pathLst>
            </a:custGeom>
            <a:solidFill>
              <a:srgbClr val="B865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36"/>
            <p:cNvSpPr/>
            <p:nvPr/>
          </p:nvSpPr>
          <p:spPr>
            <a:xfrm>
              <a:off x="2879725" y="4689475"/>
              <a:ext cx="104775" cy="136525"/>
            </a:xfrm>
            <a:custGeom>
              <a:avLst/>
              <a:gdLst/>
              <a:ahLst/>
              <a:cxnLst/>
              <a:rect l="l" t="t" r="r" b="b"/>
              <a:pathLst>
                <a:path w="66" h="86" extrusionOk="0">
                  <a:moveTo>
                    <a:pt x="66" y="42"/>
                  </a:moveTo>
                  <a:lnTo>
                    <a:pt x="66" y="42"/>
                  </a:lnTo>
                  <a:lnTo>
                    <a:pt x="64" y="52"/>
                  </a:lnTo>
                  <a:lnTo>
                    <a:pt x="62" y="60"/>
                  </a:lnTo>
                  <a:lnTo>
                    <a:pt x="60" y="66"/>
                  </a:lnTo>
                  <a:lnTo>
                    <a:pt x="56" y="72"/>
                  </a:lnTo>
                  <a:lnTo>
                    <a:pt x="50" y="78"/>
                  </a:lnTo>
                  <a:lnTo>
                    <a:pt x="46" y="82"/>
                  </a:lnTo>
                  <a:lnTo>
                    <a:pt x="40" y="84"/>
                  </a:lnTo>
                  <a:lnTo>
                    <a:pt x="32" y="86"/>
                  </a:lnTo>
                  <a:lnTo>
                    <a:pt x="26" y="84"/>
                  </a:lnTo>
                  <a:lnTo>
                    <a:pt x="20" y="82"/>
                  </a:lnTo>
                  <a:lnTo>
                    <a:pt x="14" y="78"/>
                  </a:lnTo>
                  <a:lnTo>
                    <a:pt x="8" y="72"/>
                  </a:lnTo>
                  <a:lnTo>
                    <a:pt x="4" y="66"/>
                  </a:lnTo>
                  <a:lnTo>
                    <a:pt x="2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4" y="18"/>
                  </a:lnTo>
                  <a:lnTo>
                    <a:pt x="8" y="12"/>
                  </a:lnTo>
                  <a:lnTo>
                    <a:pt x="14" y="8"/>
                  </a:lnTo>
                  <a:lnTo>
                    <a:pt x="20" y="4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6" y="4"/>
                  </a:lnTo>
                  <a:lnTo>
                    <a:pt x="50" y="8"/>
                  </a:lnTo>
                  <a:lnTo>
                    <a:pt x="56" y="12"/>
                  </a:lnTo>
                  <a:lnTo>
                    <a:pt x="60" y="18"/>
                  </a:lnTo>
                  <a:lnTo>
                    <a:pt x="62" y="26"/>
                  </a:lnTo>
                  <a:lnTo>
                    <a:pt x="64" y="34"/>
                  </a:lnTo>
                  <a:lnTo>
                    <a:pt x="66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36"/>
            <p:cNvSpPr/>
            <p:nvPr/>
          </p:nvSpPr>
          <p:spPr>
            <a:xfrm>
              <a:off x="2930525" y="4711700"/>
              <a:ext cx="31750" cy="44450"/>
            </a:xfrm>
            <a:custGeom>
              <a:avLst/>
              <a:gdLst/>
              <a:ahLst/>
              <a:cxnLst/>
              <a:rect l="l" t="t" r="r" b="b"/>
              <a:pathLst>
                <a:path w="20" h="28" extrusionOk="0">
                  <a:moveTo>
                    <a:pt x="20" y="14"/>
                  </a:moveTo>
                  <a:lnTo>
                    <a:pt x="20" y="14"/>
                  </a:lnTo>
                  <a:lnTo>
                    <a:pt x="20" y="20"/>
                  </a:lnTo>
                  <a:lnTo>
                    <a:pt x="18" y="24"/>
                  </a:lnTo>
                  <a:lnTo>
                    <a:pt x="14" y="26"/>
                  </a:lnTo>
                  <a:lnTo>
                    <a:pt x="10" y="28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36"/>
            <p:cNvSpPr/>
            <p:nvPr/>
          </p:nvSpPr>
          <p:spPr>
            <a:xfrm>
              <a:off x="3140075" y="4689475"/>
              <a:ext cx="107950" cy="136525"/>
            </a:xfrm>
            <a:custGeom>
              <a:avLst/>
              <a:gdLst/>
              <a:ahLst/>
              <a:cxnLst/>
              <a:rect l="l" t="t" r="r" b="b"/>
              <a:pathLst>
                <a:path w="68" h="86" extrusionOk="0">
                  <a:moveTo>
                    <a:pt x="68" y="42"/>
                  </a:moveTo>
                  <a:lnTo>
                    <a:pt x="68" y="42"/>
                  </a:lnTo>
                  <a:lnTo>
                    <a:pt x="66" y="52"/>
                  </a:lnTo>
                  <a:lnTo>
                    <a:pt x="64" y="60"/>
                  </a:lnTo>
                  <a:lnTo>
                    <a:pt x="62" y="66"/>
                  </a:lnTo>
                  <a:lnTo>
                    <a:pt x="58" y="72"/>
                  </a:lnTo>
                  <a:lnTo>
                    <a:pt x="52" y="78"/>
                  </a:lnTo>
                  <a:lnTo>
                    <a:pt x="46" y="82"/>
                  </a:lnTo>
                  <a:lnTo>
                    <a:pt x="40" y="84"/>
                  </a:lnTo>
                  <a:lnTo>
                    <a:pt x="34" y="86"/>
                  </a:lnTo>
                  <a:lnTo>
                    <a:pt x="28" y="84"/>
                  </a:lnTo>
                  <a:lnTo>
                    <a:pt x="20" y="82"/>
                  </a:lnTo>
                  <a:lnTo>
                    <a:pt x="16" y="78"/>
                  </a:lnTo>
                  <a:lnTo>
                    <a:pt x="10" y="72"/>
                  </a:lnTo>
                  <a:lnTo>
                    <a:pt x="6" y="66"/>
                  </a:lnTo>
                  <a:lnTo>
                    <a:pt x="4" y="60"/>
                  </a:lnTo>
                  <a:lnTo>
                    <a:pt x="2" y="5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26"/>
                  </a:lnTo>
                  <a:lnTo>
                    <a:pt x="6" y="18"/>
                  </a:lnTo>
                  <a:lnTo>
                    <a:pt x="10" y="12"/>
                  </a:lnTo>
                  <a:lnTo>
                    <a:pt x="16" y="8"/>
                  </a:lnTo>
                  <a:lnTo>
                    <a:pt x="20" y="4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6" y="4"/>
                  </a:lnTo>
                  <a:lnTo>
                    <a:pt x="52" y="8"/>
                  </a:lnTo>
                  <a:lnTo>
                    <a:pt x="58" y="12"/>
                  </a:lnTo>
                  <a:lnTo>
                    <a:pt x="62" y="18"/>
                  </a:lnTo>
                  <a:lnTo>
                    <a:pt x="64" y="26"/>
                  </a:lnTo>
                  <a:lnTo>
                    <a:pt x="66" y="34"/>
                  </a:lnTo>
                  <a:lnTo>
                    <a:pt x="68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36"/>
            <p:cNvSpPr/>
            <p:nvPr/>
          </p:nvSpPr>
          <p:spPr>
            <a:xfrm>
              <a:off x="3194050" y="4711700"/>
              <a:ext cx="31750" cy="44450"/>
            </a:xfrm>
            <a:custGeom>
              <a:avLst/>
              <a:gdLst/>
              <a:ahLst/>
              <a:cxnLst/>
              <a:rect l="l" t="t" r="r" b="b"/>
              <a:pathLst>
                <a:path w="20" h="28" extrusionOk="0">
                  <a:moveTo>
                    <a:pt x="20" y="14"/>
                  </a:moveTo>
                  <a:lnTo>
                    <a:pt x="20" y="14"/>
                  </a:lnTo>
                  <a:lnTo>
                    <a:pt x="18" y="20"/>
                  </a:lnTo>
                  <a:lnTo>
                    <a:pt x="16" y="24"/>
                  </a:lnTo>
                  <a:lnTo>
                    <a:pt x="14" y="26"/>
                  </a:lnTo>
                  <a:lnTo>
                    <a:pt x="10" y="28"/>
                  </a:lnTo>
                  <a:lnTo>
                    <a:pt x="6" y="26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8" y="8"/>
                  </a:lnTo>
                  <a:lnTo>
                    <a:pt x="2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36"/>
            <p:cNvSpPr txBox="1"/>
            <p:nvPr/>
          </p:nvSpPr>
          <p:spPr>
            <a:xfrm>
              <a:off x="2574925" y="5251450"/>
              <a:ext cx="336550" cy="231775"/>
            </a:xfrm>
            <a:prstGeom prst="rect">
              <a:avLst/>
            </a:prstGeom>
            <a:solidFill>
              <a:srgbClr val="46C7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36"/>
            <p:cNvSpPr/>
            <p:nvPr/>
          </p:nvSpPr>
          <p:spPr>
            <a:xfrm>
              <a:off x="2597150" y="5422900"/>
              <a:ext cx="130175" cy="95250"/>
            </a:xfrm>
            <a:custGeom>
              <a:avLst/>
              <a:gdLst/>
              <a:ahLst/>
              <a:cxnLst/>
              <a:rect l="l" t="t" r="r" b="b"/>
              <a:pathLst>
                <a:path w="82" h="60" extrusionOk="0">
                  <a:moveTo>
                    <a:pt x="14" y="48"/>
                  </a:moveTo>
                  <a:lnTo>
                    <a:pt x="14" y="48"/>
                  </a:lnTo>
                  <a:lnTo>
                    <a:pt x="8" y="36"/>
                  </a:lnTo>
                  <a:lnTo>
                    <a:pt x="4" y="30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4" y="18"/>
                  </a:lnTo>
                  <a:lnTo>
                    <a:pt x="10" y="18"/>
                  </a:lnTo>
                  <a:lnTo>
                    <a:pt x="16" y="20"/>
                  </a:lnTo>
                  <a:lnTo>
                    <a:pt x="20" y="24"/>
                  </a:lnTo>
                  <a:lnTo>
                    <a:pt x="24" y="28"/>
                  </a:lnTo>
                  <a:lnTo>
                    <a:pt x="24" y="20"/>
                  </a:lnTo>
                  <a:lnTo>
                    <a:pt x="24" y="12"/>
                  </a:lnTo>
                  <a:lnTo>
                    <a:pt x="28" y="6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0" y="2"/>
                  </a:lnTo>
                  <a:lnTo>
                    <a:pt x="44" y="6"/>
                  </a:lnTo>
                  <a:lnTo>
                    <a:pt x="44" y="14"/>
                  </a:lnTo>
                  <a:lnTo>
                    <a:pt x="44" y="20"/>
                  </a:lnTo>
                  <a:lnTo>
                    <a:pt x="46" y="16"/>
                  </a:lnTo>
                  <a:lnTo>
                    <a:pt x="46" y="14"/>
                  </a:lnTo>
                  <a:lnTo>
                    <a:pt x="52" y="10"/>
                  </a:lnTo>
                  <a:lnTo>
                    <a:pt x="60" y="8"/>
                  </a:lnTo>
                  <a:lnTo>
                    <a:pt x="66" y="8"/>
                  </a:lnTo>
                  <a:lnTo>
                    <a:pt x="68" y="12"/>
                  </a:lnTo>
                  <a:lnTo>
                    <a:pt x="68" y="14"/>
                  </a:lnTo>
                  <a:lnTo>
                    <a:pt x="68" y="20"/>
                  </a:lnTo>
                  <a:lnTo>
                    <a:pt x="62" y="32"/>
                  </a:lnTo>
                  <a:lnTo>
                    <a:pt x="68" y="30"/>
                  </a:lnTo>
                  <a:lnTo>
                    <a:pt x="72" y="30"/>
                  </a:lnTo>
                  <a:lnTo>
                    <a:pt x="76" y="30"/>
                  </a:lnTo>
                  <a:lnTo>
                    <a:pt x="80" y="34"/>
                  </a:lnTo>
                  <a:lnTo>
                    <a:pt x="82" y="38"/>
                  </a:lnTo>
                  <a:lnTo>
                    <a:pt x="80" y="44"/>
                  </a:lnTo>
                  <a:lnTo>
                    <a:pt x="74" y="46"/>
                  </a:lnTo>
                  <a:lnTo>
                    <a:pt x="66" y="52"/>
                  </a:lnTo>
                  <a:lnTo>
                    <a:pt x="54" y="58"/>
                  </a:lnTo>
                  <a:lnTo>
                    <a:pt x="44" y="60"/>
                  </a:lnTo>
                  <a:lnTo>
                    <a:pt x="36" y="60"/>
                  </a:lnTo>
                  <a:lnTo>
                    <a:pt x="28" y="58"/>
                  </a:lnTo>
                  <a:lnTo>
                    <a:pt x="18" y="52"/>
                  </a:lnTo>
                  <a:lnTo>
                    <a:pt x="14" y="48"/>
                  </a:lnTo>
                  <a:close/>
                </a:path>
              </a:pathLst>
            </a:custGeom>
            <a:solidFill>
              <a:srgbClr val="BB86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36"/>
            <p:cNvSpPr/>
            <p:nvPr/>
          </p:nvSpPr>
          <p:spPr>
            <a:xfrm>
              <a:off x="3028950" y="5197475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0" y="14"/>
                  </a:moveTo>
                  <a:lnTo>
                    <a:pt x="0" y="14"/>
                  </a:lnTo>
                  <a:lnTo>
                    <a:pt x="0" y="18"/>
                  </a:lnTo>
                  <a:lnTo>
                    <a:pt x="4" y="24"/>
                  </a:lnTo>
                  <a:lnTo>
                    <a:pt x="8" y="26"/>
                  </a:lnTo>
                  <a:lnTo>
                    <a:pt x="14" y="28"/>
                  </a:lnTo>
                  <a:lnTo>
                    <a:pt x="20" y="26"/>
                  </a:lnTo>
                  <a:lnTo>
                    <a:pt x="24" y="24"/>
                  </a:lnTo>
                  <a:lnTo>
                    <a:pt x="26" y="18"/>
                  </a:lnTo>
                  <a:lnTo>
                    <a:pt x="28" y="14"/>
                  </a:lnTo>
                  <a:lnTo>
                    <a:pt x="26" y="8"/>
                  </a:lnTo>
                  <a:lnTo>
                    <a:pt x="24" y="4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36"/>
            <p:cNvSpPr/>
            <p:nvPr/>
          </p:nvSpPr>
          <p:spPr>
            <a:xfrm>
              <a:off x="3028950" y="5286375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0" y="14"/>
                  </a:moveTo>
                  <a:lnTo>
                    <a:pt x="0" y="14"/>
                  </a:lnTo>
                  <a:lnTo>
                    <a:pt x="0" y="20"/>
                  </a:lnTo>
                  <a:lnTo>
                    <a:pt x="4" y="24"/>
                  </a:lnTo>
                  <a:lnTo>
                    <a:pt x="8" y="28"/>
                  </a:lnTo>
                  <a:lnTo>
                    <a:pt x="14" y="28"/>
                  </a:lnTo>
                  <a:lnTo>
                    <a:pt x="20" y="28"/>
                  </a:lnTo>
                  <a:lnTo>
                    <a:pt x="24" y="24"/>
                  </a:lnTo>
                  <a:lnTo>
                    <a:pt x="26" y="20"/>
                  </a:lnTo>
                  <a:lnTo>
                    <a:pt x="28" y="14"/>
                  </a:lnTo>
                  <a:lnTo>
                    <a:pt x="26" y="8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36"/>
            <p:cNvSpPr/>
            <p:nvPr/>
          </p:nvSpPr>
          <p:spPr>
            <a:xfrm>
              <a:off x="2514600" y="4232275"/>
              <a:ext cx="603250" cy="517525"/>
            </a:xfrm>
            <a:custGeom>
              <a:avLst/>
              <a:gdLst/>
              <a:ahLst/>
              <a:cxnLst/>
              <a:rect l="l" t="t" r="r" b="b"/>
              <a:pathLst>
                <a:path w="380" h="326" extrusionOk="0">
                  <a:moveTo>
                    <a:pt x="342" y="0"/>
                  </a:moveTo>
                  <a:lnTo>
                    <a:pt x="342" y="0"/>
                  </a:lnTo>
                  <a:lnTo>
                    <a:pt x="330" y="2"/>
                  </a:lnTo>
                  <a:lnTo>
                    <a:pt x="320" y="6"/>
                  </a:lnTo>
                  <a:lnTo>
                    <a:pt x="312" y="16"/>
                  </a:lnTo>
                  <a:lnTo>
                    <a:pt x="306" y="26"/>
                  </a:lnTo>
                  <a:lnTo>
                    <a:pt x="300" y="18"/>
                  </a:lnTo>
                  <a:lnTo>
                    <a:pt x="292" y="12"/>
                  </a:lnTo>
                  <a:lnTo>
                    <a:pt x="284" y="6"/>
                  </a:lnTo>
                  <a:lnTo>
                    <a:pt x="272" y="6"/>
                  </a:lnTo>
                  <a:lnTo>
                    <a:pt x="260" y="8"/>
                  </a:lnTo>
                  <a:lnTo>
                    <a:pt x="250" y="12"/>
                  </a:lnTo>
                  <a:lnTo>
                    <a:pt x="242" y="20"/>
                  </a:lnTo>
                  <a:lnTo>
                    <a:pt x="236" y="32"/>
                  </a:lnTo>
                  <a:lnTo>
                    <a:pt x="232" y="26"/>
                  </a:lnTo>
                  <a:lnTo>
                    <a:pt x="224" y="22"/>
                  </a:lnTo>
                  <a:lnTo>
                    <a:pt x="218" y="20"/>
                  </a:lnTo>
                  <a:lnTo>
                    <a:pt x="210" y="20"/>
                  </a:lnTo>
                  <a:lnTo>
                    <a:pt x="202" y="20"/>
                  </a:lnTo>
                  <a:lnTo>
                    <a:pt x="196" y="22"/>
                  </a:lnTo>
                  <a:lnTo>
                    <a:pt x="190" y="26"/>
                  </a:lnTo>
                  <a:lnTo>
                    <a:pt x="184" y="30"/>
                  </a:lnTo>
                  <a:lnTo>
                    <a:pt x="176" y="40"/>
                  </a:lnTo>
                  <a:lnTo>
                    <a:pt x="174" y="46"/>
                  </a:lnTo>
                  <a:lnTo>
                    <a:pt x="172" y="52"/>
                  </a:lnTo>
                  <a:lnTo>
                    <a:pt x="164" y="50"/>
                  </a:lnTo>
                  <a:lnTo>
                    <a:pt x="154" y="48"/>
                  </a:lnTo>
                  <a:lnTo>
                    <a:pt x="146" y="48"/>
                  </a:lnTo>
                  <a:lnTo>
                    <a:pt x="140" y="52"/>
                  </a:lnTo>
                  <a:lnTo>
                    <a:pt x="132" y="54"/>
                  </a:lnTo>
                  <a:lnTo>
                    <a:pt x="128" y="60"/>
                  </a:lnTo>
                  <a:lnTo>
                    <a:pt x="122" y="64"/>
                  </a:lnTo>
                  <a:lnTo>
                    <a:pt x="118" y="72"/>
                  </a:lnTo>
                  <a:lnTo>
                    <a:pt x="116" y="78"/>
                  </a:lnTo>
                  <a:lnTo>
                    <a:pt x="116" y="86"/>
                  </a:lnTo>
                  <a:lnTo>
                    <a:pt x="116" y="90"/>
                  </a:lnTo>
                  <a:lnTo>
                    <a:pt x="108" y="86"/>
                  </a:lnTo>
                  <a:lnTo>
                    <a:pt x="96" y="84"/>
                  </a:lnTo>
                  <a:lnTo>
                    <a:pt x="90" y="86"/>
                  </a:lnTo>
                  <a:lnTo>
                    <a:pt x="82" y="88"/>
                  </a:lnTo>
                  <a:lnTo>
                    <a:pt x="76" y="92"/>
                  </a:lnTo>
                  <a:lnTo>
                    <a:pt x="70" y="96"/>
                  </a:lnTo>
                  <a:lnTo>
                    <a:pt x="66" y="102"/>
                  </a:lnTo>
                  <a:lnTo>
                    <a:pt x="62" y="108"/>
                  </a:lnTo>
                  <a:lnTo>
                    <a:pt x="60" y="114"/>
                  </a:lnTo>
                  <a:lnTo>
                    <a:pt x="58" y="122"/>
                  </a:lnTo>
                  <a:lnTo>
                    <a:pt x="60" y="130"/>
                  </a:lnTo>
                  <a:lnTo>
                    <a:pt x="62" y="136"/>
                  </a:lnTo>
                  <a:lnTo>
                    <a:pt x="52" y="136"/>
                  </a:lnTo>
                  <a:lnTo>
                    <a:pt x="44" y="136"/>
                  </a:lnTo>
                  <a:lnTo>
                    <a:pt x="38" y="138"/>
                  </a:lnTo>
                  <a:lnTo>
                    <a:pt x="32" y="142"/>
                  </a:lnTo>
                  <a:lnTo>
                    <a:pt x="26" y="146"/>
                  </a:lnTo>
                  <a:lnTo>
                    <a:pt x="22" y="152"/>
                  </a:lnTo>
                  <a:lnTo>
                    <a:pt x="18" y="158"/>
                  </a:lnTo>
                  <a:lnTo>
                    <a:pt x="16" y="166"/>
                  </a:lnTo>
                  <a:lnTo>
                    <a:pt x="14" y="174"/>
                  </a:lnTo>
                  <a:lnTo>
                    <a:pt x="16" y="182"/>
                  </a:lnTo>
                  <a:lnTo>
                    <a:pt x="18" y="190"/>
                  </a:lnTo>
                  <a:lnTo>
                    <a:pt x="22" y="196"/>
                  </a:lnTo>
                  <a:lnTo>
                    <a:pt x="28" y="202"/>
                  </a:lnTo>
                  <a:lnTo>
                    <a:pt x="16" y="206"/>
                  </a:lnTo>
                  <a:lnTo>
                    <a:pt x="8" y="216"/>
                  </a:lnTo>
                  <a:lnTo>
                    <a:pt x="2" y="226"/>
                  </a:lnTo>
                  <a:lnTo>
                    <a:pt x="0" y="238"/>
                  </a:lnTo>
                  <a:lnTo>
                    <a:pt x="2" y="246"/>
                  </a:lnTo>
                  <a:lnTo>
                    <a:pt x="4" y="254"/>
                  </a:lnTo>
                  <a:lnTo>
                    <a:pt x="8" y="262"/>
                  </a:lnTo>
                  <a:lnTo>
                    <a:pt x="14" y="268"/>
                  </a:lnTo>
                  <a:lnTo>
                    <a:pt x="10" y="276"/>
                  </a:lnTo>
                  <a:lnTo>
                    <a:pt x="8" y="288"/>
                  </a:lnTo>
                  <a:lnTo>
                    <a:pt x="10" y="294"/>
                  </a:lnTo>
                  <a:lnTo>
                    <a:pt x="12" y="302"/>
                  </a:lnTo>
                  <a:lnTo>
                    <a:pt x="14" y="308"/>
                  </a:lnTo>
                  <a:lnTo>
                    <a:pt x="20" y="314"/>
                  </a:lnTo>
                  <a:lnTo>
                    <a:pt x="26" y="318"/>
                  </a:lnTo>
                  <a:lnTo>
                    <a:pt x="32" y="322"/>
                  </a:lnTo>
                  <a:lnTo>
                    <a:pt x="38" y="324"/>
                  </a:lnTo>
                  <a:lnTo>
                    <a:pt x="46" y="326"/>
                  </a:lnTo>
                  <a:lnTo>
                    <a:pt x="54" y="324"/>
                  </a:lnTo>
                  <a:lnTo>
                    <a:pt x="62" y="322"/>
                  </a:lnTo>
                  <a:lnTo>
                    <a:pt x="68" y="318"/>
                  </a:lnTo>
                  <a:lnTo>
                    <a:pt x="74" y="314"/>
                  </a:lnTo>
                  <a:lnTo>
                    <a:pt x="78" y="308"/>
                  </a:lnTo>
                  <a:lnTo>
                    <a:pt x="82" y="302"/>
                  </a:lnTo>
                  <a:lnTo>
                    <a:pt x="84" y="294"/>
                  </a:lnTo>
                  <a:lnTo>
                    <a:pt x="84" y="288"/>
                  </a:lnTo>
                  <a:lnTo>
                    <a:pt x="84" y="278"/>
                  </a:lnTo>
                  <a:lnTo>
                    <a:pt x="80" y="270"/>
                  </a:lnTo>
                  <a:lnTo>
                    <a:pt x="76" y="264"/>
                  </a:lnTo>
                  <a:lnTo>
                    <a:pt x="70" y="258"/>
                  </a:lnTo>
                  <a:lnTo>
                    <a:pt x="74" y="248"/>
                  </a:lnTo>
                  <a:lnTo>
                    <a:pt x="76" y="238"/>
                  </a:lnTo>
                  <a:lnTo>
                    <a:pt x="76" y="230"/>
                  </a:lnTo>
                  <a:lnTo>
                    <a:pt x="72" y="222"/>
                  </a:lnTo>
                  <a:lnTo>
                    <a:pt x="68" y="216"/>
                  </a:lnTo>
                  <a:lnTo>
                    <a:pt x="64" y="210"/>
                  </a:lnTo>
                  <a:lnTo>
                    <a:pt x="74" y="204"/>
                  </a:lnTo>
                  <a:lnTo>
                    <a:pt x="82" y="196"/>
                  </a:lnTo>
                  <a:lnTo>
                    <a:pt x="88" y="186"/>
                  </a:lnTo>
                  <a:lnTo>
                    <a:pt x="90" y="174"/>
                  </a:lnTo>
                  <a:lnTo>
                    <a:pt x="90" y="166"/>
                  </a:lnTo>
                  <a:lnTo>
                    <a:pt x="88" y="160"/>
                  </a:lnTo>
                  <a:lnTo>
                    <a:pt x="96" y="160"/>
                  </a:lnTo>
                  <a:lnTo>
                    <a:pt x="104" y="160"/>
                  </a:lnTo>
                  <a:lnTo>
                    <a:pt x="112" y="158"/>
                  </a:lnTo>
                  <a:lnTo>
                    <a:pt x="118" y="154"/>
                  </a:lnTo>
                  <a:lnTo>
                    <a:pt x="124" y="150"/>
                  </a:lnTo>
                  <a:lnTo>
                    <a:pt x="128" y="144"/>
                  </a:lnTo>
                  <a:lnTo>
                    <a:pt x="132" y="138"/>
                  </a:lnTo>
                  <a:lnTo>
                    <a:pt x="134" y="130"/>
                  </a:lnTo>
                  <a:lnTo>
                    <a:pt x="134" y="122"/>
                  </a:lnTo>
                  <a:lnTo>
                    <a:pt x="134" y="118"/>
                  </a:lnTo>
                  <a:lnTo>
                    <a:pt x="144" y="122"/>
                  </a:lnTo>
                  <a:lnTo>
                    <a:pt x="154" y="124"/>
                  </a:lnTo>
                  <a:lnTo>
                    <a:pt x="162" y="124"/>
                  </a:lnTo>
                  <a:lnTo>
                    <a:pt x="168" y="122"/>
                  </a:lnTo>
                  <a:lnTo>
                    <a:pt x="174" y="118"/>
                  </a:lnTo>
                  <a:lnTo>
                    <a:pt x="180" y="114"/>
                  </a:lnTo>
                  <a:lnTo>
                    <a:pt x="188" y="104"/>
                  </a:lnTo>
                  <a:lnTo>
                    <a:pt x="190" y="98"/>
                  </a:lnTo>
                  <a:lnTo>
                    <a:pt x="192" y="90"/>
                  </a:lnTo>
                  <a:lnTo>
                    <a:pt x="200" y="94"/>
                  </a:lnTo>
                  <a:lnTo>
                    <a:pt x="210" y="96"/>
                  </a:lnTo>
                  <a:lnTo>
                    <a:pt x="222" y="94"/>
                  </a:lnTo>
                  <a:lnTo>
                    <a:pt x="232" y="88"/>
                  </a:lnTo>
                  <a:lnTo>
                    <a:pt x="240" y="80"/>
                  </a:lnTo>
                  <a:lnTo>
                    <a:pt x="246" y="70"/>
                  </a:lnTo>
                  <a:lnTo>
                    <a:pt x="250" y="74"/>
                  </a:lnTo>
                  <a:lnTo>
                    <a:pt x="258" y="78"/>
                  </a:lnTo>
                  <a:lnTo>
                    <a:pt x="264" y="80"/>
                  </a:lnTo>
                  <a:lnTo>
                    <a:pt x="272" y="82"/>
                  </a:lnTo>
                  <a:lnTo>
                    <a:pt x="284" y="80"/>
                  </a:lnTo>
                  <a:lnTo>
                    <a:pt x="296" y="74"/>
                  </a:lnTo>
                  <a:lnTo>
                    <a:pt x="304" y="66"/>
                  </a:lnTo>
                  <a:lnTo>
                    <a:pt x="308" y="54"/>
                  </a:lnTo>
                  <a:lnTo>
                    <a:pt x="314" y="62"/>
                  </a:lnTo>
                  <a:lnTo>
                    <a:pt x="322" y="70"/>
                  </a:lnTo>
                  <a:lnTo>
                    <a:pt x="332" y="74"/>
                  </a:lnTo>
                  <a:lnTo>
                    <a:pt x="342" y="76"/>
                  </a:lnTo>
                  <a:lnTo>
                    <a:pt x="350" y="74"/>
                  </a:lnTo>
                  <a:lnTo>
                    <a:pt x="358" y="72"/>
                  </a:lnTo>
                  <a:lnTo>
                    <a:pt x="364" y="68"/>
                  </a:lnTo>
                  <a:lnTo>
                    <a:pt x="370" y="64"/>
                  </a:lnTo>
                  <a:lnTo>
                    <a:pt x="374" y="58"/>
                  </a:lnTo>
                  <a:lnTo>
                    <a:pt x="378" y="52"/>
                  </a:lnTo>
                  <a:lnTo>
                    <a:pt x="380" y="44"/>
                  </a:lnTo>
                  <a:lnTo>
                    <a:pt x="380" y="38"/>
                  </a:lnTo>
                  <a:lnTo>
                    <a:pt x="380" y="30"/>
                  </a:lnTo>
                  <a:lnTo>
                    <a:pt x="378" y="22"/>
                  </a:lnTo>
                  <a:lnTo>
                    <a:pt x="374" y="16"/>
                  </a:lnTo>
                  <a:lnTo>
                    <a:pt x="370" y="10"/>
                  </a:lnTo>
                  <a:lnTo>
                    <a:pt x="364" y="6"/>
                  </a:lnTo>
                  <a:lnTo>
                    <a:pt x="358" y="2"/>
                  </a:lnTo>
                  <a:lnTo>
                    <a:pt x="350" y="0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36"/>
            <p:cNvSpPr/>
            <p:nvPr/>
          </p:nvSpPr>
          <p:spPr>
            <a:xfrm>
              <a:off x="3006725" y="4359275"/>
              <a:ext cx="120650" cy="120650"/>
            </a:xfrm>
            <a:custGeom>
              <a:avLst/>
              <a:gdLst/>
              <a:ahLst/>
              <a:cxnLst/>
              <a:rect l="l" t="t" r="r" b="b"/>
              <a:pathLst>
                <a:path w="76" h="76" extrusionOk="0">
                  <a:moveTo>
                    <a:pt x="76" y="38"/>
                  </a:moveTo>
                  <a:lnTo>
                    <a:pt x="76" y="38"/>
                  </a:lnTo>
                  <a:lnTo>
                    <a:pt x="74" y="46"/>
                  </a:lnTo>
                  <a:lnTo>
                    <a:pt x="72" y="52"/>
                  </a:lnTo>
                  <a:lnTo>
                    <a:pt x="68" y="60"/>
                  </a:lnTo>
                  <a:lnTo>
                    <a:pt x="64" y="64"/>
                  </a:lnTo>
                  <a:lnTo>
                    <a:pt x="58" y="70"/>
                  </a:lnTo>
                  <a:lnTo>
                    <a:pt x="52" y="72"/>
                  </a:lnTo>
                  <a:lnTo>
                    <a:pt x="44" y="76"/>
                  </a:lnTo>
                  <a:lnTo>
                    <a:pt x="38" y="76"/>
                  </a:lnTo>
                  <a:lnTo>
                    <a:pt x="30" y="76"/>
                  </a:lnTo>
                  <a:lnTo>
                    <a:pt x="22" y="72"/>
                  </a:lnTo>
                  <a:lnTo>
                    <a:pt x="16" y="70"/>
                  </a:lnTo>
                  <a:lnTo>
                    <a:pt x="10" y="64"/>
                  </a:lnTo>
                  <a:lnTo>
                    <a:pt x="6" y="60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52" y="2"/>
                  </a:lnTo>
                  <a:lnTo>
                    <a:pt x="58" y="6"/>
                  </a:lnTo>
                  <a:lnTo>
                    <a:pt x="64" y="10"/>
                  </a:lnTo>
                  <a:lnTo>
                    <a:pt x="68" y="16"/>
                  </a:lnTo>
                  <a:lnTo>
                    <a:pt x="72" y="24"/>
                  </a:lnTo>
                  <a:lnTo>
                    <a:pt x="74" y="30"/>
                  </a:lnTo>
                  <a:lnTo>
                    <a:pt x="76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36"/>
            <p:cNvSpPr/>
            <p:nvPr/>
          </p:nvSpPr>
          <p:spPr>
            <a:xfrm>
              <a:off x="3114675" y="4368800"/>
              <a:ext cx="447675" cy="368300"/>
            </a:xfrm>
            <a:custGeom>
              <a:avLst/>
              <a:gdLst/>
              <a:ahLst/>
              <a:cxnLst/>
              <a:rect l="l" t="t" r="r" b="b"/>
              <a:pathLst>
                <a:path w="282" h="232" extrusionOk="0">
                  <a:moveTo>
                    <a:pt x="244" y="156"/>
                  </a:moveTo>
                  <a:lnTo>
                    <a:pt x="244" y="156"/>
                  </a:lnTo>
                  <a:lnTo>
                    <a:pt x="238" y="156"/>
                  </a:lnTo>
                  <a:lnTo>
                    <a:pt x="244" y="146"/>
                  </a:lnTo>
                  <a:lnTo>
                    <a:pt x="246" y="134"/>
                  </a:lnTo>
                  <a:lnTo>
                    <a:pt x="246" y="126"/>
                  </a:lnTo>
                  <a:lnTo>
                    <a:pt x="244" y="118"/>
                  </a:lnTo>
                  <a:lnTo>
                    <a:pt x="240" y="112"/>
                  </a:lnTo>
                  <a:lnTo>
                    <a:pt x="236" y="106"/>
                  </a:lnTo>
                  <a:lnTo>
                    <a:pt x="230" y="102"/>
                  </a:lnTo>
                  <a:lnTo>
                    <a:pt x="224" y="98"/>
                  </a:lnTo>
                  <a:lnTo>
                    <a:pt x="216" y="96"/>
                  </a:lnTo>
                  <a:lnTo>
                    <a:pt x="208" y="96"/>
                  </a:lnTo>
                  <a:lnTo>
                    <a:pt x="200" y="96"/>
                  </a:lnTo>
                  <a:lnTo>
                    <a:pt x="200" y="88"/>
                  </a:lnTo>
                  <a:lnTo>
                    <a:pt x="198" y="80"/>
                  </a:lnTo>
                  <a:lnTo>
                    <a:pt x="194" y="74"/>
                  </a:lnTo>
                  <a:lnTo>
                    <a:pt x="190" y="68"/>
                  </a:lnTo>
                  <a:lnTo>
                    <a:pt x="184" y="64"/>
                  </a:lnTo>
                  <a:lnTo>
                    <a:pt x="178" y="60"/>
                  </a:lnTo>
                  <a:lnTo>
                    <a:pt x="170" y="58"/>
                  </a:lnTo>
                  <a:lnTo>
                    <a:pt x="162" y="58"/>
                  </a:lnTo>
                  <a:lnTo>
                    <a:pt x="152" y="58"/>
                  </a:lnTo>
                  <a:lnTo>
                    <a:pt x="142" y="64"/>
                  </a:lnTo>
                  <a:lnTo>
                    <a:pt x="142" y="58"/>
                  </a:lnTo>
                  <a:lnTo>
                    <a:pt x="140" y="50"/>
                  </a:lnTo>
                  <a:lnTo>
                    <a:pt x="138" y="42"/>
                  </a:lnTo>
                  <a:lnTo>
                    <a:pt x="136" y="36"/>
                  </a:lnTo>
                  <a:lnTo>
                    <a:pt x="130" y="30"/>
                  </a:lnTo>
                  <a:lnTo>
                    <a:pt x="124" y="26"/>
                  </a:lnTo>
                  <a:lnTo>
                    <a:pt x="118" y="22"/>
                  </a:lnTo>
                  <a:lnTo>
                    <a:pt x="112" y="20"/>
                  </a:lnTo>
                  <a:lnTo>
                    <a:pt x="104" y="20"/>
                  </a:lnTo>
                  <a:lnTo>
                    <a:pt x="96" y="20"/>
                  </a:lnTo>
                  <a:lnTo>
                    <a:pt x="88" y="22"/>
                  </a:lnTo>
                  <a:lnTo>
                    <a:pt x="80" y="28"/>
                  </a:lnTo>
                  <a:lnTo>
                    <a:pt x="74" y="32"/>
                  </a:lnTo>
                  <a:lnTo>
                    <a:pt x="74" y="26"/>
                  </a:lnTo>
                  <a:lnTo>
                    <a:pt x="70" y="20"/>
                  </a:lnTo>
                  <a:lnTo>
                    <a:pt x="62" y="10"/>
                  </a:lnTo>
                  <a:lnTo>
                    <a:pt x="56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2" y="4"/>
                  </a:lnTo>
                  <a:lnTo>
                    <a:pt x="16" y="6"/>
                  </a:lnTo>
                  <a:lnTo>
                    <a:pt x="10" y="12"/>
                  </a:lnTo>
                  <a:lnTo>
                    <a:pt x="6" y="16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0" y="46"/>
                  </a:lnTo>
                  <a:lnTo>
                    <a:pt x="2" y="52"/>
                  </a:lnTo>
                  <a:lnTo>
                    <a:pt x="6" y="60"/>
                  </a:lnTo>
                  <a:lnTo>
                    <a:pt x="10" y="66"/>
                  </a:lnTo>
                  <a:lnTo>
                    <a:pt x="16" y="70"/>
                  </a:lnTo>
                  <a:lnTo>
                    <a:pt x="22" y="74"/>
                  </a:lnTo>
                  <a:lnTo>
                    <a:pt x="30" y="76"/>
                  </a:lnTo>
                  <a:lnTo>
                    <a:pt x="38" y="76"/>
                  </a:lnTo>
                  <a:lnTo>
                    <a:pt x="46" y="76"/>
                  </a:lnTo>
                  <a:lnTo>
                    <a:pt x="54" y="72"/>
                  </a:lnTo>
                  <a:lnTo>
                    <a:pt x="60" y="68"/>
                  </a:lnTo>
                  <a:lnTo>
                    <a:pt x="66" y="62"/>
                  </a:lnTo>
                  <a:lnTo>
                    <a:pt x="68" y="70"/>
                  </a:lnTo>
                  <a:lnTo>
                    <a:pt x="70" y="76"/>
                  </a:lnTo>
                  <a:lnTo>
                    <a:pt x="78" y="86"/>
                  </a:lnTo>
                  <a:lnTo>
                    <a:pt x="90" y="92"/>
                  </a:lnTo>
                  <a:lnTo>
                    <a:pt x="96" y="94"/>
                  </a:lnTo>
                  <a:lnTo>
                    <a:pt x="104" y="96"/>
                  </a:lnTo>
                  <a:lnTo>
                    <a:pt x="116" y="94"/>
                  </a:lnTo>
                  <a:lnTo>
                    <a:pt x="124" y="88"/>
                  </a:lnTo>
                  <a:lnTo>
                    <a:pt x="124" y="96"/>
                  </a:lnTo>
                  <a:lnTo>
                    <a:pt x="126" y="102"/>
                  </a:lnTo>
                  <a:lnTo>
                    <a:pt x="128" y="110"/>
                  </a:lnTo>
                  <a:lnTo>
                    <a:pt x="130" y="116"/>
                  </a:lnTo>
                  <a:lnTo>
                    <a:pt x="136" y="122"/>
                  </a:lnTo>
                  <a:lnTo>
                    <a:pt x="142" y="126"/>
                  </a:lnTo>
                  <a:lnTo>
                    <a:pt x="148" y="130"/>
                  </a:lnTo>
                  <a:lnTo>
                    <a:pt x="154" y="132"/>
                  </a:lnTo>
                  <a:lnTo>
                    <a:pt x="162" y="134"/>
                  </a:lnTo>
                  <a:lnTo>
                    <a:pt x="170" y="132"/>
                  </a:lnTo>
                  <a:lnTo>
                    <a:pt x="170" y="134"/>
                  </a:lnTo>
                  <a:lnTo>
                    <a:pt x="170" y="140"/>
                  </a:lnTo>
                  <a:lnTo>
                    <a:pt x="174" y="148"/>
                  </a:lnTo>
                  <a:lnTo>
                    <a:pt x="176" y="154"/>
                  </a:lnTo>
                  <a:lnTo>
                    <a:pt x="182" y="160"/>
                  </a:lnTo>
                  <a:lnTo>
                    <a:pt x="186" y="164"/>
                  </a:lnTo>
                  <a:lnTo>
                    <a:pt x="194" y="168"/>
                  </a:lnTo>
                  <a:lnTo>
                    <a:pt x="200" y="170"/>
                  </a:lnTo>
                  <a:lnTo>
                    <a:pt x="208" y="172"/>
                  </a:lnTo>
                  <a:lnTo>
                    <a:pt x="212" y="170"/>
                  </a:lnTo>
                  <a:lnTo>
                    <a:pt x="208" y="182"/>
                  </a:lnTo>
                  <a:lnTo>
                    <a:pt x="206" y="194"/>
                  </a:lnTo>
                  <a:lnTo>
                    <a:pt x="206" y="200"/>
                  </a:lnTo>
                  <a:lnTo>
                    <a:pt x="208" y="208"/>
                  </a:lnTo>
                  <a:lnTo>
                    <a:pt x="212" y="214"/>
                  </a:lnTo>
                  <a:lnTo>
                    <a:pt x="216" y="220"/>
                  </a:lnTo>
                  <a:lnTo>
                    <a:pt x="222" y="224"/>
                  </a:lnTo>
                  <a:lnTo>
                    <a:pt x="228" y="228"/>
                  </a:lnTo>
                  <a:lnTo>
                    <a:pt x="236" y="230"/>
                  </a:lnTo>
                  <a:lnTo>
                    <a:pt x="244" y="232"/>
                  </a:lnTo>
                  <a:lnTo>
                    <a:pt x="250" y="230"/>
                  </a:lnTo>
                  <a:lnTo>
                    <a:pt x="258" y="228"/>
                  </a:lnTo>
                  <a:lnTo>
                    <a:pt x="264" y="224"/>
                  </a:lnTo>
                  <a:lnTo>
                    <a:pt x="270" y="220"/>
                  </a:lnTo>
                  <a:lnTo>
                    <a:pt x="274" y="214"/>
                  </a:lnTo>
                  <a:lnTo>
                    <a:pt x="278" y="208"/>
                  </a:lnTo>
                  <a:lnTo>
                    <a:pt x="280" y="200"/>
                  </a:lnTo>
                  <a:lnTo>
                    <a:pt x="282" y="194"/>
                  </a:lnTo>
                  <a:lnTo>
                    <a:pt x="280" y="186"/>
                  </a:lnTo>
                  <a:lnTo>
                    <a:pt x="278" y="178"/>
                  </a:lnTo>
                  <a:lnTo>
                    <a:pt x="274" y="172"/>
                  </a:lnTo>
                  <a:lnTo>
                    <a:pt x="270" y="166"/>
                  </a:lnTo>
                  <a:lnTo>
                    <a:pt x="264" y="162"/>
                  </a:lnTo>
                  <a:lnTo>
                    <a:pt x="258" y="158"/>
                  </a:lnTo>
                  <a:lnTo>
                    <a:pt x="250" y="156"/>
                  </a:lnTo>
                  <a:lnTo>
                    <a:pt x="244" y="1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36"/>
            <p:cNvSpPr/>
            <p:nvPr/>
          </p:nvSpPr>
          <p:spPr>
            <a:xfrm>
              <a:off x="2590800" y="4368800"/>
              <a:ext cx="447675" cy="368300"/>
            </a:xfrm>
            <a:custGeom>
              <a:avLst/>
              <a:gdLst/>
              <a:ahLst/>
              <a:cxnLst/>
              <a:rect l="l" t="t" r="r" b="b"/>
              <a:pathLst>
                <a:path w="282" h="232" extrusionOk="0">
                  <a:moveTo>
                    <a:pt x="38" y="156"/>
                  </a:moveTo>
                  <a:lnTo>
                    <a:pt x="38" y="156"/>
                  </a:lnTo>
                  <a:lnTo>
                    <a:pt x="42" y="156"/>
                  </a:lnTo>
                  <a:lnTo>
                    <a:pt x="36" y="146"/>
                  </a:lnTo>
                  <a:lnTo>
                    <a:pt x="34" y="134"/>
                  </a:lnTo>
                  <a:lnTo>
                    <a:pt x="36" y="126"/>
                  </a:lnTo>
                  <a:lnTo>
                    <a:pt x="38" y="118"/>
                  </a:lnTo>
                  <a:lnTo>
                    <a:pt x="42" y="112"/>
                  </a:lnTo>
                  <a:lnTo>
                    <a:pt x="46" y="106"/>
                  </a:lnTo>
                  <a:lnTo>
                    <a:pt x="52" y="102"/>
                  </a:lnTo>
                  <a:lnTo>
                    <a:pt x="58" y="98"/>
                  </a:lnTo>
                  <a:lnTo>
                    <a:pt x="66" y="96"/>
                  </a:lnTo>
                  <a:lnTo>
                    <a:pt x="72" y="96"/>
                  </a:lnTo>
                  <a:lnTo>
                    <a:pt x="80" y="96"/>
                  </a:lnTo>
                  <a:lnTo>
                    <a:pt x="82" y="88"/>
                  </a:lnTo>
                  <a:lnTo>
                    <a:pt x="84" y="80"/>
                  </a:lnTo>
                  <a:lnTo>
                    <a:pt x="88" y="74"/>
                  </a:lnTo>
                  <a:lnTo>
                    <a:pt x="92" y="68"/>
                  </a:lnTo>
                  <a:lnTo>
                    <a:pt x="98" y="64"/>
                  </a:lnTo>
                  <a:lnTo>
                    <a:pt x="104" y="60"/>
                  </a:lnTo>
                  <a:lnTo>
                    <a:pt x="110" y="58"/>
                  </a:lnTo>
                  <a:lnTo>
                    <a:pt x="118" y="58"/>
                  </a:lnTo>
                  <a:lnTo>
                    <a:pt x="130" y="58"/>
                  </a:lnTo>
                  <a:lnTo>
                    <a:pt x="140" y="64"/>
                  </a:lnTo>
                  <a:lnTo>
                    <a:pt x="140" y="58"/>
                  </a:lnTo>
                  <a:lnTo>
                    <a:pt x="140" y="50"/>
                  </a:lnTo>
                  <a:lnTo>
                    <a:pt x="142" y="42"/>
                  </a:lnTo>
                  <a:lnTo>
                    <a:pt x="146" y="36"/>
                  </a:lnTo>
                  <a:lnTo>
                    <a:pt x="150" y="30"/>
                  </a:lnTo>
                  <a:lnTo>
                    <a:pt x="156" y="26"/>
                  </a:lnTo>
                  <a:lnTo>
                    <a:pt x="162" y="22"/>
                  </a:lnTo>
                  <a:lnTo>
                    <a:pt x="170" y="20"/>
                  </a:lnTo>
                  <a:lnTo>
                    <a:pt x="178" y="20"/>
                  </a:lnTo>
                  <a:lnTo>
                    <a:pt x="186" y="20"/>
                  </a:lnTo>
                  <a:lnTo>
                    <a:pt x="194" y="22"/>
                  </a:lnTo>
                  <a:lnTo>
                    <a:pt x="200" y="28"/>
                  </a:lnTo>
                  <a:lnTo>
                    <a:pt x="206" y="32"/>
                  </a:lnTo>
                  <a:lnTo>
                    <a:pt x="208" y="26"/>
                  </a:lnTo>
                  <a:lnTo>
                    <a:pt x="210" y="20"/>
                  </a:lnTo>
                  <a:lnTo>
                    <a:pt x="218" y="10"/>
                  </a:lnTo>
                  <a:lnTo>
                    <a:pt x="230" y="2"/>
                  </a:lnTo>
                  <a:lnTo>
                    <a:pt x="236" y="0"/>
                  </a:lnTo>
                  <a:lnTo>
                    <a:pt x="244" y="0"/>
                  </a:lnTo>
                  <a:lnTo>
                    <a:pt x="252" y="0"/>
                  </a:lnTo>
                  <a:lnTo>
                    <a:pt x="258" y="4"/>
                  </a:lnTo>
                  <a:lnTo>
                    <a:pt x="264" y="6"/>
                  </a:lnTo>
                  <a:lnTo>
                    <a:pt x="270" y="12"/>
                  </a:lnTo>
                  <a:lnTo>
                    <a:pt x="276" y="16"/>
                  </a:lnTo>
                  <a:lnTo>
                    <a:pt x="278" y="24"/>
                  </a:lnTo>
                  <a:lnTo>
                    <a:pt x="280" y="30"/>
                  </a:lnTo>
                  <a:lnTo>
                    <a:pt x="282" y="38"/>
                  </a:lnTo>
                  <a:lnTo>
                    <a:pt x="280" y="46"/>
                  </a:lnTo>
                  <a:lnTo>
                    <a:pt x="278" y="52"/>
                  </a:lnTo>
                  <a:lnTo>
                    <a:pt x="276" y="60"/>
                  </a:lnTo>
                  <a:lnTo>
                    <a:pt x="270" y="66"/>
                  </a:lnTo>
                  <a:lnTo>
                    <a:pt x="264" y="70"/>
                  </a:lnTo>
                  <a:lnTo>
                    <a:pt x="258" y="74"/>
                  </a:lnTo>
                  <a:lnTo>
                    <a:pt x="252" y="76"/>
                  </a:lnTo>
                  <a:lnTo>
                    <a:pt x="244" y="76"/>
                  </a:lnTo>
                  <a:lnTo>
                    <a:pt x="236" y="76"/>
                  </a:lnTo>
                  <a:lnTo>
                    <a:pt x="228" y="72"/>
                  </a:lnTo>
                  <a:lnTo>
                    <a:pt x="220" y="68"/>
                  </a:lnTo>
                  <a:lnTo>
                    <a:pt x="214" y="62"/>
                  </a:lnTo>
                  <a:lnTo>
                    <a:pt x="214" y="70"/>
                  </a:lnTo>
                  <a:lnTo>
                    <a:pt x="210" y="76"/>
                  </a:lnTo>
                  <a:lnTo>
                    <a:pt x="202" y="86"/>
                  </a:lnTo>
                  <a:lnTo>
                    <a:pt x="196" y="90"/>
                  </a:lnTo>
                  <a:lnTo>
                    <a:pt x="190" y="92"/>
                  </a:lnTo>
                  <a:lnTo>
                    <a:pt x="184" y="94"/>
                  </a:lnTo>
                  <a:lnTo>
                    <a:pt x="178" y="96"/>
                  </a:lnTo>
                  <a:lnTo>
                    <a:pt x="166" y="94"/>
                  </a:lnTo>
                  <a:lnTo>
                    <a:pt x="156" y="88"/>
                  </a:lnTo>
                  <a:lnTo>
                    <a:pt x="156" y="96"/>
                  </a:lnTo>
                  <a:lnTo>
                    <a:pt x="156" y="102"/>
                  </a:lnTo>
                  <a:lnTo>
                    <a:pt x="154" y="110"/>
                  </a:lnTo>
                  <a:lnTo>
                    <a:pt x="150" y="116"/>
                  </a:lnTo>
                  <a:lnTo>
                    <a:pt x="146" y="122"/>
                  </a:lnTo>
                  <a:lnTo>
                    <a:pt x="140" y="126"/>
                  </a:lnTo>
                  <a:lnTo>
                    <a:pt x="134" y="130"/>
                  </a:lnTo>
                  <a:lnTo>
                    <a:pt x="126" y="132"/>
                  </a:lnTo>
                  <a:lnTo>
                    <a:pt x="118" y="134"/>
                  </a:lnTo>
                  <a:lnTo>
                    <a:pt x="110" y="132"/>
                  </a:lnTo>
                  <a:lnTo>
                    <a:pt x="110" y="134"/>
                  </a:lnTo>
                  <a:lnTo>
                    <a:pt x="110" y="140"/>
                  </a:lnTo>
                  <a:lnTo>
                    <a:pt x="108" y="148"/>
                  </a:lnTo>
                  <a:lnTo>
                    <a:pt x="104" y="154"/>
                  </a:lnTo>
                  <a:lnTo>
                    <a:pt x="100" y="160"/>
                  </a:lnTo>
                  <a:lnTo>
                    <a:pt x="94" y="164"/>
                  </a:lnTo>
                  <a:lnTo>
                    <a:pt x="88" y="168"/>
                  </a:lnTo>
                  <a:lnTo>
                    <a:pt x="80" y="170"/>
                  </a:lnTo>
                  <a:lnTo>
                    <a:pt x="72" y="172"/>
                  </a:lnTo>
                  <a:lnTo>
                    <a:pt x="68" y="170"/>
                  </a:lnTo>
                  <a:lnTo>
                    <a:pt x="74" y="182"/>
                  </a:lnTo>
                  <a:lnTo>
                    <a:pt x="76" y="194"/>
                  </a:lnTo>
                  <a:lnTo>
                    <a:pt x="76" y="200"/>
                  </a:lnTo>
                  <a:lnTo>
                    <a:pt x="72" y="208"/>
                  </a:lnTo>
                  <a:lnTo>
                    <a:pt x="70" y="214"/>
                  </a:lnTo>
                  <a:lnTo>
                    <a:pt x="64" y="220"/>
                  </a:lnTo>
                  <a:lnTo>
                    <a:pt x="60" y="224"/>
                  </a:lnTo>
                  <a:lnTo>
                    <a:pt x="52" y="228"/>
                  </a:lnTo>
                  <a:lnTo>
                    <a:pt x="46" y="230"/>
                  </a:lnTo>
                  <a:lnTo>
                    <a:pt x="38" y="232"/>
                  </a:lnTo>
                  <a:lnTo>
                    <a:pt x="30" y="230"/>
                  </a:lnTo>
                  <a:lnTo>
                    <a:pt x="24" y="228"/>
                  </a:lnTo>
                  <a:lnTo>
                    <a:pt x="16" y="224"/>
                  </a:lnTo>
                  <a:lnTo>
                    <a:pt x="10" y="220"/>
                  </a:lnTo>
                  <a:lnTo>
                    <a:pt x="6" y="214"/>
                  </a:lnTo>
                  <a:lnTo>
                    <a:pt x="2" y="208"/>
                  </a:lnTo>
                  <a:lnTo>
                    <a:pt x="0" y="200"/>
                  </a:lnTo>
                  <a:lnTo>
                    <a:pt x="0" y="194"/>
                  </a:lnTo>
                  <a:lnTo>
                    <a:pt x="0" y="186"/>
                  </a:lnTo>
                  <a:lnTo>
                    <a:pt x="2" y="178"/>
                  </a:lnTo>
                  <a:lnTo>
                    <a:pt x="6" y="172"/>
                  </a:lnTo>
                  <a:lnTo>
                    <a:pt x="10" y="166"/>
                  </a:lnTo>
                  <a:lnTo>
                    <a:pt x="16" y="162"/>
                  </a:lnTo>
                  <a:lnTo>
                    <a:pt x="24" y="158"/>
                  </a:lnTo>
                  <a:lnTo>
                    <a:pt x="30" y="156"/>
                  </a:lnTo>
                  <a:lnTo>
                    <a:pt x="38" y="1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36"/>
            <p:cNvSpPr/>
            <p:nvPr/>
          </p:nvSpPr>
          <p:spPr>
            <a:xfrm>
              <a:off x="2635250" y="4168775"/>
              <a:ext cx="234950" cy="196850"/>
            </a:xfrm>
            <a:custGeom>
              <a:avLst/>
              <a:gdLst/>
              <a:ahLst/>
              <a:cxnLst/>
              <a:rect l="l" t="t" r="r" b="b"/>
              <a:pathLst>
                <a:path w="148" h="124" extrusionOk="0">
                  <a:moveTo>
                    <a:pt x="84" y="4"/>
                  </a:moveTo>
                  <a:lnTo>
                    <a:pt x="96" y="72"/>
                  </a:lnTo>
                  <a:lnTo>
                    <a:pt x="88" y="72"/>
                  </a:lnTo>
                  <a:lnTo>
                    <a:pt x="82" y="74"/>
                  </a:lnTo>
                  <a:lnTo>
                    <a:pt x="76" y="78"/>
                  </a:lnTo>
                  <a:lnTo>
                    <a:pt x="70" y="82"/>
                  </a:lnTo>
                  <a:lnTo>
                    <a:pt x="10" y="56"/>
                  </a:lnTo>
                  <a:lnTo>
                    <a:pt x="6" y="64"/>
                  </a:lnTo>
                  <a:lnTo>
                    <a:pt x="0" y="80"/>
                  </a:lnTo>
                  <a:lnTo>
                    <a:pt x="0" y="90"/>
                  </a:lnTo>
                  <a:lnTo>
                    <a:pt x="0" y="102"/>
                  </a:lnTo>
                  <a:lnTo>
                    <a:pt x="2" y="112"/>
                  </a:lnTo>
                  <a:lnTo>
                    <a:pt x="10" y="122"/>
                  </a:lnTo>
                  <a:lnTo>
                    <a:pt x="66" y="108"/>
                  </a:lnTo>
                  <a:lnTo>
                    <a:pt x="72" y="116"/>
                  </a:lnTo>
                  <a:lnTo>
                    <a:pt x="78" y="122"/>
                  </a:lnTo>
                  <a:lnTo>
                    <a:pt x="88" y="124"/>
                  </a:lnTo>
                  <a:lnTo>
                    <a:pt x="98" y="124"/>
                  </a:lnTo>
                  <a:lnTo>
                    <a:pt x="108" y="118"/>
                  </a:lnTo>
                  <a:lnTo>
                    <a:pt x="114" y="110"/>
                  </a:lnTo>
                  <a:lnTo>
                    <a:pt x="116" y="104"/>
                  </a:lnTo>
                  <a:lnTo>
                    <a:pt x="118" y="96"/>
                  </a:lnTo>
                  <a:lnTo>
                    <a:pt x="116" y="90"/>
                  </a:lnTo>
                  <a:lnTo>
                    <a:pt x="114" y="84"/>
                  </a:lnTo>
                  <a:lnTo>
                    <a:pt x="148" y="20"/>
                  </a:lnTo>
                  <a:lnTo>
                    <a:pt x="140" y="10"/>
                  </a:lnTo>
                  <a:lnTo>
                    <a:pt x="130" y="4"/>
                  </a:lnTo>
                  <a:lnTo>
                    <a:pt x="120" y="2"/>
                  </a:lnTo>
                  <a:lnTo>
                    <a:pt x="110" y="0"/>
                  </a:lnTo>
                  <a:lnTo>
                    <a:pt x="92" y="2"/>
                  </a:lnTo>
                  <a:lnTo>
                    <a:pt x="84" y="4"/>
                  </a:lnTo>
                  <a:close/>
                </a:path>
              </a:pathLst>
            </a:custGeom>
            <a:solidFill>
              <a:srgbClr val="ED1B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36"/>
            <p:cNvSpPr/>
            <p:nvPr/>
          </p:nvSpPr>
          <p:spPr>
            <a:xfrm>
              <a:off x="3095625" y="4337050"/>
              <a:ext cx="92075" cy="41275"/>
            </a:xfrm>
            <a:custGeom>
              <a:avLst/>
              <a:gdLst/>
              <a:ahLst/>
              <a:cxnLst/>
              <a:rect l="l" t="t" r="r" b="b"/>
              <a:pathLst>
                <a:path w="58" h="26" extrusionOk="0">
                  <a:moveTo>
                    <a:pt x="0" y="24"/>
                  </a:moveTo>
                  <a:lnTo>
                    <a:pt x="0" y="24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8" y="10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4" y="4"/>
                  </a:lnTo>
                  <a:lnTo>
                    <a:pt x="50" y="10"/>
                  </a:lnTo>
                  <a:lnTo>
                    <a:pt x="56" y="18"/>
                  </a:lnTo>
                  <a:lnTo>
                    <a:pt x="58" y="20"/>
                  </a:lnTo>
                  <a:lnTo>
                    <a:pt x="56" y="22"/>
                  </a:lnTo>
                  <a:lnTo>
                    <a:pt x="54" y="22"/>
                  </a:lnTo>
                  <a:lnTo>
                    <a:pt x="52" y="22"/>
                  </a:lnTo>
                  <a:lnTo>
                    <a:pt x="46" y="14"/>
                  </a:lnTo>
                  <a:lnTo>
                    <a:pt x="40" y="8"/>
                  </a:lnTo>
                  <a:lnTo>
                    <a:pt x="34" y="6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20" y="8"/>
                  </a:lnTo>
                  <a:lnTo>
                    <a:pt x="12" y="14"/>
                  </a:lnTo>
                  <a:lnTo>
                    <a:pt x="4" y="24"/>
                  </a:lnTo>
                  <a:lnTo>
                    <a:pt x="2" y="2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34E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36"/>
            <p:cNvSpPr/>
            <p:nvPr/>
          </p:nvSpPr>
          <p:spPr>
            <a:xfrm>
              <a:off x="3159125" y="4365625"/>
              <a:ext cx="88900" cy="41275"/>
            </a:xfrm>
            <a:custGeom>
              <a:avLst/>
              <a:gdLst/>
              <a:ahLst/>
              <a:cxnLst/>
              <a:rect l="l" t="t" r="r" b="b"/>
              <a:pathLst>
                <a:path w="56" h="26" extrusionOk="0">
                  <a:moveTo>
                    <a:pt x="0" y="26"/>
                  </a:moveTo>
                  <a:lnTo>
                    <a:pt x="0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8" y="10"/>
                  </a:lnTo>
                  <a:lnTo>
                    <a:pt x="18" y="4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4"/>
                  </a:lnTo>
                  <a:lnTo>
                    <a:pt x="50" y="10"/>
                  </a:lnTo>
                  <a:lnTo>
                    <a:pt x="56" y="18"/>
                  </a:lnTo>
                  <a:lnTo>
                    <a:pt x="56" y="20"/>
                  </a:lnTo>
                  <a:lnTo>
                    <a:pt x="56" y="22"/>
                  </a:lnTo>
                  <a:lnTo>
                    <a:pt x="54" y="22"/>
                  </a:lnTo>
                  <a:lnTo>
                    <a:pt x="52" y="22"/>
                  </a:lnTo>
                  <a:lnTo>
                    <a:pt x="46" y="14"/>
                  </a:lnTo>
                  <a:lnTo>
                    <a:pt x="40" y="8"/>
                  </a:lnTo>
                  <a:lnTo>
                    <a:pt x="34" y="6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20" y="8"/>
                  </a:lnTo>
                  <a:lnTo>
                    <a:pt x="12" y="14"/>
                  </a:lnTo>
                  <a:lnTo>
                    <a:pt x="4" y="24"/>
                  </a:lnTo>
                  <a:lnTo>
                    <a:pt x="2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34E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36"/>
            <p:cNvSpPr/>
            <p:nvPr/>
          </p:nvSpPr>
          <p:spPr>
            <a:xfrm>
              <a:off x="2867025" y="4352925"/>
              <a:ext cx="92075" cy="41275"/>
            </a:xfrm>
            <a:custGeom>
              <a:avLst/>
              <a:gdLst/>
              <a:ahLst/>
              <a:cxnLst/>
              <a:rect l="l" t="t" r="r" b="b"/>
              <a:pathLst>
                <a:path w="58" h="26" extrusionOk="0">
                  <a:moveTo>
                    <a:pt x="2" y="24"/>
                  </a:moveTo>
                  <a:lnTo>
                    <a:pt x="2" y="24"/>
                  </a:lnTo>
                  <a:lnTo>
                    <a:pt x="0" y="24"/>
                  </a:lnTo>
                  <a:lnTo>
                    <a:pt x="2" y="20"/>
                  </a:lnTo>
                  <a:lnTo>
                    <a:pt x="4" y="18"/>
                  </a:lnTo>
                  <a:lnTo>
                    <a:pt x="10" y="10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4" y="4"/>
                  </a:lnTo>
                  <a:lnTo>
                    <a:pt x="52" y="10"/>
                  </a:lnTo>
                  <a:lnTo>
                    <a:pt x="58" y="18"/>
                  </a:lnTo>
                  <a:lnTo>
                    <a:pt x="58" y="20"/>
                  </a:lnTo>
                  <a:lnTo>
                    <a:pt x="58" y="22"/>
                  </a:lnTo>
                  <a:lnTo>
                    <a:pt x="54" y="22"/>
                  </a:lnTo>
                  <a:lnTo>
                    <a:pt x="46" y="14"/>
                  </a:lnTo>
                  <a:lnTo>
                    <a:pt x="42" y="8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6" y="6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6" y="24"/>
                  </a:lnTo>
                  <a:lnTo>
                    <a:pt x="4" y="26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rgbClr val="034E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36"/>
            <p:cNvSpPr/>
            <p:nvPr/>
          </p:nvSpPr>
          <p:spPr>
            <a:xfrm>
              <a:off x="2984500" y="4327525"/>
              <a:ext cx="92075" cy="41275"/>
            </a:xfrm>
            <a:custGeom>
              <a:avLst/>
              <a:gdLst/>
              <a:ahLst/>
              <a:cxnLst/>
              <a:rect l="l" t="t" r="r" b="b"/>
              <a:pathLst>
                <a:path w="58" h="26" extrusionOk="0">
                  <a:moveTo>
                    <a:pt x="2" y="26"/>
                  </a:moveTo>
                  <a:lnTo>
                    <a:pt x="2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8" y="12"/>
                  </a:lnTo>
                  <a:lnTo>
                    <a:pt x="18" y="4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6" y="2"/>
                  </a:lnTo>
                  <a:lnTo>
                    <a:pt x="44" y="4"/>
                  </a:lnTo>
                  <a:lnTo>
                    <a:pt x="50" y="10"/>
                  </a:lnTo>
                  <a:lnTo>
                    <a:pt x="56" y="18"/>
                  </a:lnTo>
                  <a:lnTo>
                    <a:pt x="58" y="22"/>
                  </a:lnTo>
                  <a:lnTo>
                    <a:pt x="56" y="22"/>
                  </a:lnTo>
                  <a:lnTo>
                    <a:pt x="54" y="24"/>
                  </a:lnTo>
                  <a:lnTo>
                    <a:pt x="52" y="22"/>
                  </a:lnTo>
                  <a:lnTo>
                    <a:pt x="46" y="14"/>
                  </a:lnTo>
                  <a:lnTo>
                    <a:pt x="40" y="10"/>
                  </a:lnTo>
                  <a:lnTo>
                    <a:pt x="34" y="6"/>
                  </a:lnTo>
                  <a:lnTo>
                    <a:pt x="30" y="6"/>
                  </a:lnTo>
                  <a:lnTo>
                    <a:pt x="26" y="6"/>
                  </a:lnTo>
                  <a:lnTo>
                    <a:pt x="20" y="8"/>
                  </a:lnTo>
                  <a:lnTo>
                    <a:pt x="12" y="16"/>
                  </a:lnTo>
                  <a:lnTo>
                    <a:pt x="6" y="24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rgbClr val="034E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36"/>
            <p:cNvSpPr/>
            <p:nvPr/>
          </p:nvSpPr>
          <p:spPr>
            <a:xfrm>
              <a:off x="2759075" y="4410075"/>
              <a:ext cx="92075" cy="41275"/>
            </a:xfrm>
            <a:custGeom>
              <a:avLst/>
              <a:gdLst/>
              <a:ahLst/>
              <a:cxnLst/>
              <a:rect l="l" t="t" r="r" b="b"/>
              <a:pathLst>
                <a:path w="58" h="26" extrusionOk="0">
                  <a:moveTo>
                    <a:pt x="2" y="26"/>
                  </a:moveTo>
                  <a:lnTo>
                    <a:pt x="2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4" y="18"/>
                  </a:lnTo>
                  <a:lnTo>
                    <a:pt x="10" y="10"/>
                  </a:lnTo>
                  <a:lnTo>
                    <a:pt x="18" y="4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4" y="4"/>
                  </a:lnTo>
                  <a:lnTo>
                    <a:pt x="50" y="10"/>
                  </a:lnTo>
                  <a:lnTo>
                    <a:pt x="58" y="18"/>
                  </a:lnTo>
                  <a:lnTo>
                    <a:pt x="58" y="20"/>
                  </a:lnTo>
                  <a:lnTo>
                    <a:pt x="56" y="22"/>
                  </a:lnTo>
                  <a:lnTo>
                    <a:pt x="54" y="22"/>
                  </a:lnTo>
                  <a:lnTo>
                    <a:pt x="46" y="14"/>
                  </a:lnTo>
                  <a:lnTo>
                    <a:pt x="42" y="8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6" y="6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6" y="24"/>
                  </a:lnTo>
                  <a:lnTo>
                    <a:pt x="4" y="26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rgbClr val="034E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36"/>
            <p:cNvSpPr/>
            <p:nvPr/>
          </p:nvSpPr>
          <p:spPr>
            <a:xfrm>
              <a:off x="3263900" y="4406900"/>
              <a:ext cx="92075" cy="41275"/>
            </a:xfrm>
            <a:custGeom>
              <a:avLst/>
              <a:gdLst/>
              <a:ahLst/>
              <a:cxnLst/>
              <a:rect l="l" t="t" r="r" b="b"/>
              <a:pathLst>
                <a:path w="58" h="26" extrusionOk="0">
                  <a:moveTo>
                    <a:pt x="2" y="26"/>
                  </a:moveTo>
                  <a:lnTo>
                    <a:pt x="2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2" y="20"/>
                  </a:lnTo>
                  <a:lnTo>
                    <a:pt x="8" y="12"/>
                  </a:lnTo>
                  <a:lnTo>
                    <a:pt x="18" y="4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6" y="2"/>
                  </a:lnTo>
                  <a:lnTo>
                    <a:pt x="44" y="6"/>
                  </a:lnTo>
                  <a:lnTo>
                    <a:pt x="50" y="10"/>
                  </a:lnTo>
                  <a:lnTo>
                    <a:pt x="58" y="20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4" y="24"/>
                  </a:lnTo>
                  <a:lnTo>
                    <a:pt x="52" y="22"/>
                  </a:lnTo>
                  <a:lnTo>
                    <a:pt x="46" y="14"/>
                  </a:lnTo>
                  <a:lnTo>
                    <a:pt x="40" y="10"/>
                  </a:lnTo>
                  <a:lnTo>
                    <a:pt x="34" y="8"/>
                  </a:lnTo>
                  <a:lnTo>
                    <a:pt x="30" y="6"/>
                  </a:lnTo>
                  <a:lnTo>
                    <a:pt x="26" y="8"/>
                  </a:lnTo>
                  <a:lnTo>
                    <a:pt x="20" y="10"/>
                  </a:lnTo>
                  <a:lnTo>
                    <a:pt x="12" y="16"/>
                  </a:lnTo>
                  <a:lnTo>
                    <a:pt x="6" y="26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rgbClr val="034E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36"/>
            <p:cNvSpPr/>
            <p:nvPr/>
          </p:nvSpPr>
          <p:spPr>
            <a:xfrm>
              <a:off x="2930525" y="4381500"/>
              <a:ext cx="92075" cy="41275"/>
            </a:xfrm>
            <a:custGeom>
              <a:avLst/>
              <a:gdLst/>
              <a:ahLst/>
              <a:cxnLst/>
              <a:rect l="l" t="t" r="r" b="b"/>
              <a:pathLst>
                <a:path w="58" h="26" extrusionOk="0">
                  <a:moveTo>
                    <a:pt x="2" y="26"/>
                  </a:moveTo>
                  <a:lnTo>
                    <a:pt x="2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4" y="18"/>
                  </a:lnTo>
                  <a:lnTo>
                    <a:pt x="10" y="10"/>
                  </a:lnTo>
                  <a:lnTo>
                    <a:pt x="18" y="4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4" y="4"/>
                  </a:lnTo>
                  <a:lnTo>
                    <a:pt x="50" y="10"/>
                  </a:lnTo>
                  <a:lnTo>
                    <a:pt x="58" y="18"/>
                  </a:lnTo>
                  <a:lnTo>
                    <a:pt x="58" y="20"/>
                  </a:lnTo>
                  <a:lnTo>
                    <a:pt x="56" y="22"/>
                  </a:lnTo>
                  <a:lnTo>
                    <a:pt x="54" y="22"/>
                  </a:lnTo>
                  <a:lnTo>
                    <a:pt x="46" y="14"/>
                  </a:lnTo>
                  <a:lnTo>
                    <a:pt x="42" y="8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6" y="6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6" y="24"/>
                  </a:lnTo>
                  <a:lnTo>
                    <a:pt x="4" y="26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rgbClr val="034E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36"/>
            <p:cNvSpPr/>
            <p:nvPr/>
          </p:nvSpPr>
          <p:spPr>
            <a:xfrm>
              <a:off x="3105150" y="4654550"/>
              <a:ext cx="38100" cy="34925"/>
            </a:xfrm>
            <a:custGeom>
              <a:avLst/>
              <a:gdLst/>
              <a:ahLst/>
              <a:cxnLst/>
              <a:rect l="l" t="t" r="r" b="b"/>
              <a:pathLst>
                <a:path w="24" h="22" extrusionOk="0">
                  <a:moveTo>
                    <a:pt x="18" y="20"/>
                  </a:moveTo>
                  <a:lnTo>
                    <a:pt x="2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2"/>
                  </a:lnTo>
                  <a:lnTo>
                    <a:pt x="22" y="16"/>
                  </a:lnTo>
                  <a:lnTo>
                    <a:pt x="24" y="18"/>
                  </a:lnTo>
                  <a:lnTo>
                    <a:pt x="22" y="20"/>
                  </a:lnTo>
                  <a:lnTo>
                    <a:pt x="20" y="22"/>
                  </a:lnTo>
                  <a:lnTo>
                    <a:pt x="18" y="20"/>
                  </a:lnTo>
                  <a:close/>
                </a:path>
              </a:pathLst>
            </a:custGeom>
            <a:solidFill>
              <a:srgbClr val="8E4D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36"/>
            <p:cNvSpPr/>
            <p:nvPr/>
          </p:nvSpPr>
          <p:spPr>
            <a:xfrm>
              <a:off x="3140075" y="4632325"/>
              <a:ext cx="25400" cy="38100"/>
            </a:xfrm>
            <a:custGeom>
              <a:avLst/>
              <a:gdLst/>
              <a:ahLst/>
              <a:cxnLst/>
              <a:rect l="l" t="t" r="r" b="b"/>
              <a:pathLst>
                <a:path w="16" h="24" extrusionOk="0">
                  <a:moveTo>
                    <a:pt x="10" y="2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16" y="20"/>
                  </a:lnTo>
                  <a:lnTo>
                    <a:pt x="16" y="22"/>
                  </a:lnTo>
                  <a:lnTo>
                    <a:pt x="16" y="24"/>
                  </a:lnTo>
                  <a:lnTo>
                    <a:pt x="14" y="24"/>
                  </a:lnTo>
                  <a:lnTo>
                    <a:pt x="10" y="22"/>
                  </a:lnTo>
                  <a:close/>
                </a:path>
              </a:pathLst>
            </a:custGeom>
            <a:solidFill>
              <a:srgbClr val="8E4D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36"/>
            <p:cNvSpPr/>
            <p:nvPr/>
          </p:nvSpPr>
          <p:spPr>
            <a:xfrm>
              <a:off x="3241675" y="4654550"/>
              <a:ext cx="34925" cy="34925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0" y="20"/>
                  </a:moveTo>
                  <a:lnTo>
                    <a:pt x="0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6" y="20"/>
                  </a:lnTo>
                  <a:lnTo>
                    <a:pt x="2" y="22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8E4D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36"/>
            <p:cNvSpPr/>
            <p:nvPr/>
          </p:nvSpPr>
          <p:spPr>
            <a:xfrm>
              <a:off x="3216275" y="4632325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18" h="24" extrusionOk="0">
                  <a:moveTo>
                    <a:pt x="2" y="24"/>
                  </a:moveTo>
                  <a:lnTo>
                    <a:pt x="2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6" y="22"/>
                  </a:lnTo>
                  <a:lnTo>
                    <a:pt x="4" y="24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rgbClr val="8E4D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36"/>
            <p:cNvSpPr/>
            <p:nvPr/>
          </p:nvSpPr>
          <p:spPr>
            <a:xfrm>
              <a:off x="3184525" y="4619625"/>
              <a:ext cx="12700" cy="44450"/>
            </a:xfrm>
            <a:custGeom>
              <a:avLst/>
              <a:gdLst/>
              <a:ahLst/>
              <a:cxnLst/>
              <a:rect l="l" t="t" r="r" b="b"/>
              <a:pathLst>
                <a:path w="8" h="28" extrusionOk="0">
                  <a:moveTo>
                    <a:pt x="0" y="24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2"/>
                  </a:lnTo>
                  <a:lnTo>
                    <a:pt x="8" y="4"/>
                  </a:lnTo>
                  <a:lnTo>
                    <a:pt x="8" y="24"/>
                  </a:lnTo>
                  <a:lnTo>
                    <a:pt x="6" y="28"/>
                  </a:lnTo>
                  <a:lnTo>
                    <a:pt x="4" y="28"/>
                  </a:lnTo>
                  <a:lnTo>
                    <a:pt x="2" y="2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8E4D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36"/>
            <p:cNvSpPr/>
            <p:nvPr/>
          </p:nvSpPr>
          <p:spPr>
            <a:xfrm>
              <a:off x="2857500" y="4654550"/>
              <a:ext cx="38100" cy="34925"/>
            </a:xfrm>
            <a:custGeom>
              <a:avLst/>
              <a:gdLst/>
              <a:ahLst/>
              <a:cxnLst/>
              <a:rect l="l" t="t" r="r" b="b"/>
              <a:pathLst>
                <a:path w="24" h="22" extrusionOk="0">
                  <a:moveTo>
                    <a:pt x="18" y="20"/>
                  </a:moveTo>
                  <a:lnTo>
                    <a:pt x="2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6" y="2"/>
                  </a:lnTo>
                  <a:lnTo>
                    <a:pt x="22" y="16"/>
                  </a:lnTo>
                  <a:lnTo>
                    <a:pt x="24" y="18"/>
                  </a:lnTo>
                  <a:lnTo>
                    <a:pt x="22" y="20"/>
                  </a:lnTo>
                  <a:lnTo>
                    <a:pt x="20" y="22"/>
                  </a:lnTo>
                  <a:lnTo>
                    <a:pt x="18" y="20"/>
                  </a:lnTo>
                  <a:close/>
                </a:path>
              </a:pathLst>
            </a:custGeom>
            <a:solidFill>
              <a:srgbClr val="8E4D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36"/>
            <p:cNvSpPr/>
            <p:nvPr/>
          </p:nvSpPr>
          <p:spPr>
            <a:xfrm>
              <a:off x="2889250" y="4632325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18" h="24" extrusionOk="0">
                  <a:moveTo>
                    <a:pt x="12" y="2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8" y="20"/>
                  </a:lnTo>
                  <a:lnTo>
                    <a:pt x="18" y="22"/>
                  </a:lnTo>
                  <a:lnTo>
                    <a:pt x="16" y="24"/>
                  </a:lnTo>
                  <a:lnTo>
                    <a:pt x="12" y="22"/>
                  </a:lnTo>
                  <a:close/>
                </a:path>
              </a:pathLst>
            </a:custGeom>
            <a:solidFill>
              <a:srgbClr val="8E4D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36"/>
            <p:cNvSpPr/>
            <p:nvPr/>
          </p:nvSpPr>
          <p:spPr>
            <a:xfrm>
              <a:off x="2994025" y="4654550"/>
              <a:ext cx="34925" cy="34925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0" y="20"/>
                  </a:moveTo>
                  <a:lnTo>
                    <a:pt x="0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4" y="20"/>
                  </a:lnTo>
                  <a:lnTo>
                    <a:pt x="2" y="22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8E4D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36"/>
            <p:cNvSpPr/>
            <p:nvPr/>
          </p:nvSpPr>
          <p:spPr>
            <a:xfrm>
              <a:off x="2968625" y="4632325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18" h="24" extrusionOk="0">
                  <a:moveTo>
                    <a:pt x="2" y="24"/>
                  </a:moveTo>
                  <a:lnTo>
                    <a:pt x="2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6" y="22"/>
                  </a:lnTo>
                  <a:lnTo>
                    <a:pt x="4" y="24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rgbClr val="8E4D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36"/>
            <p:cNvSpPr/>
            <p:nvPr/>
          </p:nvSpPr>
          <p:spPr>
            <a:xfrm>
              <a:off x="2936875" y="4619625"/>
              <a:ext cx="12700" cy="44450"/>
            </a:xfrm>
            <a:custGeom>
              <a:avLst/>
              <a:gdLst/>
              <a:ahLst/>
              <a:cxnLst/>
              <a:rect l="l" t="t" r="r" b="b"/>
              <a:pathLst>
                <a:path w="8" h="28" extrusionOk="0">
                  <a:moveTo>
                    <a:pt x="0" y="24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2"/>
                  </a:lnTo>
                  <a:lnTo>
                    <a:pt x="8" y="4"/>
                  </a:lnTo>
                  <a:lnTo>
                    <a:pt x="8" y="24"/>
                  </a:lnTo>
                  <a:lnTo>
                    <a:pt x="6" y="28"/>
                  </a:lnTo>
                  <a:lnTo>
                    <a:pt x="4" y="28"/>
                  </a:lnTo>
                  <a:lnTo>
                    <a:pt x="2" y="2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8E4D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6" name="Google Shape;1686;p36"/>
          <p:cNvGrpSpPr/>
          <p:nvPr/>
        </p:nvGrpSpPr>
        <p:grpSpPr>
          <a:xfrm>
            <a:off x="5334000" y="1752600"/>
            <a:ext cx="1828800" cy="1828800"/>
            <a:chOff x="5334000" y="1752600"/>
            <a:chExt cx="1828800" cy="1828800"/>
          </a:xfrm>
        </p:grpSpPr>
        <p:sp>
          <p:nvSpPr>
            <p:cNvPr id="1687" name="Google Shape;1687;p36"/>
            <p:cNvSpPr/>
            <p:nvPr/>
          </p:nvSpPr>
          <p:spPr>
            <a:xfrm>
              <a:off x="5334000" y="1752600"/>
              <a:ext cx="1828800" cy="182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36"/>
            <p:cNvSpPr/>
            <p:nvPr/>
          </p:nvSpPr>
          <p:spPr>
            <a:xfrm>
              <a:off x="5930900" y="2863850"/>
              <a:ext cx="635000" cy="581025"/>
            </a:xfrm>
            <a:custGeom>
              <a:avLst/>
              <a:gdLst/>
              <a:ahLst/>
              <a:cxnLst/>
              <a:rect l="l" t="t" r="r" b="b"/>
              <a:pathLst>
                <a:path w="400" h="366" extrusionOk="0">
                  <a:moveTo>
                    <a:pt x="326" y="38"/>
                  </a:moveTo>
                  <a:lnTo>
                    <a:pt x="326" y="38"/>
                  </a:lnTo>
                  <a:lnTo>
                    <a:pt x="338" y="50"/>
                  </a:lnTo>
                  <a:lnTo>
                    <a:pt x="352" y="66"/>
                  </a:lnTo>
                  <a:lnTo>
                    <a:pt x="364" y="82"/>
                  </a:lnTo>
                  <a:lnTo>
                    <a:pt x="376" y="104"/>
                  </a:lnTo>
                  <a:lnTo>
                    <a:pt x="386" y="126"/>
                  </a:lnTo>
                  <a:lnTo>
                    <a:pt x="394" y="154"/>
                  </a:lnTo>
                  <a:lnTo>
                    <a:pt x="400" y="184"/>
                  </a:lnTo>
                  <a:lnTo>
                    <a:pt x="400" y="218"/>
                  </a:lnTo>
                  <a:lnTo>
                    <a:pt x="400" y="228"/>
                  </a:lnTo>
                  <a:lnTo>
                    <a:pt x="394" y="234"/>
                  </a:lnTo>
                  <a:lnTo>
                    <a:pt x="386" y="240"/>
                  </a:lnTo>
                  <a:lnTo>
                    <a:pt x="378" y="242"/>
                  </a:lnTo>
                  <a:lnTo>
                    <a:pt x="368" y="240"/>
                  </a:lnTo>
                  <a:lnTo>
                    <a:pt x="360" y="234"/>
                  </a:lnTo>
                  <a:lnTo>
                    <a:pt x="356" y="228"/>
                  </a:lnTo>
                  <a:lnTo>
                    <a:pt x="354" y="218"/>
                  </a:lnTo>
                  <a:lnTo>
                    <a:pt x="354" y="216"/>
                  </a:lnTo>
                  <a:lnTo>
                    <a:pt x="354" y="214"/>
                  </a:lnTo>
                  <a:lnTo>
                    <a:pt x="354" y="210"/>
                  </a:lnTo>
                  <a:lnTo>
                    <a:pt x="352" y="210"/>
                  </a:lnTo>
                  <a:lnTo>
                    <a:pt x="350" y="210"/>
                  </a:lnTo>
                  <a:lnTo>
                    <a:pt x="344" y="210"/>
                  </a:lnTo>
                  <a:lnTo>
                    <a:pt x="340" y="206"/>
                  </a:lnTo>
                  <a:lnTo>
                    <a:pt x="336" y="202"/>
                  </a:lnTo>
                  <a:lnTo>
                    <a:pt x="336" y="196"/>
                  </a:lnTo>
                  <a:lnTo>
                    <a:pt x="336" y="190"/>
                  </a:lnTo>
                  <a:lnTo>
                    <a:pt x="340" y="186"/>
                  </a:lnTo>
                  <a:lnTo>
                    <a:pt x="344" y="182"/>
                  </a:lnTo>
                  <a:lnTo>
                    <a:pt x="350" y="180"/>
                  </a:lnTo>
                  <a:lnTo>
                    <a:pt x="352" y="180"/>
                  </a:lnTo>
                  <a:lnTo>
                    <a:pt x="348" y="158"/>
                  </a:lnTo>
                  <a:lnTo>
                    <a:pt x="342" y="138"/>
                  </a:lnTo>
                  <a:lnTo>
                    <a:pt x="334" y="120"/>
                  </a:lnTo>
                  <a:lnTo>
                    <a:pt x="326" y="106"/>
                  </a:lnTo>
                  <a:lnTo>
                    <a:pt x="316" y="96"/>
                  </a:lnTo>
                  <a:lnTo>
                    <a:pt x="308" y="86"/>
                  </a:lnTo>
                  <a:lnTo>
                    <a:pt x="290" y="72"/>
                  </a:lnTo>
                  <a:lnTo>
                    <a:pt x="290" y="148"/>
                  </a:lnTo>
                  <a:lnTo>
                    <a:pt x="290" y="236"/>
                  </a:lnTo>
                  <a:lnTo>
                    <a:pt x="290" y="308"/>
                  </a:lnTo>
                  <a:lnTo>
                    <a:pt x="290" y="338"/>
                  </a:lnTo>
                  <a:lnTo>
                    <a:pt x="290" y="340"/>
                  </a:lnTo>
                  <a:lnTo>
                    <a:pt x="288" y="350"/>
                  </a:lnTo>
                  <a:lnTo>
                    <a:pt x="284" y="358"/>
                  </a:lnTo>
                  <a:lnTo>
                    <a:pt x="276" y="364"/>
                  </a:lnTo>
                  <a:lnTo>
                    <a:pt x="266" y="366"/>
                  </a:lnTo>
                  <a:lnTo>
                    <a:pt x="258" y="364"/>
                  </a:lnTo>
                  <a:lnTo>
                    <a:pt x="250" y="358"/>
                  </a:lnTo>
                  <a:lnTo>
                    <a:pt x="244" y="350"/>
                  </a:lnTo>
                  <a:lnTo>
                    <a:pt x="242" y="342"/>
                  </a:lnTo>
                  <a:lnTo>
                    <a:pt x="242" y="328"/>
                  </a:lnTo>
                  <a:lnTo>
                    <a:pt x="242" y="314"/>
                  </a:lnTo>
                  <a:lnTo>
                    <a:pt x="242" y="298"/>
                  </a:lnTo>
                  <a:lnTo>
                    <a:pt x="242" y="284"/>
                  </a:lnTo>
                  <a:lnTo>
                    <a:pt x="242" y="276"/>
                  </a:lnTo>
                  <a:lnTo>
                    <a:pt x="238" y="268"/>
                  </a:lnTo>
                  <a:lnTo>
                    <a:pt x="234" y="260"/>
                  </a:lnTo>
                  <a:lnTo>
                    <a:pt x="228" y="254"/>
                  </a:lnTo>
                  <a:lnTo>
                    <a:pt x="222" y="250"/>
                  </a:lnTo>
                  <a:lnTo>
                    <a:pt x="216" y="246"/>
                  </a:lnTo>
                  <a:lnTo>
                    <a:pt x="208" y="244"/>
                  </a:lnTo>
                  <a:lnTo>
                    <a:pt x="198" y="242"/>
                  </a:lnTo>
                  <a:lnTo>
                    <a:pt x="190" y="244"/>
                  </a:lnTo>
                  <a:lnTo>
                    <a:pt x="182" y="246"/>
                  </a:lnTo>
                  <a:lnTo>
                    <a:pt x="176" y="250"/>
                  </a:lnTo>
                  <a:lnTo>
                    <a:pt x="168" y="254"/>
                  </a:lnTo>
                  <a:lnTo>
                    <a:pt x="164" y="260"/>
                  </a:lnTo>
                  <a:lnTo>
                    <a:pt x="160" y="266"/>
                  </a:lnTo>
                  <a:lnTo>
                    <a:pt x="156" y="274"/>
                  </a:lnTo>
                  <a:lnTo>
                    <a:pt x="154" y="282"/>
                  </a:lnTo>
                  <a:lnTo>
                    <a:pt x="154" y="296"/>
                  </a:lnTo>
                  <a:lnTo>
                    <a:pt x="154" y="312"/>
                  </a:lnTo>
                  <a:lnTo>
                    <a:pt x="154" y="326"/>
                  </a:lnTo>
                  <a:lnTo>
                    <a:pt x="154" y="342"/>
                  </a:lnTo>
                  <a:lnTo>
                    <a:pt x="152" y="350"/>
                  </a:lnTo>
                  <a:lnTo>
                    <a:pt x="148" y="358"/>
                  </a:lnTo>
                  <a:lnTo>
                    <a:pt x="140" y="364"/>
                  </a:lnTo>
                  <a:lnTo>
                    <a:pt x="130" y="366"/>
                  </a:lnTo>
                  <a:lnTo>
                    <a:pt x="122" y="364"/>
                  </a:lnTo>
                  <a:lnTo>
                    <a:pt x="114" y="358"/>
                  </a:lnTo>
                  <a:lnTo>
                    <a:pt x="108" y="350"/>
                  </a:lnTo>
                  <a:lnTo>
                    <a:pt x="106" y="340"/>
                  </a:lnTo>
                  <a:lnTo>
                    <a:pt x="106" y="338"/>
                  </a:lnTo>
                  <a:lnTo>
                    <a:pt x="106" y="304"/>
                  </a:lnTo>
                  <a:lnTo>
                    <a:pt x="108" y="226"/>
                  </a:lnTo>
                  <a:lnTo>
                    <a:pt x="108" y="136"/>
                  </a:lnTo>
                  <a:lnTo>
                    <a:pt x="110" y="70"/>
                  </a:lnTo>
                  <a:lnTo>
                    <a:pt x="92" y="84"/>
                  </a:lnTo>
                  <a:lnTo>
                    <a:pt x="82" y="94"/>
                  </a:lnTo>
                  <a:lnTo>
                    <a:pt x="74" y="104"/>
                  </a:lnTo>
                  <a:lnTo>
                    <a:pt x="66" y="118"/>
                  </a:lnTo>
                  <a:lnTo>
                    <a:pt x="58" y="136"/>
                  </a:lnTo>
                  <a:lnTo>
                    <a:pt x="52" y="156"/>
                  </a:lnTo>
                  <a:lnTo>
                    <a:pt x="48" y="180"/>
                  </a:lnTo>
                  <a:lnTo>
                    <a:pt x="50" y="180"/>
                  </a:lnTo>
                  <a:lnTo>
                    <a:pt x="56" y="182"/>
                  </a:lnTo>
                  <a:lnTo>
                    <a:pt x="60" y="186"/>
                  </a:lnTo>
                  <a:lnTo>
                    <a:pt x="64" y="190"/>
                  </a:lnTo>
                  <a:lnTo>
                    <a:pt x="64" y="196"/>
                  </a:lnTo>
                  <a:lnTo>
                    <a:pt x="64" y="202"/>
                  </a:lnTo>
                  <a:lnTo>
                    <a:pt x="60" y="206"/>
                  </a:lnTo>
                  <a:lnTo>
                    <a:pt x="56" y="210"/>
                  </a:lnTo>
                  <a:lnTo>
                    <a:pt x="50" y="210"/>
                  </a:lnTo>
                  <a:lnTo>
                    <a:pt x="48" y="210"/>
                  </a:lnTo>
                  <a:lnTo>
                    <a:pt x="46" y="210"/>
                  </a:lnTo>
                  <a:lnTo>
                    <a:pt x="46" y="214"/>
                  </a:lnTo>
                  <a:lnTo>
                    <a:pt x="46" y="216"/>
                  </a:lnTo>
                  <a:lnTo>
                    <a:pt x="46" y="218"/>
                  </a:lnTo>
                  <a:lnTo>
                    <a:pt x="44" y="228"/>
                  </a:lnTo>
                  <a:lnTo>
                    <a:pt x="40" y="234"/>
                  </a:lnTo>
                  <a:lnTo>
                    <a:pt x="32" y="240"/>
                  </a:lnTo>
                  <a:lnTo>
                    <a:pt x="22" y="242"/>
                  </a:lnTo>
                  <a:lnTo>
                    <a:pt x="14" y="240"/>
                  </a:lnTo>
                  <a:lnTo>
                    <a:pt x="6" y="234"/>
                  </a:lnTo>
                  <a:lnTo>
                    <a:pt x="0" y="228"/>
                  </a:lnTo>
                  <a:lnTo>
                    <a:pt x="0" y="218"/>
                  </a:lnTo>
                  <a:lnTo>
                    <a:pt x="0" y="184"/>
                  </a:lnTo>
                  <a:lnTo>
                    <a:pt x="6" y="154"/>
                  </a:lnTo>
                  <a:lnTo>
                    <a:pt x="12" y="128"/>
                  </a:lnTo>
                  <a:lnTo>
                    <a:pt x="22" y="104"/>
                  </a:lnTo>
                  <a:lnTo>
                    <a:pt x="32" y="84"/>
                  </a:lnTo>
                  <a:lnTo>
                    <a:pt x="44" y="66"/>
                  </a:lnTo>
                  <a:lnTo>
                    <a:pt x="56" y="52"/>
                  </a:lnTo>
                  <a:lnTo>
                    <a:pt x="68" y="40"/>
                  </a:lnTo>
                  <a:lnTo>
                    <a:pt x="78" y="34"/>
                  </a:lnTo>
                  <a:lnTo>
                    <a:pt x="88" y="28"/>
                  </a:lnTo>
                  <a:lnTo>
                    <a:pt x="102" y="20"/>
                  </a:lnTo>
                  <a:lnTo>
                    <a:pt x="120" y="12"/>
                  </a:lnTo>
                  <a:lnTo>
                    <a:pt x="140" y="6"/>
                  </a:lnTo>
                  <a:lnTo>
                    <a:pt x="164" y="2"/>
                  </a:lnTo>
                  <a:lnTo>
                    <a:pt x="190" y="0"/>
                  </a:lnTo>
                  <a:lnTo>
                    <a:pt x="204" y="0"/>
                  </a:lnTo>
                  <a:lnTo>
                    <a:pt x="220" y="2"/>
                  </a:lnTo>
                  <a:lnTo>
                    <a:pt x="238" y="4"/>
                  </a:lnTo>
                  <a:lnTo>
                    <a:pt x="260" y="8"/>
                  </a:lnTo>
                  <a:lnTo>
                    <a:pt x="284" y="16"/>
                  </a:lnTo>
                  <a:lnTo>
                    <a:pt x="306" y="26"/>
                  </a:lnTo>
                  <a:lnTo>
                    <a:pt x="316" y="32"/>
                  </a:lnTo>
                  <a:lnTo>
                    <a:pt x="326" y="38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36"/>
            <p:cNvSpPr/>
            <p:nvPr/>
          </p:nvSpPr>
          <p:spPr>
            <a:xfrm>
              <a:off x="5927725" y="2860675"/>
              <a:ext cx="641350" cy="584200"/>
            </a:xfrm>
            <a:custGeom>
              <a:avLst/>
              <a:gdLst/>
              <a:ahLst/>
              <a:cxnLst/>
              <a:rect l="l" t="t" r="r" b="b"/>
              <a:pathLst>
                <a:path w="404" h="368" extrusionOk="0">
                  <a:moveTo>
                    <a:pt x="192" y="0"/>
                  </a:moveTo>
                  <a:lnTo>
                    <a:pt x="192" y="0"/>
                  </a:lnTo>
                  <a:lnTo>
                    <a:pt x="166" y="2"/>
                  </a:lnTo>
                  <a:lnTo>
                    <a:pt x="142" y="6"/>
                  </a:lnTo>
                  <a:lnTo>
                    <a:pt x="122" y="14"/>
                  </a:lnTo>
                  <a:lnTo>
                    <a:pt x="104" y="22"/>
                  </a:lnTo>
                  <a:lnTo>
                    <a:pt x="90" y="28"/>
                  </a:lnTo>
                  <a:lnTo>
                    <a:pt x="78" y="36"/>
                  </a:lnTo>
                  <a:lnTo>
                    <a:pt x="70" y="42"/>
                  </a:lnTo>
                  <a:lnTo>
                    <a:pt x="58" y="54"/>
                  </a:lnTo>
                  <a:lnTo>
                    <a:pt x="46" y="68"/>
                  </a:lnTo>
                  <a:lnTo>
                    <a:pt x="34" y="84"/>
                  </a:lnTo>
                  <a:lnTo>
                    <a:pt x="22" y="104"/>
                  </a:lnTo>
                  <a:lnTo>
                    <a:pt x="14" y="128"/>
                  </a:lnTo>
                  <a:lnTo>
                    <a:pt x="6" y="154"/>
                  </a:lnTo>
                  <a:lnTo>
                    <a:pt x="2" y="186"/>
                  </a:lnTo>
                  <a:lnTo>
                    <a:pt x="0" y="220"/>
                  </a:lnTo>
                  <a:lnTo>
                    <a:pt x="2" y="230"/>
                  </a:lnTo>
                  <a:lnTo>
                    <a:pt x="8" y="238"/>
                  </a:lnTo>
                  <a:lnTo>
                    <a:pt x="14" y="244"/>
                  </a:lnTo>
                  <a:lnTo>
                    <a:pt x="24" y="246"/>
                  </a:lnTo>
                  <a:lnTo>
                    <a:pt x="34" y="244"/>
                  </a:lnTo>
                  <a:lnTo>
                    <a:pt x="42" y="238"/>
                  </a:lnTo>
                  <a:lnTo>
                    <a:pt x="48" y="230"/>
                  </a:lnTo>
                  <a:lnTo>
                    <a:pt x="50" y="220"/>
                  </a:lnTo>
                  <a:lnTo>
                    <a:pt x="50" y="218"/>
                  </a:lnTo>
                  <a:lnTo>
                    <a:pt x="50" y="216"/>
                  </a:lnTo>
                  <a:lnTo>
                    <a:pt x="50" y="214"/>
                  </a:lnTo>
                  <a:lnTo>
                    <a:pt x="52" y="214"/>
                  </a:lnTo>
                  <a:lnTo>
                    <a:pt x="58" y="212"/>
                  </a:lnTo>
                  <a:lnTo>
                    <a:pt x="62" y="210"/>
                  </a:lnTo>
                  <a:lnTo>
                    <a:pt x="66" y="204"/>
                  </a:lnTo>
                  <a:lnTo>
                    <a:pt x="68" y="198"/>
                  </a:lnTo>
                  <a:lnTo>
                    <a:pt x="66" y="192"/>
                  </a:lnTo>
                  <a:lnTo>
                    <a:pt x="62" y="186"/>
                  </a:lnTo>
                  <a:lnTo>
                    <a:pt x="58" y="184"/>
                  </a:lnTo>
                  <a:lnTo>
                    <a:pt x="52" y="182"/>
                  </a:lnTo>
                  <a:lnTo>
                    <a:pt x="56" y="158"/>
                  </a:lnTo>
                  <a:lnTo>
                    <a:pt x="62" y="140"/>
                  </a:lnTo>
                  <a:lnTo>
                    <a:pt x="68" y="124"/>
                  </a:lnTo>
                  <a:lnTo>
                    <a:pt x="76" y="110"/>
                  </a:lnTo>
                  <a:lnTo>
                    <a:pt x="84" y="98"/>
                  </a:lnTo>
                  <a:lnTo>
                    <a:pt x="92" y="88"/>
                  </a:lnTo>
                  <a:lnTo>
                    <a:pt x="110" y="74"/>
                  </a:lnTo>
                  <a:lnTo>
                    <a:pt x="108" y="142"/>
                  </a:lnTo>
                  <a:lnTo>
                    <a:pt x="108" y="230"/>
                  </a:lnTo>
                  <a:lnTo>
                    <a:pt x="108" y="306"/>
                  </a:lnTo>
                  <a:lnTo>
                    <a:pt x="108" y="340"/>
                  </a:lnTo>
                  <a:lnTo>
                    <a:pt x="108" y="342"/>
                  </a:lnTo>
                  <a:lnTo>
                    <a:pt x="110" y="352"/>
                  </a:lnTo>
                  <a:lnTo>
                    <a:pt x="114" y="360"/>
                  </a:lnTo>
                  <a:lnTo>
                    <a:pt x="122" y="366"/>
                  </a:lnTo>
                  <a:lnTo>
                    <a:pt x="132" y="368"/>
                  </a:lnTo>
                  <a:lnTo>
                    <a:pt x="142" y="366"/>
                  </a:lnTo>
                  <a:lnTo>
                    <a:pt x="150" y="362"/>
                  </a:lnTo>
                  <a:lnTo>
                    <a:pt x="156" y="354"/>
                  </a:lnTo>
                  <a:lnTo>
                    <a:pt x="158" y="344"/>
                  </a:lnTo>
                  <a:lnTo>
                    <a:pt x="158" y="328"/>
                  </a:lnTo>
                  <a:lnTo>
                    <a:pt x="158" y="314"/>
                  </a:lnTo>
                  <a:lnTo>
                    <a:pt x="158" y="298"/>
                  </a:lnTo>
                  <a:lnTo>
                    <a:pt x="158" y="284"/>
                  </a:lnTo>
                  <a:lnTo>
                    <a:pt x="160" y="276"/>
                  </a:lnTo>
                  <a:lnTo>
                    <a:pt x="162" y="268"/>
                  </a:lnTo>
                  <a:lnTo>
                    <a:pt x="166" y="262"/>
                  </a:lnTo>
                  <a:lnTo>
                    <a:pt x="172" y="256"/>
                  </a:lnTo>
                  <a:lnTo>
                    <a:pt x="178" y="252"/>
                  </a:lnTo>
                  <a:lnTo>
                    <a:pt x="184" y="248"/>
                  </a:lnTo>
                  <a:lnTo>
                    <a:pt x="192" y="246"/>
                  </a:lnTo>
                  <a:lnTo>
                    <a:pt x="200" y="246"/>
                  </a:lnTo>
                  <a:lnTo>
                    <a:pt x="208" y="246"/>
                  </a:lnTo>
                  <a:lnTo>
                    <a:pt x="216" y="248"/>
                  </a:lnTo>
                  <a:lnTo>
                    <a:pt x="224" y="252"/>
                  </a:lnTo>
                  <a:lnTo>
                    <a:pt x="230" y="258"/>
                  </a:lnTo>
                  <a:lnTo>
                    <a:pt x="236" y="264"/>
                  </a:lnTo>
                  <a:lnTo>
                    <a:pt x="240" y="270"/>
                  </a:lnTo>
                  <a:lnTo>
                    <a:pt x="242" y="278"/>
                  </a:lnTo>
                  <a:lnTo>
                    <a:pt x="242" y="286"/>
                  </a:lnTo>
                  <a:lnTo>
                    <a:pt x="242" y="300"/>
                  </a:lnTo>
                  <a:lnTo>
                    <a:pt x="242" y="316"/>
                  </a:lnTo>
                  <a:lnTo>
                    <a:pt x="242" y="330"/>
                  </a:lnTo>
                  <a:lnTo>
                    <a:pt x="242" y="344"/>
                  </a:lnTo>
                  <a:lnTo>
                    <a:pt x="246" y="354"/>
                  </a:lnTo>
                  <a:lnTo>
                    <a:pt x="250" y="362"/>
                  </a:lnTo>
                  <a:lnTo>
                    <a:pt x="258" y="366"/>
                  </a:lnTo>
                  <a:lnTo>
                    <a:pt x="268" y="368"/>
                  </a:lnTo>
                  <a:lnTo>
                    <a:pt x="278" y="366"/>
                  </a:lnTo>
                  <a:lnTo>
                    <a:pt x="286" y="360"/>
                  </a:lnTo>
                  <a:lnTo>
                    <a:pt x="292" y="352"/>
                  </a:lnTo>
                  <a:lnTo>
                    <a:pt x="294" y="342"/>
                  </a:lnTo>
                  <a:lnTo>
                    <a:pt x="294" y="340"/>
                  </a:lnTo>
                  <a:lnTo>
                    <a:pt x="294" y="310"/>
                  </a:lnTo>
                  <a:lnTo>
                    <a:pt x="294" y="238"/>
                  </a:lnTo>
                  <a:lnTo>
                    <a:pt x="294" y="152"/>
                  </a:lnTo>
                  <a:lnTo>
                    <a:pt x="292" y="76"/>
                  </a:lnTo>
                  <a:lnTo>
                    <a:pt x="312" y="92"/>
                  </a:lnTo>
                  <a:lnTo>
                    <a:pt x="320" y="102"/>
                  </a:lnTo>
                  <a:lnTo>
                    <a:pt x="328" y="112"/>
                  </a:lnTo>
                  <a:lnTo>
                    <a:pt x="336" y="126"/>
                  </a:lnTo>
                  <a:lnTo>
                    <a:pt x="342" y="142"/>
                  </a:lnTo>
                  <a:lnTo>
                    <a:pt x="348" y="160"/>
                  </a:lnTo>
                  <a:lnTo>
                    <a:pt x="352" y="182"/>
                  </a:lnTo>
                  <a:lnTo>
                    <a:pt x="346" y="184"/>
                  </a:lnTo>
                  <a:lnTo>
                    <a:pt x="342" y="186"/>
                  </a:lnTo>
                  <a:lnTo>
                    <a:pt x="338" y="192"/>
                  </a:lnTo>
                  <a:lnTo>
                    <a:pt x="336" y="198"/>
                  </a:lnTo>
                  <a:lnTo>
                    <a:pt x="338" y="204"/>
                  </a:lnTo>
                  <a:lnTo>
                    <a:pt x="342" y="210"/>
                  </a:lnTo>
                  <a:lnTo>
                    <a:pt x="346" y="212"/>
                  </a:lnTo>
                  <a:lnTo>
                    <a:pt x="352" y="214"/>
                  </a:lnTo>
                  <a:lnTo>
                    <a:pt x="354" y="214"/>
                  </a:lnTo>
                  <a:lnTo>
                    <a:pt x="354" y="216"/>
                  </a:lnTo>
                  <a:lnTo>
                    <a:pt x="354" y="218"/>
                  </a:lnTo>
                  <a:lnTo>
                    <a:pt x="354" y="220"/>
                  </a:lnTo>
                  <a:lnTo>
                    <a:pt x="356" y="230"/>
                  </a:lnTo>
                  <a:lnTo>
                    <a:pt x="362" y="238"/>
                  </a:lnTo>
                  <a:lnTo>
                    <a:pt x="370" y="244"/>
                  </a:lnTo>
                  <a:lnTo>
                    <a:pt x="380" y="246"/>
                  </a:lnTo>
                  <a:lnTo>
                    <a:pt x="390" y="244"/>
                  </a:lnTo>
                  <a:lnTo>
                    <a:pt x="396" y="238"/>
                  </a:lnTo>
                  <a:lnTo>
                    <a:pt x="402" y="230"/>
                  </a:lnTo>
                  <a:lnTo>
                    <a:pt x="404" y="220"/>
                  </a:lnTo>
                  <a:lnTo>
                    <a:pt x="402" y="186"/>
                  </a:lnTo>
                  <a:lnTo>
                    <a:pt x="398" y="156"/>
                  </a:lnTo>
                  <a:lnTo>
                    <a:pt x="390" y="128"/>
                  </a:lnTo>
                  <a:lnTo>
                    <a:pt x="380" y="106"/>
                  </a:lnTo>
                  <a:lnTo>
                    <a:pt x="368" y="84"/>
                  </a:lnTo>
                  <a:lnTo>
                    <a:pt x="356" y="68"/>
                  </a:lnTo>
                  <a:lnTo>
                    <a:pt x="342" y="52"/>
                  </a:lnTo>
                  <a:lnTo>
                    <a:pt x="328" y="40"/>
                  </a:lnTo>
                  <a:lnTo>
                    <a:pt x="308" y="26"/>
                  </a:lnTo>
                  <a:lnTo>
                    <a:pt x="286" y="16"/>
                  </a:lnTo>
                  <a:lnTo>
                    <a:pt x="264" y="10"/>
                  </a:lnTo>
                  <a:lnTo>
                    <a:pt x="242" y="4"/>
                  </a:lnTo>
                  <a:lnTo>
                    <a:pt x="222" y="2"/>
                  </a:lnTo>
                  <a:lnTo>
                    <a:pt x="206" y="0"/>
                  </a:lnTo>
                  <a:lnTo>
                    <a:pt x="192" y="0"/>
                  </a:lnTo>
                  <a:close/>
                  <a:moveTo>
                    <a:pt x="2" y="220"/>
                  </a:moveTo>
                  <a:lnTo>
                    <a:pt x="2" y="220"/>
                  </a:lnTo>
                  <a:lnTo>
                    <a:pt x="4" y="186"/>
                  </a:lnTo>
                  <a:lnTo>
                    <a:pt x="8" y="156"/>
                  </a:lnTo>
                  <a:lnTo>
                    <a:pt x="16" y="128"/>
                  </a:lnTo>
                  <a:lnTo>
                    <a:pt x="26" y="106"/>
                  </a:lnTo>
                  <a:lnTo>
                    <a:pt x="36" y="86"/>
                  </a:lnTo>
                  <a:lnTo>
                    <a:pt x="48" y="70"/>
                  </a:lnTo>
                  <a:lnTo>
                    <a:pt x="60" y="56"/>
                  </a:lnTo>
                  <a:lnTo>
                    <a:pt x="72" y="44"/>
                  </a:lnTo>
                  <a:lnTo>
                    <a:pt x="80" y="38"/>
                  </a:lnTo>
                  <a:lnTo>
                    <a:pt x="90" y="30"/>
                  </a:lnTo>
                  <a:lnTo>
                    <a:pt x="104" y="24"/>
                  </a:lnTo>
                  <a:lnTo>
                    <a:pt x="122" y="16"/>
                  </a:lnTo>
                  <a:lnTo>
                    <a:pt x="142" y="10"/>
                  </a:lnTo>
                  <a:lnTo>
                    <a:pt x="166" y="4"/>
                  </a:lnTo>
                  <a:lnTo>
                    <a:pt x="192" y="4"/>
                  </a:lnTo>
                  <a:lnTo>
                    <a:pt x="206" y="4"/>
                  </a:lnTo>
                  <a:lnTo>
                    <a:pt x="240" y="8"/>
                  </a:lnTo>
                  <a:lnTo>
                    <a:pt x="262" y="12"/>
                  </a:lnTo>
                  <a:lnTo>
                    <a:pt x="286" y="18"/>
                  </a:lnTo>
                  <a:lnTo>
                    <a:pt x="308" y="28"/>
                  </a:lnTo>
                  <a:lnTo>
                    <a:pt x="328" y="42"/>
                  </a:lnTo>
                  <a:lnTo>
                    <a:pt x="340" y="54"/>
                  </a:lnTo>
                  <a:lnTo>
                    <a:pt x="354" y="68"/>
                  </a:lnTo>
                  <a:lnTo>
                    <a:pt x="366" y="86"/>
                  </a:lnTo>
                  <a:lnTo>
                    <a:pt x="378" y="106"/>
                  </a:lnTo>
                  <a:lnTo>
                    <a:pt x="388" y="130"/>
                  </a:lnTo>
                  <a:lnTo>
                    <a:pt x="394" y="156"/>
                  </a:lnTo>
                  <a:lnTo>
                    <a:pt x="400" y="186"/>
                  </a:lnTo>
                  <a:lnTo>
                    <a:pt x="402" y="220"/>
                  </a:lnTo>
                  <a:lnTo>
                    <a:pt x="400" y="228"/>
                  </a:lnTo>
                  <a:lnTo>
                    <a:pt x="396" y="236"/>
                  </a:lnTo>
                  <a:lnTo>
                    <a:pt x="388" y="240"/>
                  </a:lnTo>
                  <a:lnTo>
                    <a:pt x="380" y="242"/>
                  </a:lnTo>
                  <a:lnTo>
                    <a:pt x="370" y="240"/>
                  </a:lnTo>
                  <a:lnTo>
                    <a:pt x="364" y="236"/>
                  </a:lnTo>
                  <a:lnTo>
                    <a:pt x="358" y="228"/>
                  </a:lnTo>
                  <a:lnTo>
                    <a:pt x="358" y="220"/>
                  </a:lnTo>
                  <a:lnTo>
                    <a:pt x="358" y="218"/>
                  </a:lnTo>
                  <a:lnTo>
                    <a:pt x="358" y="216"/>
                  </a:lnTo>
                  <a:lnTo>
                    <a:pt x="358" y="212"/>
                  </a:lnTo>
                  <a:lnTo>
                    <a:pt x="356" y="212"/>
                  </a:lnTo>
                  <a:lnTo>
                    <a:pt x="354" y="212"/>
                  </a:lnTo>
                  <a:lnTo>
                    <a:pt x="352" y="212"/>
                  </a:lnTo>
                  <a:lnTo>
                    <a:pt x="348" y="210"/>
                  </a:lnTo>
                  <a:lnTo>
                    <a:pt x="344" y="208"/>
                  </a:lnTo>
                  <a:lnTo>
                    <a:pt x="340" y="204"/>
                  </a:lnTo>
                  <a:lnTo>
                    <a:pt x="340" y="198"/>
                  </a:lnTo>
                  <a:lnTo>
                    <a:pt x="340" y="192"/>
                  </a:lnTo>
                  <a:lnTo>
                    <a:pt x="344" y="188"/>
                  </a:lnTo>
                  <a:lnTo>
                    <a:pt x="348" y="186"/>
                  </a:lnTo>
                  <a:lnTo>
                    <a:pt x="352" y="184"/>
                  </a:lnTo>
                  <a:lnTo>
                    <a:pt x="354" y="184"/>
                  </a:lnTo>
                  <a:lnTo>
                    <a:pt x="354" y="182"/>
                  </a:lnTo>
                  <a:lnTo>
                    <a:pt x="350" y="160"/>
                  </a:lnTo>
                  <a:lnTo>
                    <a:pt x="346" y="140"/>
                  </a:lnTo>
                  <a:lnTo>
                    <a:pt x="338" y="124"/>
                  </a:lnTo>
                  <a:lnTo>
                    <a:pt x="330" y="110"/>
                  </a:lnTo>
                  <a:lnTo>
                    <a:pt x="322" y="98"/>
                  </a:lnTo>
                  <a:lnTo>
                    <a:pt x="312" y="88"/>
                  </a:lnTo>
                  <a:lnTo>
                    <a:pt x="292" y="72"/>
                  </a:lnTo>
                  <a:lnTo>
                    <a:pt x="290" y="72"/>
                  </a:lnTo>
                  <a:lnTo>
                    <a:pt x="290" y="70"/>
                  </a:lnTo>
                  <a:lnTo>
                    <a:pt x="290" y="72"/>
                  </a:lnTo>
                  <a:lnTo>
                    <a:pt x="290" y="74"/>
                  </a:lnTo>
                  <a:lnTo>
                    <a:pt x="290" y="150"/>
                  </a:lnTo>
                  <a:lnTo>
                    <a:pt x="290" y="238"/>
                  </a:lnTo>
                  <a:lnTo>
                    <a:pt x="292" y="310"/>
                  </a:lnTo>
                  <a:lnTo>
                    <a:pt x="292" y="340"/>
                  </a:lnTo>
                  <a:lnTo>
                    <a:pt x="292" y="342"/>
                  </a:lnTo>
                  <a:lnTo>
                    <a:pt x="290" y="352"/>
                  </a:lnTo>
                  <a:lnTo>
                    <a:pt x="284" y="360"/>
                  </a:lnTo>
                  <a:lnTo>
                    <a:pt x="278" y="364"/>
                  </a:lnTo>
                  <a:lnTo>
                    <a:pt x="268" y="366"/>
                  </a:lnTo>
                  <a:lnTo>
                    <a:pt x="260" y="364"/>
                  </a:lnTo>
                  <a:lnTo>
                    <a:pt x="252" y="360"/>
                  </a:lnTo>
                  <a:lnTo>
                    <a:pt x="248" y="352"/>
                  </a:lnTo>
                  <a:lnTo>
                    <a:pt x="246" y="344"/>
                  </a:lnTo>
                  <a:lnTo>
                    <a:pt x="246" y="330"/>
                  </a:lnTo>
                  <a:lnTo>
                    <a:pt x="246" y="316"/>
                  </a:lnTo>
                  <a:lnTo>
                    <a:pt x="246" y="300"/>
                  </a:lnTo>
                  <a:lnTo>
                    <a:pt x="246" y="286"/>
                  </a:lnTo>
                  <a:lnTo>
                    <a:pt x="244" y="278"/>
                  </a:lnTo>
                  <a:lnTo>
                    <a:pt x="242" y="270"/>
                  </a:lnTo>
                  <a:lnTo>
                    <a:pt x="238" y="262"/>
                  </a:lnTo>
                  <a:lnTo>
                    <a:pt x="232" y="256"/>
                  </a:lnTo>
                  <a:lnTo>
                    <a:pt x="226" y="250"/>
                  </a:lnTo>
                  <a:lnTo>
                    <a:pt x="218" y="246"/>
                  </a:lnTo>
                  <a:lnTo>
                    <a:pt x="210" y="244"/>
                  </a:lnTo>
                  <a:lnTo>
                    <a:pt x="200" y="244"/>
                  </a:lnTo>
                  <a:lnTo>
                    <a:pt x="192" y="244"/>
                  </a:lnTo>
                  <a:lnTo>
                    <a:pt x="184" y="246"/>
                  </a:lnTo>
                  <a:lnTo>
                    <a:pt x="176" y="250"/>
                  </a:lnTo>
                  <a:lnTo>
                    <a:pt x="170" y="254"/>
                  </a:lnTo>
                  <a:lnTo>
                    <a:pt x="164" y="260"/>
                  </a:lnTo>
                  <a:lnTo>
                    <a:pt x="160" y="268"/>
                  </a:lnTo>
                  <a:lnTo>
                    <a:pt x="158" y="276"/>
                  </a:lnTo>
                  <a:lnTo>
                    <a:pt x="156" y="284"/>
                  </a:lnTo>
                  <a:lnTo>
                    <a:pt x="156" y="298"/>
                  </a:lnTo>
                  <a:lnTo>
                    <a:pt x="156" y="314"/>
                  </a:lnTo>
                  <a:lnTo>
                    <a:pt x="156" y="328"/>
                  </a:lnTo>
                  <a:lnTo>
                    <a:pt x="156" y="344"/>
                  </a:lnTo>
                  <a:lnTo>
                    <a:pt x="154" y="352"/>
                  </a:lnTo>
                  <a:lnTo>
                    <a:pt x="148" y="360"/>
                  </a:lnTo>
                  <a:lnTo>
                    <a:pt x="142" y="364"/>
                  </a:lnTo>
                  <a:lnTo>
                    <a:pt x="132" y="366"/>
                  </a:lnTo>
                  <a:lnTo>
                    <a:pt x="124" y="364"/>
                  </a:lnTo>
                  <a:lnTo>
                    <a:pt x="116" y="360"/>
                  </a:lnTo>
                  <a:lnTo>
                    <a:pt x="112" y="352"/>
                  </a:lnTo>
                  <a:lnTo>
                    <a:pt x="110" y="342"/>
                  </a:lnTo>
                  <a:lnTo>
                    <a:pt x="110" y="340"/>
                  </a:lnTo>
                  <a:lnTo>
                    <a:pt x="110" y="306"/>
                  </a:lnTo>
                  <a:lnTo>
                    <a:pt x="110" y="226"/>
                  </a:lnTo>
                  <a:lnTo>
                    <a:pt x="112" y="138"/>
                  </a:lnTo>
                  <a:lnTo>
                    <a:pt x="112" y="72"/>
                  </a:lnTo>
                  <a:lnTo>
                    <a:pt x="112" y="70"/>
                  </a:lnTo>
                  <a:lnTo>
                    <a:pt x="112" y="68"/>
                  </a:lnTo>
                  <a:lnTo>
                    <a:pt x="112" y="70"/>
                  </a:lnTo>
                  <a:lnTo>
                    <a:pt x="110" y="70"/>
                  </a:lnTo>
                  <a:lnTo>
                    <a:pt x="92" y="86"/>
                  </a:lnTo>
                  <a:lnTo>
                    <a:pt x="82" y="96"/>
                  </a:lnTo>
                  <a:lnTo>
                    <a:pt x="74" y="106"/>
                  </a:lnTo>
                  <a:lnTo>
                    <a:pt x="66" y="122"/>
                  </a:lnTo>
                  <a:lnTo>
                    <a:pt x="60" y="138"/>
                  </a:lnTo>
                  <a:lnTo>
                    <a:pt x="54" y="158"/>
                  </a:lnTo>
                  <a:lnTo>
                    <a:pt x="50" y="182"/>
                  </a:lnTo>
                  <a:lnTo>
                    <a:pt x="50" y="184"/>
                  </a:lnTo>
                  <a:lnTo>
                    <a:pt x="52" y="184"/>
                  </a:lnTo>
                  <a:lnTo>
                    <a:pt x="56" y="186"/>
                  </a:lnTo>
                  <a:lnTo>
                    <a:pt x="60" y="188"/>
                  </a:lnTo>
                  <a:lnTo>
                    <a:pt x="64" y="192"/>
                  </a:lnTo>
                  <a:lnTo>
                    <a:pt x="64" y="198"/>
                  </a:lnTo>
                  <a:lnTo>
                    <a:pt x="64" y="204"/>
                  </a:lnTo>
                  <a:lnTo>
                    <a:pt x="60" y="208"/>
                  </a:lnTo>
                  <a:lnTo>
                    <a:pt x="56" y="210"/>
                  </a:lnTo>
                  <a:lnTo>
                    <a:pt x="52" y="212"/>
                  </a:lnTo>
                  <a:lnTo>
                    <a:pt x="50" y="212"/>
                  </a:lnTo>
                  <a:lnTo>
                    <a:pt x="48" y="212"/>
                  </a:lnTo>
                  <a:lnTo>
                    <a:pt x="46" y="214"/>
                  </a:lnTo>
                  <a:lnTo>
                    <a:pt x="46" y="216"/>
                  </a:lnTo>
                  <a:lnTo>
                    <a:pt x="46" y="218"/>
                  </a:lnTo>
                  <a:lnTo>
                    <a:pt x="46" y="220"/>
                  </a:lnTo>
                  <a:lnTo>
                    <a:pt x="46" y="228"/>
                  </a:lnTo>
                  <a:lnTo>
                    <a:pt x="40" y="236"/>
                  </a:lnTo>
                  <a:lnTo>
                    <a:pt x="34" y="240"/>
                  </a:lnTo>
                  <a:lnTo>
                    <a:pt x="24" y="242"/>
                  </a:lnTo>
                  <a:lnTo>
                    <a:pt x="16" y="240"/>
                  </a:lnTo>
                  <a:lnTo>
                    <a:pt x="8" y="236"/>
                  </a:lnTo>
                  <a:lnTo>
                    <a:pt x="4" y="228"/>
                  </a:lnTo>
                  <a:lnTo>
                    <a:pt x="2" y="22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36"/>
            <p:cNvSpPr/>
            <p:nvPr/>
          </p:nvSpPr>
          <p:spPr>
            <a:xfrm>
              <a:off x="5930900" y="3136900"/>
              <a:ext cx="101600" cy="111125"/>
            </a:xfrm>
            <a:custGeom>
              <a:avLst/>
              <a:gdLst/>
              <a:ahLst/>
              <a:cxnLst/>
              <a:rect l="l" t="t" r="r" b="b"/>
              <a:pathLst>
                <a:path w="64" h="70" extrusionOk="0">
                  <a:moveTo>
                    <a:pt x="50" y="8"/>
                  </a:moveTo>
                  <a:lnTo>
                    <a:pt x="50" y="8"/>
                  </a:lnTo>
                  <a:lnTo>
                    <a:pt x="48" y="8"/>
                  </a:lnTo>
                  <a:lnTo>
                    <a:pt x="48" y="6"/>
                  </a:lnTo>
                  <a:lnTo>
                    <a:pt x="50" y="4"/>
                  </a:lnTo>
                  <a:lnTo>
                    <a:pt x="38" y="4"/>
                  </a:lnTo>
                  <a:lnTo>
                    <a:pt x="26" y="2"/>
                  </a:lnTo>
                  <a:lnTo>
                    <a:pt x="14" y="2"/>
                  </a:lnTo>
                  <a:lnTo>
                    <a:pt x="2" y="0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0" y="34"/>
                  </a:lnTo>
                  <a:lnTo>
                    <a:pt x="0" y="46"/>
                  </a:lnTo>
                  <a:lnTo>
                    <a:pt x="0" y="56"/>
                  </a:lnTo>
                  <a:lnTo>
                    <a:pt x="6" y="62"/>
                  </a:lnTo>
                  <a:lnTo>
                    <a:pt x="14" y="68"/>
                  </a:lnTo>
                  <a:lnTo>
                    <a:pt x="22" y="70"/>
                  </a:lnTo>
                  <a:lnTo>
                    <a:pt x="32" y="68"/>
                  </a:lnTo>
                  <a:lnTo>
                    <a:pt x="40" y="62"/>
                  </a:lnTo>
                  <a:lnTo>
                    <a:pt x="44" y="56"/>
                  </a:lnTo>
                  <a:lnTo>
                    <a:pt x="46" y="46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6" y="38"/>
                  </a:lnTo>
                  <a:lnTo>
                    <a:pt x="48" y="38"/>
                  </a:lnTo>
                  <a:lnTo>
                    <a:pt x="50" y="38"/>
                  </a:lnTo>
                  <a:lnTo>
                    <a:pt x="56" y="38"/>
                  </a:lnTo>
                  <a:lnTo>
                    <a:pt x="60" y="34"/>
                  </a:lnTo>
                  <a:lnTo>
                    <a:pt x="64" y="30"/>
                  </a:lnTo>
                  <a:lnTo>
                    <a:pt x="64" y="24"/>
                  </a:lnTo>
                  <a:lnTo>
                    <a:pt x="64" y="18"/>
                  </a:lnTo>
                  <a:lnTo>
                    <a:pt x="60" y="14"/>
                  </a:lnTo>
                  <a:lnTo>
                    <a:pt x="56" y="10"/>
                  </a:lnTo>
                  <a:lnTo>
                    <a:pt x="50" y="8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36"/>
            <p:cNvSpPr/>
            <p:nvPr/>
          </p:nvSpPr>
          <p:spPr>
            <a:xfrm>
              <a:off x="5927725" y="3136900"/>
              <a:ext cx="107950" cy="111125"/>
            </a:xfrm>
            <a:custGeom>
              <a:avLst/>
              <a:gdLst/>
              <a:ahLst/>
              <a:cxnLst/>
              <a:rect l="l" t="t" r="r" b="b"/>
              <a:pathLst>
                <a:path w="68" h="70" extrusionOk="0">
                  <a:moveTo>
                    <a:pt x="4" y="0"/>
                  </a:moveTo>
                  <a:lnTo>
                    <a:pt x="4" y="0"/>
                  </a:lnTo>
                  <a:lnTo>
                    <a:pt x="2" y="12"/>
                  </a:lnTo>
                  <a:lnTo>
                    <a:pt x="0" y="22"/>
                  </a:lnTo>
                  <a:lnTo>
                    <a:pt x="0" y="34"/>
                  </a:lnTo>
                  <a:lnTo>
                    <a:pt x="0" y="46"/>
                  </a:lnTo>
                  <a:lnTo>
                    <a:pt x="2" y="56"/>
                  </a:lnTo>
                  <a:lnTo>
                    <a:pt x="8" y="64"/>
                  </a:lnTo>
                  <a:lnTo>
                    <a:pt x="16" y="68"/>
                  </a:lnTo>
                  <a:lnTo>
                    <a:pt x="24" y="70"/>
                  </a:lnTo>
                  <a:lnTo>
                    <a:pt x="34" y="68"/>
                  </a:lnTo>
                  <a:lnTo>
                    <a:pt x="42" y="64"/>
                  </a:lnTo>
                  <a:lnTo>
                    <a:pt x="48" y="56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50" y="42"/>
                  </a:lnTo>
                  <a:lnTo>
                    <a:pt x="50" y="40"/>
                  </a:lnTo>
                  <a:lnTo>
                    <a:pt x="52" y="40"/>
                  </a:lnTo>
                  <a:lnTo>
                    <a:pt x="58" y="38"/>
                  </a:lnTo>
                  <a:lnTo>
                    <a:pt x="62" y="36"/>
                  </a:lnTo>
                  <a:lnTo>
                    <a:pt x="66" y="30"/>
                  </a:lnTo>
                  <a:lnTo>
                    <a:pt x="68" y="24"/>
                  </a:lnTo>
                  <a:lnTo>
                    <a:pt x="66" y="18"/>
                  </a:lnTo>
                  <a:lnTo>
                    <a:pt x="62" y="12"/>
                  </a:lnTo>
                  <a:lnTo>
                    <a:pt x="58" y="10"/>
                  </a:lnTo>
                  <a:lnTo>
                    <a:pt x="52" y="8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40" y="2"/>
                  </a:lnTo>
                  <a:lnTo>
                    <a:pt x="28" y="2"/>
                  </a:lnTo>
                  <a:lnTo>
                    <a:pt x="16" y="0"/>
                  </a:lnTo>
                  <a:lnTo>
                    <a:pt x="4" y="0"/>
                  </a:lnTo>
                  <a:close/>
                  <a:moveTo>
                    <a:pt x="2" y="46"/>
                  </a:moveTo>
                  <a:lnTo>
                    <a:pt x="2" y="46"/>
                  </a:lnTo>
                  <a:lnTo>
                    <a:pt x="2" y="34"/>
                  </a:lnTo>
                  <a:lnTo>
                    <a:pt x="2" y="24"/>
                  </a:lnTo>
                  <a:lnTo>
                    <a:pt x="4" y="12"/>
                  </a:lnTo>
                  <a:lnTo>
                    <a:pt x="6" y="2"/>
                  </a:lnTo>
                  <a:lnTo>
                    <a:pt x="12" y="2"/>
                  </a:lnTo>
                  <a:lnTo>
                    <a:pt x="28" y="4"/>
                  </a:lnTo>
                  <a:lnTo>
                    <a:pt x="42" y="6"/>
                  </a:lnTo>
                  <a:lnTo>
                    <a:pt x="50" y="6"/>
                  </a:lnTo>
                  <a:lnTo>
                    <a:pt x="50" y="8"/>
                  </a:lnTo>
                  <a:lnTo>
                    <a:pt x="50" y="10"/>
                  </a:lnTo>
                  <a:lnTo>
                    <a:pt x="52" y="10"/>
                  </a:lnTo>
                  <a:lnTo>
                    <a:pt x="56" y="12"/>
                  </a:lnTo>
                  <a:lnTo>
                    <a:pt x="62" y="14"/>
                  </a:lnTo>
                  <a:lnTo>
                    <a:pt x="64" y="18"/>
                  </a:lnTo>
                  <a:lnTo>
                    <a:pt x="66" y="24"/>
                  </a:lnTo>
                  <a:lnTo>
                    <a:pt x="64" y="30"/>
                  </a:lnTo>
                  <a:lnTo>
                    <a:pt x="62" y="34"/>
                  </a:lnTo>
                  <a:lnTo>
                    <a:pt x="56" y="36"/>
                  </a:lnTo>
                  <a:lnTo>
                    <a:pt x="52" y="38"/>
                  </a:lnTo>
                  <a:lnTo>
                    <a:pt x="50" y="38"/>
                  </a:lnTo>
                  <a:lnTo>
                    <a:pt x="48" y="38"/>
                  </a:lnTo>
                  <a:lnTo>
                    <a:pt x="48" y="40"/>
                  </a:lnTo>
                  <a:lnTo>
                    <a:pt x="48" y="42"/>
                  </a:lnTo>
                  <a:lnTo>
                    <a:pt x="48" y="44"/>
                  </a:lnTo>
                  <a:lnTo>
                    <a:pt x="46" y="46"/>
                  </a:lnTo>
                  <a:lnTo>
                    <a:pt x="46" y="54"/>
                  </a:lnTo>
                  <a:lnTo>
                    <a:pt x="40" y="62"/>
                  </a:lnTo>
                  <a:lnTo>
                    <a:pt x="34" y="66"/>
                  </a:lnTo>
                  <a:lnTo>
                    <a:pt x="24" y="68"/>
                  </a:lnTo>
                  <a:lnTo>
                    <a:pt x="16" y="66"/>
                  </a:lnTo>
                  <a:lnTo>
                    <a:pt x="8" y="62"/>
                  </a:lnTo>
                  <a:lnTo>
                    <a:pt x="4" y="54"/>
                  </a:lnTo>
                  <a:lnTo>
                    <a:pt x="2" y="46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36"/>
            <p:cNvSpPr/>
            <p:nvPr/>
          </p:nvSpPr>
          <p:spPr>
            <a:xfrm>
              <a:off x="6464300" y="3136900"/>
              <a:ext cx="101600" cy="111125"/>
            </a:xfrm>
            <a:custGeom>
              <a:avLst/>
              <a:gdLst/>
              <a:ahLst/>
              <a:cxnLst/>
              <a:rect l="l" t="t" r="r" b="b"/>
              <a:pathLst>
                <a:path w="64" h="70" extrusionOk="0">
                  <a:moveTo>
                    <a:pt x="14" y="8"/>
                  </a:moveTo>
                  <a:lnTo>
                    <a:pt x="14" y="8"/>
                  </a:lnTo>
                  <a:lnTo>
                    <a:pt x="16" y="8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26" y="4"/>
                  </a:lnTo>
                  <a:lnTo>
                    <a:pt x="38" y="2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12"/>
                  </a:lnTo>
                  <a:lnTo>
                    <a:pt x="64" y="22"/>
                  </a:lnTo>
                  <a:lnTo>
                    <a:pt x="64" y="34"/>
                  </a:lnTo>
                  <a:lnTo>
                    <a:pt x="64" y="46"/>
                  </a:lnTo>
                  <a:lnTo>
                    <a:pt x="62" y="56"/>
                  </a:lnTo>
                  <a:lnTo>
                    <a:pt x="58" y="62"/>
                  </a:lnTo>
                  <a:lnTo>
                    <a:pt x="50" y="68"/>
                  </a:lnTo>
                  <a:lnTo>
                    <a:pt x="42" y="70"/>
                  </a:lnTo>
                  <a:lnTo>
                    <a:pt x="32" y="68"/>
                  </a:lnTo>
                  <a:lnTo>
                    <a:pt x="24" y="62"/>
                  </a:lnTo>
                  <a:lnTo>
                    <a:pt x="20" y="56"/>
                  </a:lnTo>
                  <a:lnTo>
                    <a:pt x="18" y="46"/>
                  </a:lnTo>
                  <a:lnTo>
                    <a:pt x="18" y="44"/>
                  </a:lnTo>
                  <a:lnTo>
                    <a:pt x="18" y="42"/>
                  </a:lnTo>
                  <a:lnTo>
                    <a:pt x="18" y="38"/>
                  </a:lnTo>
                  <a:lnTo>
                    <a:pt x="16" y="38"/>
                  </a:lnTo>
                  <a:lnTo>
                    <a:pt x="14" y="38"/>
                  </a:lnTo>
                  <a:lnTo>
                    <a:pt x="8" y="38"/>
                  </a:lnTo>
                  <a:lnTo>
                    <a:pt x="4" y="34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4" y="14"/>
                  </a:lnTo>
                  <a:lnTo>
                    <a:pt x="8" y="10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36"/>
            <p:cNvSpPr/>
            <p:nvPr/>
          </p:nvSpPr>
          <p:spPr>
            <a:xfrm>
              <a:off x="6461125" y="3136900"/>
              <a:ext cx="107950" cy="111125"/>
            </a:xfrm>
            <a:custGeom>
              <a:avLst/>
              <a:gdLst/>
              <a:ahLst/>
              <a:cxnLst/>
              <a:rect l="l" t="t" r="r" b="b"/>
              <a:pathLst>
                <a:path w="68" h="70" extrusionOk="0">
                  <a:moveTo>
                    <a:pt x="16" y="4"/>
                  </a:moveTo>
                  <a:lnTo>
                    <a:pt x="16" y="4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0" y="10"/>
                  </a:lnTo>
                  <a:lnTo>
                    <a:pt x="4" y="12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2" y="30"/>
                  </a:lnTo>
                  <a:lnTo>
                    <a:pt x="6" y="36"/>
                  </a:lnTo>
                  <a:lnTo>
                    <a:pt x="10" y="38"/>
                  </a:lnTo>
                  <a:lnTo>
                    <a:pt x="16" y="40"/>
                  </a:lnTo>
                  <a:lnTo>
                    <a:pt x="18" y="40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8" y="46"/>
                  </a:lnTo>
                  <a:lnTo>
                    <a:pt x="20" y="56"/>
                  </a:lnTo>
                  <a:lnTo>
                    <a:pt x="26" y="64"/>
                  </a:lnTo>
                  <a:lnTo>
                    <a:pt x="34" y="68"/>
                  </a:lnTo>
                  <a:lnTo>
                    <a:pt x="44" y="70"/>
                  </a:lnTo>
                  <a:lnTo>
                    <a:pt x="52" y="68"/>
                  </a:lnTo>
                  <a:lnTo>
                    <a:pt x="60" y="64"/>
                  </a:lnTo>
                  <a:lnTo>
                    <a:pt x="66" y="56"/>
                  </a:lnTo>
                  <a:lnTo>
                    <a:pt x="68" y="46"/>
                  </a:lnTo>
                  <a:lnTo>
                    <a:pt x="68" y="34"/>
                  </a:lnTo>
                  <a:lnTo>
                    <a:pt x="66" y="22"/>
                  </a:lnTo>
                  <a:lnTo>
                    <a:pt x="66" y="12"/>
                  </a:lnTo>
                  <a:lnTo>
                    <a:pt x="64" y="0"/>
                  </a:lnTo>
                  <a:lnTo>
                    <a:pt x="52" y="0"/>
                  </a:lnTo>
                  <a:lnTo>
                    <a:pt x="40" y="2"/>
                  </a:lnTo>
                  <a:lnTo>
                    <a:pt x="28" y="2"/>
                  </a:lnTo>
                  <a:lnTo>
                    <a:pt x="16" y="4"/>
                  </a:lnTo>
                  <a:close/>
                  <a:moveTo>
                    <a:pt x="62" y="2"/>
                  </a:moveTo>
                  <a:lnTo>
                    <a:pt x="62" y="2"/>
                  </a:lnTo>
                  <a:lnTo>
                    <a:pt x="64" y="12"/>
                  </a:lnTo>
                  <a:lnTo>
                    <a:pt x="64" y="24"/>
                  </a:lnTo>
                  <a:lnTo>
                    <a:pt x="66" y="34"/>
                  </a:lnTo>
                  <a:lnTo>
                    <a:pt x="66" y="46"/>
                  </a:lnTo>
                  <a:lnTo>
                    <a:pt x="64" y="54"/>
                  </a:lnTo>
                  <a:lnTo>
                    <a:pt x="58" y="62"/>
                  </a:lnTo>
                  <a:lnTo>
                    <a:pt x="52" y="66"/>
                  </a:lnTo>
                  <a:lnTo>
                    <a:pt x="44" y="68"/>
                  </a:lnTo>
                  <a:lnTo>
                    <a:pt x="34" y="66"/>
                  </a:lnTo>
                  <a:lnTo>
                    <a:pt x="28" y="62"/>
                  </a:lnTo>
                  <a:lnTo>
                    <a:pt x="22" y="54"/>
                  </a:lnTo>
                  <a:lnTo>
                    <a:pt x="20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0" y="38"/>
                  </a:lnTo>
                  <a:lnTo>
                    <a:pt x="18" y="38"/>
                  </a:lnTo>
                  <a:lnTo>
                    <a:pt x="16" y="38"/>
                  </a:lnTo>
                  <a:lnTo>
                    <a:pt x="10" y="36"/>
                  </a:lnTo>
                  <a:lnTo>
                    <a:pt x="6" y="34"/>
                  </a:lnTo>
                  <a:lnTo>
                    <a:pt x="4" y="30"/>
                  </a:lnTo>
                  <a:lnTo>
                    <a:pt x="2" y="24"/>
                  </a:lnTo>
                  <a:lnTo>
                    <a:pt x="4" y="18"/>
                  </a:lnTo>
                  <a:lnTo>
                    <a:pt x="6" y="14"/>
                  </a:lnTo>
                  <a:lnTo>
                    <a:pt x="10" y="12"/>
                  </a:lnTo>
                  <a:lnTo>
                    <a:pt x="16" y="10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26" y="6"/>
                  </a:lnTo>
                  <a:lnTo>
                    <a:pt x="40" y="4"/>
                  </a:lnTo>
                  <a:lnTo>
                    <a:pt x="54" y="2"/>
                  </a:lnTo>
                  <a:lnTo>
                    <a:pt x="62" y="2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36"/>
            <p:cNvSpPr/>
            <p:nvPr/>
          </p:nvSpPr>
          <p:spPr>
            <a:xfrm>
              <a:off x="6096000" y="3108325"/>
              <a:ext cx="298450" cy="222250"/>
            </a:xfrm>
            <a:custGeom>
              <a:avLst/>
              <a:gdLst/>
              <a:ahLst/>
              <a:cxnLst/>
              <a:rect l="l" t="t" r="r" b="b"/>
              <a:pathLst>
                <a:path w="188" h="140" extrusionOk="0">
                  <a:moveTo>
                    <a:pt x="0" y="0"/>
                  </a:moveTo>
                  <a:lnTo>
                    <a:pt x="0" y="34"/>
                  </a:lnTo>
                  <a:lnTo>
                    <a:pt x="0" y="70"/>
                  </a:lnTo>
                  <a:lnTo>
                    <a:pt x="0" y="106"/>
                  </a:lnTo>
                  <a:lnTo>
                    <a:pt x="0" y="140"/>
                  </a:lnTo>
                  <a:lnTo>
                    <a:pt x="20" y="140"/>
                  </a:lnTo>
                  <a:lnTo>
                    <a:pt x="40" y="140"/>
                  </a:lnTo>
                  <a:lnTo>
                    <a:pt x="58" y="140"/>
                  </a:lnTo>
                  <a:lnTo>
                    <a:pt x="78" y="140"/>
                  </a:lnTo>
                  <a:lnTo>
                    <a:pt x="78" y="134"/>
                  </a:lnTo>
                  <a:lnTo>
                    <a:pt x="78" y="128"/>
                  </a:lnTo>
                  <a:lnTo>
                    <a:pt x="78" y="124"/>
                  </a:lnTo>
                  <a:lnTo>
                    <a:pt x="78" y="118"/>
                  </a:lnTo>
                  <a:lnTo>
                    <a:pt x="80" y="110"/>
                  </a:lnTo>
                  <a:lnTo>
                    <a:pt x="84" y="106"/>
                  </a:lnTo>
                  <a:lnTo>
                    <a:pt x="90" y="102"/>
                  </a:lnTo>
                  <a:lnTo>
                    <a:pt x="96" y="100"/>
                  </a:lnTo>
                  <a:lnTo>
                    <a:pt x="102" y="102"/>
                  </a:lnTo>
                  <a:lnTo>
                    <a:pt x="108" y="106"/>
                  </a:lnTo>
                  <a:lnTo>
                    <a:pt x="112" y="110"/>
                  </a:lnTo>
                  <a:lnTo>
                    <a:pt x="114" y="118"/>
                  </a:lnTo>
                  <a:lnTo>
                    <a:pt x="114" y="124"/>
                  </a:lnTo>
                  <a:lnTo>
                    <a:pt x="114" y="128"/>
                  </a:lnTo>
                  <a:lnTo>
                    <a:pt x="114" y="134"/>
                  </a:lnTo>
                  <a:lnTo>
                    <a:pt x="114" y="140"/>
                  </a:lnTo>
                  <a:lnTo>
                    <a:pt x="132" y="140"/>
                  </a:lnTo>
                  <a:lnTo>
                    <a:pt x="152" y="140"/>
                  </a:lnTo>
                  <a:lnTo>
                    <a:pt x="170" y="140"/>
                  </a:lnTo>
                  <a:lnTo>
                    <a:pt x="188" y="140"/>
                  </a:lnTo>
                  <a:lnTo>
                    <a:pt x="188" y="106"/>
                  </a:lnTo>
                  <a:lnTo>
                    <a:pt x="188" y="70"/>
                  </a:lnTo>
                  <a:lnTo>
                    <a:pt x="188" y="34"/>
                  </a:lnTo>
                  <a:lnTo>
                    <a:pt x="188" y="0"/>
                  </a:lnTo>
                  <a:lnTo>
                    <a:pt x="142" y="0"/>
                  </a:lnTo>
                  <a:lnTo>
                    <a:pt x="94" y="0"/>
                  </a:ln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36"/>
            <p:cNvSpPr/>
            <p:nvPr/>
          </p:nvSpPr>
          <p:spPr>
            <a:xfrm>
              <a:off x="5956300" y="2847975"/>
              <a:ext cx="581025" cy="260350"/>
            </a:xfrm>
            <a:custGeom>
              <a:avLst/>
              <a:gdLst/>
              <a:ahLst/>
              <a:cxnLst/>
              <a:rect l="l" t="t" r="r" b="b"/>
              <a:pathLst>
                <a:path w="366" h="164" extrusionOk="0">
                  <a:moveTo>
                    <a:pt x="292" y="28"/>
                  </a:moveTo>
                  <a:lnTo>
                    <a:pt x="292" y="28"/>
                  </a:lnTo>
                  <a:lnTo>
                    <a:pt x="300" y="32"/>
                  </a:lnTo>
                  <a:lnTo>
                    <a:pt x="320" y="46"/>
                  </a:lnTo>
                  <a:lnTo>
                    <a:pt x="332" y="58"/>
                  </a:lnTo>
                  <a:lnTo>
                    <a:pt x="344" y="72"/>
                  </a:lnTo>
                  <a:lnTo>
                    <a:pt x="356" y="90"/>
                  </a:lnTo>
                  <a:lnTo>
                    <a:pt x="366" y="110"/>
                  </a:lnTo>
                  <a:lnTo>
                    <a:pt x="352" y="114"/>
                  </a:lnTo>
                  <a:lnTo>
                    <a:pt x="340" y="120"/>
                  </a:lnTo>
                  <a:lnTo>
                    <a:pt x="328" y="124"/>
                  </a:lnTo>
                  <a:lnTo>
                    <a:pt x="314" y="130"/>
                  </a:lnTo>
                  <a:lnTo>
                    <a:pt x="312" y="126"/>
                  </a:lnTo>
                  <a:lnTo>
                    <a:pt x="306" y="114"/>
                  </a:lnTo>
                  <a:lnTo>
                    <a:pt x="294" y="100"/>
                  </a:lnTo>
                  <a:lnTo>
                    <a:pt x="286" y="94"/>
                  </a:lnTo>
                  <a:lnTo>
                    <a:pt x="278" y="90"/>
                  </a:lnTo>
                  <a:lnTo>
                    <a:pt x="278" y="108"/>
                  </a:lnTo>
                  <a:lnTo>
                    <a:pt x="278" y="126"/>
                  </a:lnTo>
                  <a:lnTo>
                    <a:pt x="278" y="144"/>
                  </a:lnTo>
                  <a:lnTo>
                    <a:pt x="278" y="164"/>
                  </a:lnTo>
                  <a:lnTo>
                    <a:pt x="230" y="164"/>
                  </a:lnTo>
                  <a:lnTo>
                    <a:pt x="184" y="164"/>
                  </a:lnTo>
                  <a:lnTo>
                    <a:pt x="136" y="164"/>
                  </a:lnTo>
                  <a:lnTo>
                    <a:pt x="90" y="164"/>
                  </a:lnTo>
                  <a:lnTo>
                    <a:pt x="90" y="144"/>
                  </a:lnTo>
                  <a:lnTo>
                    <a:pt x="90" y="126"/>
                  </a:lnTo>
                  <a:lnTo>
                    <a:pt x="90" y="108"/>
                  </a:lnTo>
                  <a:lnTo>
                    <a:pt x="90" y="90"/>
                  </a:lnTo>
                  <a:lnTo>
                    <a:pt x="80" y="94"/>
                  </a:lnTo>
                  <a:lnTo>
                    <a:pt x="74" y="100"/>
                  </a:lnTo>
                  <a:lnTo>
                    <a:pt x="62" y="114"/>
                  </a:lnTo>
                  <a:lnTo>
                    <a:pt x="54" y="126"/>
                  </a:lnTo>
                  <a:lnTo>
                    <a:pt x="52" y="130"/>
                  </a:lnTo>
                  <a:lnTo>
                    <a:pt x="40" y="124"/>
                  </a:lnTo>
                  <a:lnTo>
                    <a:pt x="26" y="120"/>
                  </a:lnTo>
                  <a:lnTo>
                    <a:pt x="14" y="114"/>
                  </a:lnTo>
                  <a:lnTo>
                    <a:pt x="0" y="110"/>
                  </a:lnTo>
                  <a:lnTo>
                    <a:pt x="2" y="104"/>
                  </a:lnTo>
                  <a:lnTo>
                    <a:pt x="8" y="92"/>
                  </a:lnTo>
                  <a:lnTo>
                    <a:pt x="18" y="74"/>
                  </a:lnTo>
                  <a:lnTo>
                    <a:pt x="36" y="54"/>
                  </a:lnTo>
                  <a:lnTo>
                    <a:pt x="46" y="44"/>
                  </a:lnTo>
                  <a:lnTo>
                    <a:pt x="58" y="34"/>
                  </a:lnTo>
                  <a:lnTo>
                    <a:pt x="74" y="26"/>
                  </a:lnTo>
                  <a:lnTo>
                    <a:pt x="92" y="18"/>
                  </a:lnTo>
                  <a:lnTo>
                    <a:pt x="110" y="10"/>
                  </a:lnTo>
                  <a:lnTo>
                    <a:pt x="132" y="4"/>
                  </a:lnTo>
                  <a:lnTo>
                    <a:pt x="156" y="2"/>
                  </a:lnTo>
                  <a:lnTo>
                    <a:pt x="184" y="0"/>
                  </a:lnTo>
                  <a:lnTo>
                    <a:pt x="194" y="0"/>
                  </a:lnTo>
                  <a:lnTo>
                    <a:pt x="222" y="4"/>
                  </a:lnTo>
                  <a:lnTo>
                    <a:pt x="240" y="6"/>
                  </a:lnTo>
                  <a:lnTo>
                    <a:pt x="258" y="12"/>
                  </a:lnTo>
                  <a:lnTo>
                    <a:pt x="276" y="18"/>
                  </a:lnTo>
                  <a:lnTo>
                    <a:pt x="292" y="28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36"/>
            <p:cNvSpPr/>
            <p:nvPr/>
          </p:nvSpPr>
          <p:spPr>
            <a:xfrm>
              <a:off x="5962650" y="2870200"/>
              <a:ext cx="184150" cy="155575"/>
            </a:xfrm>
            <a:custGeom>
              <a:avLst/>
              <a:gdLst/>
              <a:ahLst/>
              <a:cxnLst/>
              <a:rect l="l" t="t" r="r" b="b"/>
              <a:pathLst>
                <a:path w="116" h="98" extrusionOk="0">
                  <a:moveTo>
                    <a:pt x="0" y="96"/>
                  </a:moveTo>
                  <a:lnTo>
                    <a:pt x="2" y="98"/>
                  </a:lnTo>
                  <a:lnTo>
                    <a:pt x="4" y="98"/>
                  </a:lnTo>
                  <a:lnTo>
                    <a:pt x="6" y="98"/>
                  </a:lnTo>
                  <a:lnTo>
                    <a:pt x="12" y="86"/>
                  </a:lnTo>
                  <a:lnTo>
                    <a:pt x="18" y="74"/>
                  </a:lnTo>
                  <a:lnTo>
                    <a:pt x="30" y="60"/>
                  </a:lnTo>
                  <a:lnTo>
                    <a:pt x="46" y="44"/>
                  </a:lnTo>
                  <a:lnTo>
                    <a:pt x="64" y="28"/>
                  </a:lnTo>
                  <a:lnTo>
                    <a:pt x="76" y="22"/>
                  </a:lnTo>
                  <a:lnTo>
                    <a:pt x="88" y="14"/>
                  </a:lnTo>
                  <a:lnTo>
                    <a:pt x="102" y="10"/>
                  </a:lnTo>
                  <a:lnTo>
                    <a:pt x="116" y="4"/>
                  </a:lnTo>
                  <a:lnTo>
                    <a:pt x="116" y="2"/>
                  </a:lnTo>
                  <a:lnTo>
                    <a:pt x="116" y="0"/>
                  </a:lnTo>
                  <a:lnTo>
                    <a:pt x="100" y="4"/>
                  </a:lnTo>
                  <a:lnTo>
                    <a:pt x="86" y="10"/>
                  </a:lnTo>
                  <a:lnTo>
                    <a:pt x="74" y="16"/>
                  </a:lnTo>
                  <a:lnTo>
                    <a:pt x="62" y="24"/>
                  </a:lnTo>
                  <a:lnTo>
                    <a:pt x="42" y="40"/>
                  </a:lnTo>
                  <a:lnTo>
                    <a:pt x="26" y="56"/>
                  </a:lnTo>
                  <a:lnTo>
                    <a:pt x="14" y="72"/>
                  </a:lnTo>
                  <a:lnTo>
                    <a:pt x="6" y="8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36"/>
            <p:cNvSpPr/>
            <p:nvPr/>
          </p:nvSpPr>
          <p:spPr>
            <a:xfrm>
              <a:off x="5978525" y="2882900"/>
              <a:ext cx="180975" cy="152400"/>
            </a:xfrm>
            <a:custGeom>
              <a:avLst/>
              <a:gdLst/>
              <a:ahLst/>
              <a:cxnLst/>
              <a:rect l="l" t="t" r="r" b="b"/>
              <a:pathLst>
                <a:path w="114" h="96" extrusionOk="0">
                  <a:moveTo>
                    <a:pt x="0" y="94"/>
                  </a:moveTo>
                  <a:lnTo>
                    <a:pt x="2" y="94"/>
                  </a:lnTo>
                  <a:lnTo>
                    <a:pt x="4" y="94"/>
                  </a:lnTo>
                  <a:lnTo>
                    <a:pt x="4" y="96"/>
                  </a:lnTo>
                  <a:lnTo>
                    <a:pt x="6" y="96"/>
                  </a:lnTo>
                  <a:lnTo>
                    <a:pt x="10" y="84"/>
                  </a:lnTo>
                  <a:lnTo>
                    <a:pt x="18" y="72"/>
                  </a:lnTo>
                  <a:lnTo>
                    <a:pt x="28" y="58"/>
                  </a:lnTo>
                  <a:lnTo>
                    <a:pt x="44" y="42"/>
                  </a:lnTo>
                  <a:lnTo>
                    <a:pt x="62" y="28"/>
                  </a:lnTo>
                  <a:lnTo>
                    <a:pt x="86" y="16"/>
                  </a:lnTo>
                  <a:lnTo>
                    <a:pt x="98" y="10"/>
                  </a:lnTo>
                  <a:lnTo>
                    <a:pt x="114" y="6"/>
                  </a:lnTo>
                  <a:lnTo>
                    <a:pt x="114" y="4"/>
                  </a:lnTo>
                  <a:lnTo>
                    <a:pt x="114" y="2"/>
                  </a:lnTo>
                  <a:lnTo>
                    <a:pt x="112" y="2"/>
                  </a:lnTo>
                  <a:lnTo>
                    <a:pt x="112" y="0"/>
                  </a:lnTo>
                  <a:lnTo>
                    <a:pt x="98" y="4"/>
                  </a:lnTo>
                  <a:lnTo>
                    <a:pt x="84" y="10"/>
                  </a:lnTo>
                  <a:lnTo>
                    <a:pt x="70" y="16"/>
                  </a:lnTo>
                  <a:lnTo>
                    <a:pt x="58" y="24"/>
                  </a:lnTo>
                  <a:lnTo>
                    <a:pt x="40" y="40"/>
                  </a:lnTo>
                  <a:lnTo>
                    <a:pt x="24" y="54"/>
                  </a:lnTo>
                  <a:lnTo>
                    <a:pt x="14" y="70"/>
                  </a:lnTo>
                  <a:lnTo>
                    <a:pt x="6" y="82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36"/>
            <p:cNvSpPr/>
            <p:nvPr/>
          </p:nvSpPr>
          <p:spPr>
            <a:xfrm>
              <a:off x="6346825" y="2870200"/>
              <a:ext cx="184150" cy="155575"/>
            </a:xfrm>
            <a:custGeom>
              <a:avLst/>
              <a:gdLst/>
              <a:ahLst/>
              <a:cxnLst/>
              <a:rect l="l" t="t" r="r" b="b"/>
              <a:pathLst>
                <a:path w="116" h="98" extrusionOk="0">
                  <a:moveTo>
                    <a:pt x="0" y="4"/>
                  </a:moveTo>
                  <a:lnTo>
                    <a:pt x="0" y="4"/>
                  </a:lnTo>
                  <a:lnTo>
                    <a:pt x="14" y="10"/>
                  </a:lnTo>
                  <a:lnTo>
                    <a:pt x="28" y="14"/>
                  </a:lnTo>
                  <a:lnTo>
                    <a:pt x="42" y="22"/>
                  </a:lnTo>
                  <a:lnTo>
                    <a:pt x="52" y="28"/>
                  </a:lnTo>
                  <a:lnTo>
                    <a:pt x="72" y="44"/>
                  </a:lnTo>
                  <a:lnTo>
                    <a:pt x="86" y="60"/>
                  </a:lnTo>
                  <a:lnTo>
                    <a:pt x="98" y="74"/>
                  </a:lnTo>
                  <a:lnTo>
                    <a:pt x="106" y="86"/>
                  </a:lnTo>
                  <a:lnTo>
                    <a:pt x="112" y="98"/>
                  </a:lnTo>
                  <a:lnTo>
                    <a:pt x="114" y="98"/>
                  </a:lnTo>
                  <a:lnTo>
                    <a:pt x="116" y="96"/>
                  </a:lnTo>
                  <a:lnTo>
                    <a:pt x="110" y="84"/>
                  </a:lnTo>
                  <a:lnTo>
                    <a:pt x="102" y="72"/>
                  </a:lnTo>
                  <a:lnTo>
                    <a:pt x="90" y="56"/>
                  </a:lnTo>
                  <a:lnTo>
                    <a:pt x="76" y="40"/>
                  </a:lnTo>
                  <a:lnTo>
                    <a:pt x="56" y="24"/>
                  </a:lnTo>
                  <a:lnTo>
                    <a:pt x="44" y="16"/>
                  </a:lnTo>
                  <a:lnTo>
                    <a:pt x="30" y="10"/>
                  </a:lnTo>
                  <a:lnTo>
                    <a:pt x="16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6"/>
            <p:cNvSpPr/>
            <p:nvPr/>
          </p:nvSpPr>
          <p:spPr>
            <a:xfrm>
              <a:off x="6334125" y="2882900"/>
              <a:ext cx="180975" cy="152400"/>
            </a:xfrm>
            <a:custGeom>
              <a:avLst/>
              <a:gdLst/>
              <a:ahLst/>
              <a:cxnLst/>
              <a:rect l="l" t="t" r="r" b="b"/>
              <a:pathLst>
                <a:path w="114" h="96" extrusionOk="0">
                  <a:moveTo>
                    <a:pt x="0" y="6"/>
                  </a:moveTo>
                  <a:lnTo>
                    <a:pt x="0" y="6"/>
                  </a:lnTo>
                  <a:lnTo>
                    <a:pt x="16" y="10"/>
                  </a:lnTo>
                  <a:lnTo>
                    <a:pt x="30" y="16"/>
                  </a:lnTo>
                  <a:lnTo>
                    <a:pt x="52" y="28"/>
                  </a:lnTo>
                  <a:lnTo>
                    <a:pt x="72" y="42"/>
                  </a:lnTo>
                  <a:lnTo>
                    <a:pt x="86" y="58"/>
                  </a:lnTo>
                  <a:lnTo>
                    <a:pt x="96" y="72"/>
                  </a:lnTo>
                  <a:lnTo>
                    <a:pt x="104" y="84"/>
                  </a:lnTo>
                  <a:lnTo>
                    <a:pt x="108" y="96"/>
                  </a:lnTo>
                  <a:lnTo>
                    <a:pt x="110" y="96"/>
                  </a:lnTo>
                  <a:lnTo>
                    <a:pt x="112" y="94"/>
                  </a:lnTo>
                  <a:lnTo>
                    <a:pt x="114" y="94"/>
                  </a:lnTo>
                  <a:lnTo>
                    <a:pt x="108" y="82"/>
                  </a:lnTo>
                  <a:lnTo>
                    <a:pt x="102" y="70"/>
                  </a:lnTo>
                  <a:lnTo>
                    <a:pt x="90" y="54"/>
                  </a:lnTo>
                  <a:lnTo>
                    <a:pt x="76" y="40"/>
                  </a:lnTo>
                  <a:lnTo>
                    <a:pt x="56" y="24"/>
                  </a:lnTo>
                  <a:lnTo>
                    <a:pt x="44" y="16"/>
                  </a:lnTo>
                  <a:lnTo>
                    <a:pt x="32" y="10"/>
                  </a:lnTo>
                  <a:lnTo>
                    <a:pt x="18" y="4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36"/>
            <p:cNvSpPr/>
            <p:nvPr/>
          </p:nvSpPr>
          <p:spPr>
            <a:xfrm>
              <a:off x="6143625" y="2819400"/>
              <a:ext cx="215900" cy="92075"/>
            </a:xfrm>
            <a:custGeom>
              <a:avLst/>
              <a:gdLst/>
              <a:ahLst/>
              <a:cxnLst/>
              <a:rect l="l" t="t" r="r" b="b"/>
              <a:pathLst>
                <a:path w="136" h="58" extrusionOk="0">
                  <a:moveTo>
                    <a:pt x="136" y="30"/>
                  </a:moveTo>
                  <a:lnTo>
                    <a:pt x="136" y="30"/>
                  </a:lnTo>
                  <a:lnTo>
                    <a:pt x="134" y="34"/>
                  </a:lnTo>
                  <a:lnTo>
                    <a:pt x="130" y="40"/>
                  </a:lnTo>
                  <a:lnTo>
                    <a:pt x="124" y="46"/>
                  </a:lnTo>
                  <a:lnTo>
                    <a:pt x="116" y="50"/>
                  </a:lnTo>
                  <a:lnTo>
                    <a:pt x="106" y="54"/>
                  </a:lnTo>
                  <a:lnTo>
                    <a:pt x="94" y="56"/>
                  </a:lnTo>
                  <a:lnTo>
                    <a:pt x="82" y="58"/>
                  </a:lnTo>
                  <a:lnTo>
                    <a:pt x="68" y="58"/>
                  </a:lnTo>
                  <a:lnTo>
                    <a:pt x="54" y="58"/>
                  </a:lnTo>
                  <a:lnTo>
                    <a:pt x="42" y="56"/>
                  </a:lnTo>
                  <a:lnTo>
                    <a:pt x="30" y="54"/>
                  </a:lnTo>
                  <a:lnTo>
                    <a:pt x="20" y="50"/>
                  </a:lnTo>
                  <a:lnTo>
                    <a:pt x="12" y="46"/>
                  </a:lnTo>
                  <a:lnTo>
                    <a:pt x="6" y="40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20" y="8"/>
                  </a:lnTo>
                  <a:lnTo>
                    <a:pt x="30" y="4"/>
                  </a:lnTo>
                  <a:lnTo>
                    <a:pt x="42" y="2"/>
                  </a:lnTo>
                  <a:lnTo>
                    <a:pt x="54" y="0"/>
                  </a:lnTo>
                  <a:lnTo>
                    <a:pt x="68" y="0"/>
                  </a:lnTo>
                  <a:lnTo>
                    <a:pt x="82" y="0"/>
                  </a:lnTo>
                  <a:lnTo>
                    <a:pt x="94" y="2"/>
                  </a:lnTo>
                  <a:lnTo>
                    <a:pt x="106" y="4"/>
                  </a:lnTo>
                  <a:lnTo>
                    <a:pt x="116" y="8"/>
                  </a:lnTo>
                  <a:lnTo>
                    <a:pt x="124" y="12"/>
                  </a:lnTo>
                  <a:lnTo>
                    <a:pt x="130" y="18"/>
                  </a:lnTo>
                  <a:lnTo>
                    <a:pt x="134" y="24"/>
                  </a:lnTo>
                  <a:lnTo>
                    <a:pt x="136" y="3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36"/>
            <p:cNvSpPr/>
            <p:nvPr/>
          </p:nvSpPr>
          <p:spPr>
            <a:xfrm>
              <a:off x="6105525" y="3111500"/>
              <a:ext cx="9525" cy="215900"/>
            </a:xfrm>
            <a:custGeom>
              <a:avLst/>
              <a:gdLst/>
              <a:ahLst/>
              <a:cxnLst/>
              <a:rect l="l" t="t" r="r" b="b"/>
              <a:pathLst>
                <a:path w="6" h="136" extrusionOk="0">
                  <a:moveTo>
                    <a:pt x="0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2" y="136"/>
                  </a:lnTo>
                  <a:lnTo>
                    <a:pt x="4" y="136"/>
                  </a:lnTo>
                  <a:lnTo>
                    <a:pt x="6" y="136"/>
                  </a:lnTo>
                  <a:lnTo>
                    <a:pt x="6" y="102"/>
                  </a:lnTo>
                  <a:lnTo>
                    <a:pt x="6" y="68"/>
                  </a:lnTo>
                  <a:lnTo>
                    <a:pt x="6" y="34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36"/>
            <p:cNvSpPr/>
            <p:nvPr/>
          </p:nvSpPr>
          <p:spPr>
            <a:xfrm>
              <a:off x="6381750" y="3111500"/>
              <a:ext cx="6350" cy="215900"/>
            </a:xfrm>
            <a:custGeom>
              <a:avLst/>
              <a:gdLst/>
              <a:ahLst/>
              <a:cxnLst/>
              <a:rect l="l" t="t" r="r" b="b"/>
              <a:pathLst>
                <a:path w="4" h="136" extrusionOk="0">
                  <a:moveTo>
                    <a:pt x="0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2" y="136"/>
                  </a:lnTo>
                  <a:lnTo>
                    <a:pt x="4" y="136"/>
                  </a:lnTo>
                  <a:lnTo>
                    <a:pt x="4" y="102"/>
                  </a:lnTo>
                  <a:lnTo>
                    <a:pt x="4" y="68"/>
                  </a:lnTo>
                  <a:lnTo>
                    <a:pt x="4" y="34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36"/>
            <p:cNvSpPr/>
            <p:nvPr/>
          </p:nvSpPr>
          <p:spPr>
            <a:xfrm>
              <a:off x="6099175" y="3095625"/>
              <a:ext cx="298450" cy="15875"/>
            </a:xfrm>
            <a:custGeom>
              <a:avLst/>
              <a:gdLst/>
              <a:ahLst/>
              <a:cxnLst/>
              <a:rect l="l" t="t" r="r" b="b"/>
              <a:pathLst>
                <a:path w="188" h="10" extrusionOk="0">
                  <a:moveTo>
                    <a:pt x="0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46" y="10"/>
                  </a:lnTo>
                  <a:lnTo>
                    <a:pt x="94" y="10"/>
                  </a:lnTo>
                  <a:lnTo>
                    <a:pt x="140" y="10"/>
                  </a:lnTo>
                  <a:lnTo>
                    <a:pt x="188" y="10"/>
                  </a:lnTo>
                  <a:lnTo>
                    <a:pt x="188" y="8"/>
                  </a:lnTo>
                  <a:lnTo>
                    <a:pt x="188" y="6"/>
                  </a:lnTo>
                  <a:lnTo>
                    <a:pt x="188" y="2"/>
                  </a:lnTo>
                  <a:lnTo>
                    <a:pt x="188" y="0"/>
                  </a:lnTo>
                  <a:lnTo>
                    <a:pt x="140" y="0"/>
                  </a:lnTo>
                  <a:lnTo>
                    <a:pt x="94" y="0"/>
                  </a:lnTo>
                  <a:lnTo>
                    <a:pt x="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1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36"/>
            <p:cNvSpPr/>
            <p:nvPr/>
          </p:nvSpPr>
          <p:spPr>
            <a:xfrm>
              <a:off x="5953125" y="3013075"/>
              <a:ext cx="88900" cy="47625"/>
            </a:xfrm>
            <a:custGeom>
              <a:avLst/>
              <a:gdLst/>
              <a:ahLst/>
              <a:cxnLst/>
              <a:rect l="l" t="t" r="r" b="b"/>
              <a:pathLst>
                <a:path w="56" h="30" extrusionOk="0">
                  <a:moveTo>
                    <a:pt x="0" y="10"/>
                  </a:moveTo>
                  <a:lnTo>
                    <a:pt x="14" y="16"/>
                  </a:lnTo>
                  <a:lnTo>
                    <a:pt x="26" y="20"/>
                  </a:lnTo>
                  <a:lnTo>
                    <a:pt x="40" y="26"/>
                  </a:lnTo>
                  <a:lnTo>
                    <a:pt x="52" y="30"/>
                  </a:lnTo>
                  <a:lnTo>
                    <a:pt x="54" y="28"/>
                  </a:lnTo>
                  <a:lnTo>
                    <a:pt x="54" y="26"/>
                  </a:lnTo>
                  <a:lnTo>
                    <a:pt x="56" y="24"/>
                  </a:lnTo>
                  <a:lnTo>
                    <a:pt x="56" y="22"/>
                  </a:lnTo>
                  <a:lnTo>
                    <a:pt x="42" y="16"/>
                  </a:lnTo>
                  <a:lnTo>
                    <a:pt x="30" y="10"/>
                  </a:lnTo>
                  <a:lnTo>
                    <a:pt x="18" y="6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81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36"/>
            <p:cNvSpPr/>
            <p:nvPr/>
          </p:nvSpPr>
          <p:spPr>
            <a:xfrm>
              <a:off x="6451600" y="3013075"/>
              <a:ext cx="88900" cy="47625"/>
            </a:xfrm>
            <a:custGeom>
              <a:avLst/>
              <a:gdLst/>
              <a:ahLst/>
              <a:cxnLst/>
              <a:rect l="l" t="t" r="r" b="b"/>
              <a:pathLst>
                <a:path w="56" h="30" extrusionOk="0">
                  <a:moveTo>
                    <a:pt x="0" y="22"/>
                  </a:moveTo>
                  <a:lnTo>
                    <a:pt x="2" y="24"/>
                  </a:lnTo>
                  <a:lnTo>
                    <a:pt x="2" y="26"/>
                  </a:lnTo>
                  <a:lnTo>
                    <a:pt x="4" y="28"/>
                  </a:lnTo>
                  <a:lnTo>
                    <a:pt x="4" y="30"/>
                  </a:lnTo>
                  <a:lnTo>
                    <a:pt x="18" y="26"/>
                  </a:lnTo>
                  <a:lnTo>
                    <a:pt x="30" y="20"/>
                  </a:lnTo>
                  <a:lnTo>
                    <a:pt x="42" y="16"/>
                  </a:lnTo>
                  <a:lnTo>
                    <a:pt x="56" y="10"/>
                  </a:lnTo>
                  <a:lnTo>
                    <a:pt x="54" y="8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52" y="0"/>
                  </a:lnTo>
                  <a:lnTo>
                    <a:pt x="40" y="6"/>
                  </a:lnTo>
                  <a:lnTo>
                    <a:pt x="26" y="12"/>
                  </a:lnTo>
                  <a:lnTo>
                    <a:pt x="14" y="16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81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36"/>
            <p:cNvSpPr/>
            <p:nvPr/>
          </p:nvSpPr>
          <p:spPr>
            <a:xfrm>
              <a:off x="6096000" y="3371850"/>
              <a:ext cx="82550" cy="92075"/>
            </a:xfrm>
            <a:custGeom>
              <a:avLst/>
              <a:gdLst/>
              <a:ahLst/>
              <a:cxnLst/>
              <a:rect l="l" t="t" r="r" b="b"/>
              <a:pathLst>
                <a:path w="52" h="58" extrusionOk="0">
                  <a:moveTo>
                    <a:pt x="52" y="58"/>
                  </a:moveTo>
                  <a:lnTo>
                    <a:pt x="40" y="58"/>
                  </a:lnTo>
                  <a:lnTo>
                    <a:pt x="26" y="58"/>
                  </a:lnTo>
                  <a:lnTo>
                    <a:pt x="12" y="58"/>
                  </a:lnTo>
                  <a:lnTo>
                    <a:pt x="0" y="58"/>
                  </a:lnTo>
                  <a:lnTo>
                    <a:pt x="0" y="44"/>
                  </a:lnTo>
                  <a:lnTo>
                    <a:pt x="0" y="28"/>
                  </a:lnTo>
                  <a:lnTo>
                    <a:pt x="0" y="14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6" y="0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14"/>
                  </a:lnTo>
                  <a:lnTo>
                    <a:pt x="52" y="28"/>
                  </a:lnTo>
                  <a:lnTo>
                    <a:pt x="52" y="44"/>
                  </a:lnTo>
                  <a:lnTo>
                    <a:pt x="52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36"/>
            <p:cNvSpPr/>
            <p:nvPr/>
          </p:nvSpPr>
          <p:spPr>
            <a:xfrm>
              <a:off x="6311900" y="3371850"/>
              <a:ext cx="82550" cy="92075"/>
            </a:xfrm>
            <a:custGeom>
              <a:avLst/>
              <a:gdLst/>
              <a:ahLst/>
              <a:cxnLst/>
              <a:rect l="l" t="t" r="r" b="b"/>
              <a:pathLst>
                <a:path w="52" h="58" extrusionOk="0">
                  <a:moveTo>
                    <a:pt x="52" y="58"/>
                  </a:moveTo>
                  <a:lnTo>
                    <a:pt x="40" y="58"/>
                  </a:lnTo>
                  <a:lnTo>
                    <a:pt x="26" y="58"/>
                  </a:lnTo>
                  <a:lnTo>
                    <a:pt x="12" y="58"/>
                  </a:lnTo>
                  <a:lnTo>
                    <a:pt x="0" y="58"/>
                  </a:lnTo>
                  <a:lnTo>
                    <a:pt x="0" y="44"/>
                  </a:lnTo>
                  <a:lnTo>
                    <a:pt x="0" y="28"/>
                  </a:lnTo>
                  <a:lnTo>
                    <a:pt x="0" y="14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6" y="0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14"/>
                  </a:lnTo>
                  <a:lnTo>
                    <a:pt x="52" y="28"/>
                  </a:lnTo>
                  <a:lnTo>
                    <a:pt x="52" y="44"/>
                  </a:lnTo>
                  <a:lnTo>
                    <a:pt x="52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36"/>
            <p:cNvSpPr/>
            <p:nvPr/>
          </p:nvSpPr>
          <p:spPr>
            <a:xfrm>
              <a:off x="6054725" y="3454400"/>
              <a:ext cx="142875" cy="76200"/>
            </a:xfrm>
            <a:custGeom>
              <a:avLst/>
              <a:gdLst/>
              <a:ahLst/>
              <a:cxnLst/>
              <a:rect l="l" t="t" r="r" b="b"/>
              <a:pathLst>
                <a:path w="90" h="48" extrusionOk="0">
                  <a:moveTo>
                    <a:pt x="24" y="0"/>
                  </a:moveTo>
                  <a:lnTo>
                    <a:pt x="24" y="0"/>
                  </a:lnTo>
                  <a:lnTo>
                    <a:pt x="20" y="4"/>
                  </a:lnTo>
                  <a:lnTo>
                    <a:pt x="12" y="12"/>
                  </a:lnTo>
                  <a:lnTo>
                    <a:pt x="8" y="18"/>
                  </a:lnTo>
                  <a:lnTo>
                    <a:pt x="4" y="2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22" y="48"/>
                  </a:lnTo>
                  <a:lnTo>
                    <a:pt x="44" y="48"/>
                  </a:lnTo>
                  <a:lnTo>
                    <a:pt x="64" y="48"/>
                  </a:lnTo>
                  <a:lnTo>
                    <a:pt x="86" y="48"/>
                  </a:lnTo>
                  <a:lnTo>
                    <a:pt x="88" y="44"/>
                  </a:lnTo>
                  <a:lnTo>
                    <a:pt x="90" y="34"/>
                  </a:lnTo>
                  <a:lnTo>
                    <a:pt x="88" y="18"/>
                  </a:lnTo>
                  <a:lnTo>
                    <a:pt x="84" y="10"/>
                  </a:lnTo>
                  <a:lnTo>
                    <a:pt x="80" y="2"/>
                  </a:lnTo>
                  <a:lnTo>
                    <a:pt x="66" y="2"/>
                  </a:lnTo>
                  <a:lnTo>
                    <a:pt x="52" y="2"/>
                  </a:lnTo>
                  <a:lnTo>
                    <a:pt x="3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36"/>
            <p:cNvSpPr/>
            <p:nvPr/>
          </p:nvSpPr>
          <p:spPr>
            <a:xfrm>
              <a:off x="6089650" y="3429000"/>
              <a:ext cx="73025" cy="34925"/>
            </a:xfrm>
            <a:custGeom>
              <a:avLst/>
              <a:gdLst/>
              <a:ahLst/>
              <a:cxnLst/>
              <a:rect l="l" t="t" r="r" b="b"/>
              <a:pathLst>
                <a:path w="46" h="22" extrusionOk="0">
                  <a:moveTo>
                    <a:pt x="2" y="18"/>
                  </a:moveTo>
                  <a:lnTo>
                    <a:pt x="2" y="18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2" y="6"/>
                  </a:lnTo>
                  <a:lnTo>
                    <a:pt x="4" y="2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40" y="2"/>
                  </a:lnTo>
                  <a:lnTo>
                    <a:pt x="42" y="4"/>
                  </a:lnTo>
                  <a:lnTo>
                    <a:pt x="44" y="8"/>
                  </a:lnTo>
                  <a:lnTo>
                    <a:pt x="46" y="14"/>
                  </a:lnTo>
                  <a:lnTo>
                    <a:pt x="44" y="22"/>
                  </a:lnTo>
                  <a:lnTo>
                    <a:pt x="40" y="22"/>
                  </a:lnTo>
                  <a:lnTo>
                    <a:pt x="30" y="20"/>
                  </a:lnTo>
                  <a:lnTo>
                    <a:pt x="16" y="20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36"/>
            <p:cNvSpPr/>
            <p:nvPr/>
          </p:nvSpPr>
          <p:spPr>
            <a:xfrm>
              <a:off x="6089650" y="3457575"/>
              <a:ext cx="60325" cy="12700"/>
            </a:xfrm>
            <a:custGeom>
              <a:avLst/>
              <a:gdLst/>
              <a:ahLst/>
              <a:cxnLst/>
              <a:rect l="l" t="t" r="r" b="b"/>
              <a:pathLst>
                <a:path w="38" h="8" extrusionOk="0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2"/>
                  </a:lnTo>
                  <a:lnTo>
                    <a:pt x="12" y="2"/>
                  </a:lnTo>
                  <a:lnTo>
                    <a:pt x="24" y="4"/>
                  </a:lnTo>
                  <a:lnTo>
                    <a:pt x="36" y="8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26" y="2"/>
                  </a:lnTo>
                  <a:lnTo>
                    <a:pt x="14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36"/>
            <p:cNvSpPr/>
            <p:nvPr/>
          </p:nvSpPr>
          <p:spPr>
            <a:xfrm>
              <a:off x="6086475" y="3467100"/>
              <a:ext cx="53975" cy="12700"/>
            </a:xfrm>
            <a:custGeom>
              <a:avLst/>
              <a:gdLst/>
              <a:ahLst/>
              <a:cxnLst/>
              <a:rect l="l" t="t" r="r" b="b"/>
              <a:pathLst>
                <a:path w="34" h="8" extrusionOk="0">
                  <a:moveTo>
                    <a:pt x="0" y="2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10" y="4"/>
                  </a:lnTo>
                  <a:lnTo>
                    <a:pt x="22" y="4"/>
                  </a:lnTo>
                  <a:lnTo>
                    <a:pt x="34" y="8"/>
                  </a:lnTo>
                  <a:lnTo>
                    <a:pt x="34" y="6"/>
                  </a:lnTo>
                  <a:lnTo>
                    <a:pt x="22" y="2"/>
                  </a:lnTo>
                  <a:lnTo>
                    <a:pt x="10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36"/>
            <p:cNvSpPr/>
            <p:nvPr/>
          </p:nvSpPr>
          <p:spPr>
            <a:xfrm>
              <a:off x="6051550" y="3476625"/>
              <a:ext cx="146050" cy="53975"/>
            </a:xfrm>
            <a:custGeom>
              <a:avLst/>
              <a:gdLst/>
              <a:ahLst/>
              <a:cxnLst/>
              <a:rect l="l" t="t" r="r" b="b"/>
              <a:pathLst>
                <a:path w="92" h="34" extrusionOk="0">
                  <a:moveTo>
                    <a:pt x="28" y="0"/>
                  </a:moveTo>
                  <a:lnTo>
                    <a:pt x="28" y="0"/>
                  </a:lnTo>
                  <a:lnTo>
                    <a:pt x="26" y="4"/>
                  </a:lnTo>
                  <a:lnTo>
                    <a:pt x="22" y="10"/>
                  </a:lnTo>
                  <a:lnTo>
                    <a:pt x="14" y="16"/>
                  </a:lnTo>
                  <a:lnTo>
                    <a:pt x="8" y="18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22" y="34"/>
                  </a:lnTo>
                  <a:lnTo>
                    <a:pt x="46" y="34"/>
                  </a:lnTo>
                  <a:lnTo>
                    <a:pt x="68" y="34"/>
                  </a:lnTo>
                  <a:lnTo>
                    <a:pt x="90" y="34"/>
                  </a:lnTo>
                  <a:lnTo>
                    <a:pt x="90" y="32"/>
                  </a:lnTo>
                  <a:lnTo>
                    <a:pt x="90" y="28"/>
                  </a:lnTo>
                  <a:lnTo>
                    <a:pt x="92" y="24"/>
                  </a:lnTo>
                  <a:lnTo>
                    <a:pt x="92" y="20"/>
                  </a:lnTo>
                  <a:lnTo>
                    <a:pt x="80" y="20"/>
                  </a:lnTo>
                  <a:lnTo>
                    <a:pt x="58" y="18"/>
                  </a:lnTo>
                  <a:lnTo>
                    <a:pt x="46" y="16"/>
                  </a:lnTo>
                  <a:lnTo>
                    <a:pt x="38" y="14"/>
                  </a:lnTo>
                  <a:lnTo>
                    <a:pt x="36" y="10"/>
                  </a:lnTo>
                  <a:lnTo>
                    <a:pt x="34" y="8"/>
                  </a:lnTo>
                  <a:lnTo>
                    <a:pt x="34" y="4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7E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36"/>
            <p:cNvSpPr/>
            <p:nvPr/>
          </p:nvSpPr>
          <p:spPr>
            <a:xfrm>
              <a:off x="6045200" y="3527425"/>
              <a:ext cx="152400" cy="12700"/>
            </a:xfrm>
            <a:custGeom>
              <a:avLst/>
              <a:gdLst/>
              <a:ahLst/>
              <a:cxnLst/>
              <a:rect l="l" t="t" r="r" b="b"/>
              <a:pathLst>
                <a:path w="96" h="8" extrusionOk="0">
                  <a:moveTo>
                    <a:pt x="6" y="0"/>
                  </a:moveTo>
                  <a:lnTo>
                    <a:pt x="28" y="0"/>
                  </a:lnTo>
                  <a:lnTo>
                    <a:pt x="50" y="0"/>
                  </a:lnTo>
                  <a:lnTo>
                    <a:pt x="72" y="0"/>
                  </a:lnTo>
                  <a:lnTo>
                    <a:pt x="96" y="0"/>
                  </a:lnTo>
                  <a:lnTo>
                    <a:pt x="96" y="2"/>
                  </a:lnTo>
                  <a:lnTo>
                    <a:pt x="96" y="4"/>
                  </a:lnTo>
                  <a:lnTo>
                    <a:pt x="96" y="8"/>
                  </a:lnTo>
                  <a:lnTo>
                    <a:pt x="92" y="8"/>
                  </a:lnTo>
                  <a:lnTo>
                    <a:pt x="70" y="8"/>
                  </a:lnTo>
                  <a:lnTo>
                    <a:pt x="46" y="8"/>
                  </a:lnTo>
                  <a:lnTo>
                    <a:pt x="2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36"/>
            <p:cNvSpPr/>
            <p:nvPr/>
          </p:nvSpPr>
          <p:spPr>
            <a:xfrm>
              <a:off x="6292850" y="3454400"/>
              <a:ext cx="142875" cy="76200"/>
            </a:xfrm>
            <a:custGeom>
              <a:avLst/>
              <a:gdLst/>
              <a:ahLst/>
              <a:cxnLst/>
              <a:rect l="l" t="t" r="r" b="b"/>
              <a:pathLst>
                <a:path w="90" h="48" extrusionOk="0">
                  <a:moveTo>
                    <a:pt x="66" y="0"/>
                  </a:moveTo>
                  <a:lnTo>
                    <a:pt x="66" y="0"/>
                  </a:lnTo>
                  <a:lnTo>
                    <a:pt x="70" y="4"/>
                  </a:lnTo>
                  <a:lnTo>
                    <a:pt x="78" y="12"/>
                  </a:lnTo>
                  <a:lnTo>
                    <a:pt x="82" y="18"/>
                  </a:lnTo>
                  <a:lnTo>
                    <a:pt x="86" y="28"/>
                  </a:lnTo>
                  <a:lnTo>
                    <a:pt x="90" y="36"/>
                  </a:lnTo>
                  <a:lnTo>
                    <a:pt x="90" y="48"/>
                  </a:lnTo>
                  <a:lnTo>
                    <a:pt x="68" y="48"/>
                  </a:lnTo>
                  <a:lnTo>
                    <a:pt x="48" y="48"/>
                  </a:lnTo>
                  <a:lnTo>
                    <a:pt x="26" y="48"/>
                  </a:lnTo>
                  <a:lnTo>
                    <a:pt x="4" y="48"/>
                  </a:lnTo>
                  <a:lnTo>
                    <a:pt x="2" y="44"/>
                  </a:lnTo>
                  <a:lnTo>
                    <a:pt x="0" y="34"/>
                  </a:lnTo>
                  <a:lnTo>
                    <a:pt x="2" y="18"/>
                  </a:lnTo>
                  <a:lnTo>
                    <a:pt x="6" y="10"/>
                  </a:lnTo>
                  <a:lnTo>
                    <a:pt x="10" y="2"/>
                  </a:lnTo>
                  <a:lnTo>
                    <a:pt x="24" y="2"/>
                  </a:lnTo>
                  <a:lnTo>
                    <a:pt x="38" y="2"/>
                  </a:lnTo>
                  <a:lnTo>
                    <a:pt x="52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36"/>
            <p:cNvSpPr/>
            <p:nvPr/>
          </p:nvSpPr>
          <p:spPr>
            <a:xfrm>
              <a:off x="6327775" y="3429000"/>
              <a:ext cx="73025" cy="34925"/>
            </a:xfrm>
            <a:custGeom>
              <a:avLst/>
              <a:gdLst/>
              <a:ahLst/>
              <a:cxnLst/>
              <a:rect l="l" t="t" r="r" b="b"/>
              <a:pathLst>
                <a:path w="46" h="22" extrusionOk="0">
                  <a:moveTo>
                    <a:pt x="46" y="18"/>
                  </a:moveTo>
                  <a:lnTo>
                    <a:pt x="46" y="18"/>
                  </a:lnTo>
                  <a:lnTo>
                    <a:pt x="46" y="16"/>
                  </a:lnTo>
                  <a:lnTo>
                    <a:pt x="46" y="10"/>
                  </a:lnTo>
                  <a:lnTo>
                    <a:pt x="44" y="6"/>
                  </a:lnTo>
                  <a:lnTo>
                    <a:pt x="42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4"/>
                  </a:lnTo>
                  <a:lnTo>
                    <a:pt x="2" y="22"/>
                  </a:lnTo>
                  <a:lnTo>
                    <a:pt x="6" y="22"/>
                  </a:lnTo>
                  <a:lnTo>
                    <a:pt x="16" y="20"/>
                  </a:lnTo>
                  <a:lnTo>
                    <a:pt x="30" y="20"/>
                  </a:lnTo>
                  <a:lnTo>
                    <a:pt x="46" y="18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36"/>
            <p:cNvSpPr/>
            <p:nvPr/>
          </p:nvSpPr>
          <p:spPr>
            <a:xfrm>
              <a:off x="6340475" y="3457575"/>
              <a:ext cx="60325" cy="12700"/>
            </a:xfrm>
            <a:custGeom>
              <a:avLst/>
              <a:gdLst/>
              <a:ahLst/>
              <a:cxnLst/>
              <a:rect l="l" t="t" r="r" b="b"/>
              <a:pathLst>
                <a:path w="38" h="8" extrusionOk="0">
                  <a:moveTo>
                    <a:pt x="0" y="6"/>
                  </a:move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14" y="4"/>
                  </a:lnTo>
                  <a:lnTo>
                    <a:pt x="26" y="2"/>
                  </a:lnTo>
                  <a:lnTo>
                    <a:pt x="34" y="2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24" y="0"/>
                  </a:lnTo>
                  <a:lnTo>
                    <a:pt x="14" y="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36"/>
            <p:cNvSpPr/>
            <p:nvPr/>
          </p:nvSpPr>
          <p:spPr>
            <a:xfrm>
              <a:off x="6350000" y="3467100"/>
              <a:ext cx="53975" cy="12700"/>
            </a:xfrm>
            <a:custGeom>
              <a:avLst/>
              <a:gdLst/>
              <a:ahLst/>
              <a:cxnLst/>
              <a:rect l="l" t="t" r="r" b="b"/>
              <a:pathLst>
                <a:path w="34" h="8" extrusionOk="0">
                  <a:moveTo>
                    <a:pt x="0" y="6"/>
                  </a:moveTo>
                  <a:lnTo>
                    <a:pt x="0" y="6"/>
                  </a:lnTo>
                  <a:lnTo>
                    <a:pt x="0" y="8"/>
                  </a:lnTo>
                  <a:lnTo>
                    <a:pt x="14" y="4"/>
                  </a:lnTo>
                  <a:lnTo>
                    <a:pt x="24" y="4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24" y="0"/>
                  </a:lnTo>
                  <a:lnTo>
                    <a:pt x="12" y="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36"/>
            <p:cNvSpPr/>
            <p:nvPr/>
          </p:nvSpPr>
          <p:spPr>
            <a:xfrm>
              <a:off x="6292850" y="3476625"/>
              <a:ext cx="146050" cy="53975"/>
            </a:xfrm>
            <a:custGeom>
              <a:avLst/>
              <a:gdLst/>
              <a:ahLst/>
              <a:cxnLst/>
              <a:rect l="l" t="t" r="r" b="b"/>
              <a:pathLst>
                <a:path w="92" h="34" extrusionOk="0">
                  <a:moveTo>
                    <a:pt x="64" y="0"/>
                  </a:moveTo>
                  <a:lnTo>
                    <a:pt x="64" y="0"/>
                  </a:lnTo>
                  <a:lnTo>
                    <a:pt x="66" y="4"/>
                  </a:lnTo>
                  <a:lnTo>
                    <a:pt x="70" y="10"/>
                  </a:lnTo>
                  <a:lnTo>
                    <a:pt x="78" y="16"/>
                  </a:lnTo>
                  <a:lnTo>
                    <a:pt x="84" y="18"/>
                  </a:lnTo>
                  <a:lnTo>
                    <a:pt x="90" y="18"/>
                  </a:lnTo>
                  <a:lnTo>
                    <a:pt x="90" y="20"/>
                  </a:lnTo>
                  <a:lnTo>
                    <a:pt x="92" y="26"/>
                  </a:lnTo>
                  <a:lnTo>
                    <a:pt x="92" y="34"/>
                  </a:lnTo>
                  <a:lnTo>
                    <a:pt x="70" y="34"/>
                  </a:lnTo>
                  <a:lnTo>
                    <a:pt x="46" y="34"/>
                  </a:lnTo>
                  <a:lnTo>
                    <a:pt x="24" y="34"/>
                  </a:lnTo>
                  <a:lnTo>
                    <a:pt x="2" y="34"/>
                  </a:lnTo>
                  <a:lnTo>
                    <a:pt x="2" y="32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12" y="20"/>
                  </a:lnTo>
                  <a:lnTo>
                    <a:pt x="34" y="18"/>
                  </a:lnTo>
                  <a:lnTo>
                    <a:pt x="46" y="16"/>
                  </a:lnTo>
                  <a:lnTo>
                    <a:pt x="54" y="14"/>
                  </a:lnTo>
                  <a:lnTo>
                    <a:pt x="58" y="10"/>
                  </a:lnTo>
                  <a:lnTo>
                    <a:pt x="58" y="8"/>
                  </a:lnTo>
                  <a:lnTo>
                    <a:pt x="58" y="4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7E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36"/>
            <p:cNvSpPr/>
            <p:nvPr/>
          </p:nvSpPr>
          <p:spPr>
            <a:xfrm>
              <a:off x="6292850" y="3527425"/>
              <a:ext cx="152400" cy="12700"/>
            </a:xfrm>
            <a:custGeom>
              <a:avLst/>
              <a:gdLst/>
              <a:ahLst/>
              <a:cxnLst/>
              <a:rect l="l" t="t" r="r" b="b"/>
              <a:pathLst>
                <a:path w="96" h="8" extrusionOk="0">
                  <a:moveTo>
                    <a:pt x="92" y="0"/>
                  </a:moveTo>
                  <a:lnTo>
                    <a:pt x="68" y="0"/>
                  </a:lnTo>
                  <a:lnTo>
                    <a:pt x="46" y="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26" y="8"/>
                  </a:lnTo>
                  <a:lnTo>
                    <a:pt x="50" y="8"/>
                  </a:lnTo>
                  <a:lnTo>
                    <a:pt x="72" y="8"/>
                  </a:lnTo>
                  <a:lnTo>
                    <a:pt x="94" y="8"/>
                  </a:lnTo>
                  <a:lnTo>
                    <a:pt x="96" y="8"/>
                  </a:lnTo>
                  <a:lnTo>
                    <a:pt x="96" y="4"/>
                  </a:lnTo>
                  <a:lnTo>
                    <a:pt x="96" y="2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36"/>
            <p:cNvSpPr/>
            <p:nvPr/>
          </p:nvSpPr>
          <p:spPr>
            <a:xfrm>
              <a:off x="5988050" y="2124075"/>
              <a:ext cx="511175" cy="692150"/>
            </a:xfrm>
            <a:custGeom>
              <a:avLst/>
              <a:gdLst/>
              <a:ahLst/>
              <a:cxnLst/>
              <a:rect l="l" t="t" r="r" b="b"/>
              <a:pathLst>
                <a:path w="322" h="436" extrusionOk="0">
                  <a:moveTo>
                    <a:pt x="166" y="0"/>
                  </a:moveTo>
                  <a:lnTo>
                    <a:pt x="166" y="0"/>
                  </a:lnTo>
                  <a:lnTo>
                    <a:pt x="154" y="0"/>
                  </a:lnTo>
                  <a:lnTo>
                    <a:pt x="140" y="2"/>
                  </a:lnTo>
                  <a:lnTo>
                    <a:pt x="128" y="6"/>
                  </a:lnTo>
                  <a:lnTo>
                    <a:pt x="116" y="12"/>
                  </a:lnTo>
                  <a:lnTo>
                    <a:pt x="92" y="26"/>
                  </a:lnTo>
                  <a:lnTo>
                    <a:pt x="68" y="42"/>
                  </a:lnTo>
                  <a:lnTo>
                    <a:pt x="48" y="64"/>
                  </a:lnTo>
                  <a:lnTo>
                    <a:pt x="30" y="88"/>
                  </a:lnTo>
                  <a:lnTo>
                    <a:pt x="16" y="114"/>
                  </a:lnTo>
                  <a:lnTo>
                    <a:pt x="12" y="128"/>
                  </a:lnTo>
                  <a:lnTo>
                    <a:pt x="8" y="142"/>
                  </a:lnTo>
                  <a:lnTo>
                    <a:pt x="2" y="168"/>
                  </a:lnTo>
                  <a:lnTo>
                    <a:pt x="0" y="194"/>
                  </a:lnTo>
                  <a:lnTo>
                    <a:pt x="2" y="222"/>
                  </a:lnTo>
                  <a:lnTo>
                    <a:pt x="6" y="248"/>
                  </a:lnTo>
                  <a:lnTo>
                    <a:pt x="10" y="272"/>
                  </a:lnTo>
                  <a:lnTo>
                    <a:pt x="18" y="296"/>
                  </a:lnTo>
                  <a:lnTo>
                    <a:pt x="28" y="320"/>
                  </a:lnTo>
                  <a:lnTo>
                    <a:pt x="40" y="342"/>
                  </a:lnTo>
                  <a:lnTo>
                    <a:pt x="52" y="362"/>
                  </a:lnTo>
                  <a:lnTo>
                    <a:pt x="66" y="380"/>
                  </a:lnTo>
                  <a:lnTo>
                    <a:pt x="80" y="396"/>
                  </a:lnTo>
                  <a:lnTo>
                    <a:pt x="96" y="410"/>
                  </a:lnTo>
                  <a:lnTo>
                    <a:pt x="112" y="420"/>
                  </a:lnTo>
                  <a:lnTo>
                    <a:pt x="130" y="428"/>
                  </a:lnTo>
                  <a:lnTo>
                    <a:pt x="146" y="434"/>
                  </a:lnTo>
                  <a:lnTo>
                    <a:pt x="162" y="436"/>
                  </a:lnTo>
                  <a:lnTo>
                    <a:pt x="180" y="434"/>
                  </a:lnTo>
                  <a:lnTo>
                    <a:pt x="198" y="430"/>
                  </a:lnTo>
                  <a:lnTo>
                    <a:pt x="216" y="422"/>
                  </a:lnTo>
                  <a:lnTo>
                    <a:pt x="232" y="412"/>
                  </a:lnTo>
                  <a:lnTo>
                    <a:pt x="246" y="400"/>
                  </a:lnTo>
                  <a:lnTo>
                    <a:pt x="260" y="384"/>
                  </a:lnTo>
                  <a:lnTo>
                    <a:pt x="274" y="368"/>
                  </a:lnTo>
                  <a:lnTo>
                    <a:pt x="286" y="348"/>
                  </a:lnTo>
                  <a:lnTo>
                    <a:pt x="296" y="328"/>
                  </a:lnTo>
                  <a:lnTo>
                    <a:pt x="304" y="304"/>
                  </a:lnTo>
                  <a:lnTo>
                    <a:pt x="312" y="280"/>
                  </a:lnTo>
                  <a:lnTo>
                    <a:pt x="318" y="254"/>
                  </a:lnTo>
                  <a:lnTo>
                    <a:pt x="320" y="228"/>
                  </a:lnTo>
                  <a:lnTo>
                    <a:pt x="322" y="200"/>
                  </a:lnTo>
                  <a:lnTo>
                    <a:pt x="322" y="170"/>
                  </a:lnTo>
                  <a:lnTo>
                    <a:pt x="318" y="142"/>
                  </a:lnTo>
                  <a:lnTo>
                    <a:pt x="316" y="126"/>
                  </a:lnTo>
                  <a:lnTo>
                    <a:pt x="312" y="112"/>
                  </a:lnTo>
                  <a:lnTo>
                    <a:pt x="306" y="98"/>
                  </a:lnTo>
                  <a:lnTo>
                    <a:pt x="298" y="84"/>
                  </a:lnTo>
                  <a:lnTo>
                    <a:pt x="290" y="72"/>
                  </a:lnTo>
                  <a:lnTo>
                    <a:pt x="282" y="60"/>
                  </a:lnTo>
                  <a:lnTo>
                    <a:pt x="262" y="40"/>
                  </a:lnTo>
                  <a:lnTo>
                    <a:pt x="240" y="24"/>
                  </a:lnTo>
                  <a:lnTo>
                    <a:pt x="216" y="10"/>
                  </a:lnTo>
                  <a:lnTo>
                    <a:pt x="204" y="6"/>
                  </a:lnTo>
                  <a:lnTo>
                    <a:pt x="190" y="2"/>
                  </a:lnTo>
                  <a:lnTo>
                    <a:pt x="178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36"/>
            <p:cNvSpPr/>
            <p:nvPr/>
          </p:nvSpPr>
          <p:spPr>
            <a:xfrm>
              <a:off x="6235700" y="2565400"/>
              <a:ext cx="28575" cy="31750"/>
            </a:xfrm>
            <a:custGeom>
              <a:avLst/>
              <a:gdLst/>
              <a:ahLst/>
              <a:cxnLst/>
              <a:rect l="l" t="t" r="r" b="b"/>
              <a:pathLst>
                <a:path w="18" h="20" extrusionOk="0">
                  <a:moveTo>
                    <a:pt x="18" y="10"/>
                  </a:moveTo>
                  <a:lnTo>
                    <a:pt x="18" y="10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2" y="18"/>
                  </a:lnTo>
                  <a:lnTo>
                    <a:pt x="8" y="20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6" y="2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6" y="4"/>
                  </a:lnTo>
                  <a:lnTo>
                    <a:pt x="18" y="6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F8AA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36"/>
            <p:cNvSpPr/>
            <p:nvPr/>
          </p:nvSpPr>
          <p:spPr>
            <a:xfrm>
              <a:off x="6061075" y="2486025"/>
              <a:ext cx="107950" cy="107950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68" y="34"/>
                  </a:moveTo>
                  <a:lnTo>
                    <a:pt x="68" y="34"/>
                  </a:lnTo>
                  <a:lnTo>
                    <a:pt x="68" y="40"/>
                  </a:lnTo>
                  <a:lnTo>
                    <a:pt x="66" y="48"/>
                  </a:lnTo>
                  <a:lnTo>
                    <a:pt x="62" y="54"/>
                  </a:lnTo>
                  <a:lnTo>
                    <a:pt x="58" y="58"/>
                  </a:lnTo>
                  <a:lnTo>
                    <a:pt x="52" y="62"/>
                  </a:lnTo>
                  <a:lnTo>
                    <a:pt x="48" y="66"/>
                  </a:lnTo>
                  <a:lnTo>
                    <a:pt x="40" y="68"/>
                  </a:lnTo>
                  <a:lnTo>
                    <a:pt x="34" y="68"/>
                  </a:lnTo>
                  <a:lnTo>
                    <a:pt x="26" y="68"/>
                  </a:lnTo>
                  <a:lnTo>
                    <a:pt x="20" y="66"/>
                  </a:lnTo>
                  <a:lnTo>
                    <a:pt x="14" y="62"/>
                  </a:lnTo>
                  <a:lnTo>
                    <a:pt x="10" y="58"/>
                  </a:lnTo>
                  <a:lnTo>
                    <a:pt x="6" y="54"/>
                  </a:lnTo>
                  <a:lnTo>
                    <a:pt x="2" y="48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8" y="2"/>
                  </a:lnTo>
                  <a:lnTo>
                    <a:pt x="52" y="6"/>
                  </a:lnTo>
                  <a:lnTo>
                    <a:pt x="58" y="10"/>
                  </a:lnTo>
                  <a:lnTo>
                    <a:pt x="62" y="14"/>
                  </a:lnTo>
                  <a:lnTo>
                    <a:pt x="66" y="20"/>
                  </a:lnTo>
                  <a:lnTo>
                    <a:pt x="68" y="28"/>
                  </a:lnTo>
                  <a:lnTo>
                    <a:pt x="6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36"/>
            <p:cNvSpPr/>
            <p:nvPr/>
          </p:nvSpPr>
          <p:spPr>
            <a:xfrm>
              <a:off x="6096000" y="252095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24" y="12"/>
                  </a:moveTo>
                  <a:lnTo>
                    <a:pt x="24" y="12"/>
                  </a:lnTo>
                  <a:lnTo>
                    <a:pt x="22" y="18"/>
                  </a:lnTo>
                  <a:lnTo>
                    <a:pt x="20" y="22"/>
                  </a:lnTo>
                  <a:lnTo>
                    <a:pt x="16" y="24"/>
                  </a:lnTo>
                  <a:lnTo>
                    <a:pt x="12" y="24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A14F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36"/>
            <p:cNvSpPr/>
            <p:nvPr/>
          </p:nvSpPr>
          <p:spPr>
            <a:xfrm>
              <a:off x="6330950" y="2486025"/>
              <a:ext cx="107950" cy="107950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0" y="34"/>
                  </a:moveTo>
                  <a:lnTo>
                    <a:pt x="0" y="34"/>
                  </a:lnTo>
                  <a:lnTo>
                    <a:pt x="0" y="40"/>
                  </a:lnTo>
                  <a:lnTo>
                    <a:pt x="2" y="48"/>
                  </a:lnTo>
                  <a:lnTo>
                    <a:pt x="6" y="54"/>
                  </a:lnTo>
                  <a:lnTo>
                    <a:pt x="10" y="58"/>
                  </a:lnTo>
                  <a:lnTo>
                    <a:pt x="14" y="62"/>
                  </a:lnTo>
                  <a:lnTo>
                    <a:pt x="20" y="66"/>
                  </a:lnTo>
                  <a:lnTo>
                    <a:pt x="26" y="68"/>
                  </a:lnTo>
                  <a:lnTo>
                    <a:pt x="34" y="68"/>
                  </a:lnTo>
                  <a:lnTo>
                    <a:pt x="40" y="68"/>
                  </a:lnTo>
                  <a:lnTo>
                    <a:pt x="46" y="66"/>
                  </a:lnTo>
                  <a:lnTo>
                    <a:pt x="52" y="62"/>
                  </a:lnTo>
                  <a:lnTo>
                    <a:pt x="58" y="58"/>
                  </a:lnTo>
                  <a:lnTo>
                    <a:pt x="62" y="54"/>
                  </a:lnTo>
                  <a:lnTo>
                    <a:pt x="64" y="48"/>
                  </a:lnTo>
                  <a:lnTo>
                    <a:pt x="66" y="40"/>
                  </a:lnTo>
                  <a:lnTo>
                    <a:pt x="68" y="34"/>
                  </a:lnTo>
                  <a:lnTo>
                    <a:pt x="66" y="28"/>
                  </a:lnTo>
                  <a:lnTo>
                    <a:pt x="64" y="20"/>
                  </a:lnTo>
                  <a:lnTo>
                    <a:pt x="62" y="14"/>
                  </a:lnTo>
                  <a:lnTo>
                    <a:pt x="58" y="10"/>
                  </a:lnTo>
                  <a:lnTo>
                    <a:pt x="52" y="6"/>
                  </a:lnTo>
                  <a:lnTo>
                    <a:pt x="46" y="2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4" y="6"/>
                  </a:lnTo>
                  <a:lnTo>
                    <a:pt x="10" y="10"/>
                  </a:lnTo>
                  <a:lnTo>
                    <a:pt x="6" y="14"/>
                  </a:lnTo>
                  <a:lnTo>
                    <a:pt x="2" y="20"/>
                  </a:lnTo>
                  <a:lnTo>
                    <a:pt x="0" y="28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36"/>
            <p:cNvSpPr/>
            <p:nvPr/>
          </p:nvSpPr>
          <p:spPr>
            <a:xfrm>
              <a:off x="6365875" y="252095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0" y="12"/>
                  </a:moveTo>
                  <a:lnTo>
                    <a:pt x="0" y="12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16" y="24"/>
                  </a:lnTo>
                  <a:lnTo>
                    <a:pt x="20" y="22"/>
                  </a:lnTo>
                  <a:lnTo>
                    <a:pt x="22" y="18"/>
                  </a:lnTo>
                  <a:lnTo>
                    <a:pt x="24" y="12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A14F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36"/>
            <p:cNvSpPr/>
            <p:nvPr/>
          </p:nvSpPr>
          <p:spPr>
            <a:xfrm>
              <a:off x="6197600" y="2632075"/>
              <a:ext cx="107950" cy="31750"/>
            </a:xfrm>
            <a:custGeom>
              <a:avLst/>
              <a:gdLst/>
              <a:ahLst/>
              <a:cxnLst/>
              <a:rect l="l" t="t" r="r" b="b"/>
              <a:pathLst>
                <a:path w="68" h="20" extrusionOk="0">
                  <a:moveTo>
                    <a:pt x="0" y="16"/>
                  </a:moveTo>
                  <a:lnTo>
                    <a:pt x="0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4" y="20"/>
                  </a:lnTo>
                  <a:lnTo>
                    <a:pt x="6" y="20"/>
                  </a:lnTo>
                  <a:lnTo>
                    <a:pt x="12" y="14"/>
                  </a:lnTo>
                  <a:lnTo>
                    <a:pt x="18" y="10"/>
                  </a:lnTo>
                  <a:lnTo>
                    <a:pt x="26" y="8"/>
                  </a:lnTo>
                  <a:lnTo>
                    <a:pt x="34" y="6"/>
                  </a:lnTo>
                  <a:lnTo>
                    <a:pt x="42" y="8"/>
                  </a:lnTo>
                  <a:lnTo>
                    <a:pt x="50" y="10"/>
                  </a:lnTo>
                  <a:lnTo>
                    <a:pt x="58" y="14"/>
                  </a:lnTo>
                  <a:lnTo>
                    <a:pt x="64" y="20"/>
                  </a:lnTo>
                  <a:lnTo>
                    <a:pt x="66" y="20"/>
                  </a:lnTo>
                  <a:lnTo>
                    <a:pt x="68" y="20"/>
                  </a:lnTo>
                  <a:lnTo>
                    <a:pt x="68" y="18"/>
                  </a:lnTo>
                  <a:lnTo>
                    <a:pt x="68" y="16"/>
                  </a:lnTo>
                  <a:lnTo>
                    <a:pt x="60" y="10"/>
                  </a:lnTo>
                  <a:lnTo>
                    <a:pt x="52" y="4"/>
                  </a:lnTo>
                  <a:lnTo>
                    <a:pt x="44" y="2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6" y="4"/>
                  </a:lnTo>
                  <a:lnTo>
                    <a:pt x="8" y="1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7A79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36"/>
            <p:cNvSpPr/>
            <p:nvPr/>
          </p:nvSpPr>
          <p:spPr>
            <a:xfrm>
              <a:off x="6061075" y="2673350"/>
              <a:ext cx="180975" cy="193675"/>
            </a:xfrm>
            <a:custGeom>
              <a:avLst/>
              <a:gdLst/>
              <a:ahLst/>
              <a:cxnLst/>
              <a:rect l="l" t="t" r="r" b="b"/>
              <a:pathLst>
                <a:path w="114" h="122" extrusionOk="0">
                  <a:moveTo>
                    <a:pt x="0" y="0"/>
                  </a:moveTo>
                  <a:lnTo>
                    <a:pt x="0" y="0"/>
                  </a:lnTo>
                  <a:lnTo>
                    <a:pt x="8" y="12"/>
                  </a:lnTo>
                  <a:lnTo>
                    <a:pt x="26" y="46"/>
                  </a:lnTo>
                  <a:lnTo>
                    <a:pt x="36" y="66"/>
                  </a:lnTo>
                  <a:lnTo>
                    <a:pt x="44" y="86"/>
                  </a:lnTo>
                  <a:lnTo>
                    <a:pt x="50" y="104"/>
                  </a:lnTo>
                  <a:lnTo>
                    <a:pt x="52" y="122"/>
                  </a:lnTo>
                  <a:lnTo>
                    <a:pt x="68" y="122"/>
                  </a:lnTo>
                  <a:lnTo>
                    <a:pt x="82" y="122"/>
                  </a:lnTo>
                  <a:lnTo>
                    <a:pt x="98" y="122"/>
                  </a:lnTo>
                  <a:lnTo>
                    <a:pt x="114" y="122"/>
                  </a:lnTo>
                  <a:lnTo>
                    <a:pt x="114" y="100"/>
                  </a:lnTo>
                  <a:lnTo>
                    <a:pt x="114" y="78"/>
                  </a:lnTo>
                  <a:lnTo>
                    <a:pt x="114" y="56"/>
                  </a:lnTo>
                  <a:lnTo>
                    <a:pt x="114" y="34"/>
                  </a:lnTo>
                  <a:lnTo>
                    <a:pt x="86" y="26"/>
                  </a:lnTo>
                  <a:lnTo>
                    <a:pt x="58" y="16"/>
                  </a:lnTo>
                  <a:lnTo>
                    <a:pt x="2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36"/>
            <p:cNvSpPr/>
            <p:nvPr/>
          </p:nvSpPr>
          <p:spPr>
            <a:xfrm>
              <a:off x="6223000" y="2673350"/>
              <a:ext cx="212725" cy="196850"/>
            </a:xfrm>
            <a:custGeom>
              <a:avLst/>
              <a:gdLst/>
              <a:ahLst/>
              <a:cxnLst/>
              <a:rect l="l" t="t" r="r" b="b"/>
              <a:pathLst>
                <a:path w="134" h="124" extrusionOk="0">
                  <a:moveTo>
                    <a:pt x="134" y="0"/>
                  </a:moveTo>
                  <a:lnTo>
                    <a:pt x="134" y="0"/>
                  </a:lnTo>
                  <a:lnTo>
                    <a:pt x="126" y="14"/>
                  </a:lnTo>
                  <a:lnTo>
                    <a:pt x="110" y="46"/>
                  </a:lnTo>
                  <a:lnTo>
                    <a:pt x="100" y="68"/>
                  </a:lnTo>
                  <a:lnTo>
                    <a:pt x="92" y="88"/>
                  </a:lnTo>
                  <a:lnTo>
                    <a:pt x="88" y="108"/>
                  </a:lnTo>
                  <a:lnTo>
                    <a:pt x="84" y="124"/>
                  </a:lnTo>
                  <a:lnTo>
                    <a:pt x="64" y="124"/>
                  </a:lnTo>
                  <a:lnTo>
                    <a:pt x="42" y="122"/>
                  </a:lnTo>
                  <a:lnTo>
                    <a:pt x="22" y="122"/>
                  </a:lnTo>
                  <a:lnTo>
                    <a:pt x="0" y="122"/>
                  </a:lnTo>
                  <a:lnTo>
                    <a:pt x="0" y="100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0" y="34"/>
                  </a:lnTo>
                  <a:lnTo>
                    <a:pt x="34" y="26"/>
                  </a:lnTo>
                  <a:lnTo>
                    <a:pt x="68" y="16"/>
                  </a:lnTo>
                  <a:lnTo>
                    <a:pt x="100" y="8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36"/>
            <p:cNvSpPr/>
            <p:nvPr/>
          </p:nvSpPr>
          <p:spPr>
            <a:xfrm>
              <a:off x="6238875" y="2108200"/>
              <a:ext cx="266700" cy="466725"/>
            </a:xfrm>
            <a:custGeom>
              <a:avLst/>
              <a:gdLst/>
              <a:ahLst/>
              <a:cxnLst/>
              <a:rect l="l" t="t" r="r" b="b"/>
              <a:pathLst>
                <a:path w="168" h="294" extrusionOk="0">
                  <a:moveTo>
                    <a:pt x="6" y="60"/>
                  </a:moveTo>
                  <a:lnTo>
                    <a:pt x="6" y="60"/>
                  </a:lnTo>
                  <a:lnTo>
                    <a:pt x="12" y="60"/>
                  </a:lnTo>
                  <a:lnTo>
                    <a:pt x="26" y="58"/>
                  </a:lnTo>
                  <a:lnTo>
                    <a:pt x="46" y="60"/>
                  </a:lnTo>
                  <a:lnTo>
                    <a:pt x="58" y="62"/>
                  </a:lnTo>
                  <a:lnTo>
                    <a:pt x="70" y="66"/>
                  </a:lnTo>
                  <a:lnTo>
                    <a:pt x="82" y="70"/>
                  </a:lnTo>
                  <a:lnTo>
                    <a:pt x="96" y="78"/>
                  </a:lnTo>
                  <a:lnTo>
                    <a:pt x="106" y="88"/>
                  </a:lnTo>
                  <a:lnTo>
                    <a:pt x="118" y="100"/>
                  </a:lnTo>
                  <a:lnTo>
                    <a:pt x="126" y="114"/>
                  </a:lnTo>
                  <a:lnTo>
                    <a:pt x="134" y="132"/>
                  </a:lnTo>
                  <a:lnTo>
                    <a:pt x="140" y="154"/>
                  </a:lnTo>
                  <a:lnTo>
                    <a:pt x="144" y="178"/>
                  </a:lnTo>
                  <a:lnTo>
                    <a:pt x="144" y="194"/>
                  </a:lnTo>
                  <a:lnTo>
                    <a:pt x="146" y="228"/>
                  </a:lnTo>
                  <a:lnTo>
                    <a:pt x="148" y="268"/>
                  </a:lnTo>
                  <a:lnTo>
                    <a:pt x="150" y="284"/>
                  </a:lnTo>
                  <a:lnTo>
                    <a:pt x="152" y="294"/>
                  </a:lnTo>
                  <a:lnTo>
                    <a:pt x="158" y="270"/>
                  </a:lnTo>
                  <a:lnTo>
                    <a:pt x="164" y="242"/>
                  </a:lnTo>
                  <a:lnTo>
                    <a:pt x="166" y="208"/>
                  </a:lnTo>
                  <a:lnTo>
                    <a:pt x="168" y="188"/>
                  </a:lnTo>
                  <a:lnTo>
                    <a:pt x="166" y="170"/>
                  </a:lnTo>
                  <a:lnTo>
                    <a:pt x="164" y="150"/>
                  </a:lnTo>
                  <a:lnTo>
                    <a:pt x="160" y="132"/>
                  </a:lnTo>
                  <a:lnTo>
                    <a:pt x="156" y="112"/>
                  </a:lnTo>
                  <a:lnTo>
                    <a:pt x="148" y="94"/>
                  </a:lnTo>
                  <a:lnTo>
                    <a:pt x="138" y="78"/>
                  </a:lnTo>
                  <a:lnTo>
                    <a:pt x="124" y="64"/>
                  </a:lnTo>
                  <a:lnTo>
                    <a:pt x="116" y="54"/>
                  </a:lnTo>
                  <a:lnTo>
                    <a:pt x="104" y="44"/>
                  </a:lnTo>
                  <a:lnTo>
                    <a:pt x="90" y="34"/>
                  </a:lnTo>
                  <a:lnTo>
                    <a:pt x="72" y="22"/>
                  </a:lnTo>
                  <a:lnTo>
                    <a:pt x="52" y="12"/>
                  </a:lnTo>
                  <a:lnTo>
                    <a:pt x="28" y="4"/>
                  </a:lnTo>
                  <a:lnTo>
                    <a:pt x="16" y="2"/>
                  </a:lnTo>
                  <a:lnTo>
                    <a:pt x="4" y="0"/>
                  </a:lnTo>
                  <a:lnTo>
                    <a:pt x="2" y="8"/>
                  </a:lnTo>
                  <a:lnTo>
                    <a:pt x="0" y="26"/>
                  </a:lnTo>
                  <a:lnTo>
                    <a:pt x="0" y="46"/>
                  </a:lnTo>
                  <a:lnTo>
                    <a:pt x="2" y="54"/>
                  </a:lnTo>
                  <a:lnTo>
                    <a:pt x="6" y="60"/>
                  </a:lnTo>
                  <a:close/>
                </a:path>
              </a:pathLst>
            </a:custGeom>
            <a:solidFill>
              <a:srgbClr val="D2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36"/>
            <p:cNvSpPr/>
            <p:nvPr/>
          </p:nvSpPr>
          <p:spPr>
            <a:xfrm>
              <a:off x="6464300" y="2511425"/>
              <a:ext cx="66675" cy="79375"/>
            </a:xfrm>
            <a:custGeom>
              <a:avLst/>
              <a:gdLst/>
              <a:ahLst/>
              <a:cxnLst/>
              <a:rect l="l" t="t" r="r" b="b"/>
              <a:pathLst>
                <a:path w="42" h="50" extrusionOk="0">
                  <a:moveTo>
                    <a:pt x="42" y="24"/>
                  </a:moveTo>
                  <a:lnTo>
                    <a:pt x="42" y="24"/>
                  </a:lnTo>
                  <a:lnTo>
                    <a:pt x="40" y="34"/>
                  </a:lnTo>
                  <a:lnTo>
                    <a:pt x="36" y="42"/>
                  </a:lnTo>
                  <a:lnTo>
                    <a:pt x="32" y="48"/>
                  </a:lnTo>
                  <a:lnTo>
                    <a:pt x="24" y="50"/>
                  </a:lnTo>
                  <a:lnTo>
                    <a:pt x="12" y="48"/>
                  </a:lnTo>
                  <a:lnTo>
                    <a:pt x="4" y="48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30"/>
                  </a:lnTo>
                  <a:lnTo>
                    <a:pt x="6" y="24"/>
                  </a:lnTo>
                  <a:lnTo>
                    <a:pt x="8" y="16"/>
                  </a:lnTo>
                  <a:lnTo>
                    <a:pt x="12" y="8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36" y="8"/>
                  </a:lnTo>
                  <a:lnTo>
                    <a:pt x="40" y="16"/>
                  </a:lnTo>
                  <a:lnTo>
                    <a:pt x="42" y="24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36"/>
            <p:cNvSpPr/>
            <p:nvPr/>
          </p:nvSpPr>
          <p:spPr>
            <a:xfrm>
              <a:off x="5959475" y="2511425"/>
              <a:ext cx="66675" cy="79375"/>
            </a:xfrm>
            <a:custGeom>
              <a:avLst/>
              <a:gdLst/>
              <a:ahLst/>
              <a:cxnLst/>
              <a:rect l="l" t="t" r="r" b="b"/>
              <a:pathLst>
                <a:path w="42" h="50" extrusionOk="0">
                  <a:moveTo>
                    <a:pt x="0" y="24"/>
                  </a:moveTo>
                  <a:lnTo>
                    <a:pt x="0" y="24"/>
                  </a:lnTo>
                  <a:lnTo>
                    <a:pt x="2" y="34"/>
                  </a:lnTo>
                  <a:lnTo>
                    <a:pt x="6" y="42"/>
                  </a:lnTo>
                  <a:lnTo>
                    <a:pt x="12" y="48"/>
                  </a:lnTo>
                  <a:lnTo>
                    <a:pt x="18" y="50"/>
                  </a:lnTo>
                  <a:lnTo>
                    <a:pt x="32" y="48"/>
                  </a:lnTo>
                  <a:lnTo>
                    <a:pt x="38" y="48"/>
                  </a:lnTo>
                  <a:lnTo>
                    <a:pt x="42" y="46"/>
                  </a:lnTo>
                  <a:lnTo>
                    <a:pt x="42" y="42"/>
                  </a:lnTo>
                  <a:lnTo>
                    <a:pt x="40" y="34"/>
                  </a:lnTo>
                  <a:lnTo>
                    <a:pt x="38" y="30"/>
                  </a:lnTo>
                  <a:lnTo>
                    <a:pt x="36" y="24"/>
                  </a:lnTo>
                  <a:lnTo>
                    <a:pt x="36" y="16"/>
                  </a:lnTo>
                  <a:lnTo>
                    <a:pt x="32" y="8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12" y="2"/>
                  </a:lnTo>
                  <a:lnTo>
                    <a:pt x="6" y="8"/>
                  </a:lnTo>
                  <a:lnTo>
                    <a:pt x="2" y="1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36"/>
            <p:cNvSpPr/>
            <p:nvPr/>
          </p:nvSpPr>
          <p:spPr>
            <a:xfrm>
              <a:off x="5940425" y="1793875"/>
              <a:ext cx="377825" cy="796925"/>
            </a:xfrm>
            <a:custGeom>
              <a:avLst/>
              <a:gdLst/>
              <a:ahLst/>
              <a:cxnLst/>
              <a:rect l="l" t="t" r="r" b="b"/>
              <a:pathLst>
                <a:path w="238" h="502" extrusionOk="0">
                  <a:moveTo>
                    <a:pt x="180" y="342"/>
                  </a:moveTo>
                  <a:lnTo>
                    <a:pt x="180" y="342"/>
                  </a:lnTo>
                  <a:lnTo>
                    <a:pt x="170" y="338"/>
                  </a:lnTo>
                  <a:lnTo>
                    <a:pt x="162" y="332"/>
                  </a:lnTo>
                  <a:lnTo>
                    <a:pt x="152" y="324"/>
                  </a:lnTo>
                  <a:lnTo>
                    <a:pt x="140" y="312"/>
                  </a:lnTo>
                  <a:lnTo>
                    <a:pt x="130" y="294"/>
                  </a:lnTo>
                  <a:lnTo>
                    <a:pt x="122" y="270"/>
                  </a:lnTo>
                  <a:lnTo>
                    <a:pt x="118" y="256"/>
                  </a:lnTo>
                  <a:lnTo>
                    <a:pt x="116" y="240"/>
                  </a:lnTo>
                  <a:lnTo>
                    <a:pt x="116" y="248"/>
                  </a:lnTo>
                  <a:lnTo>
                    <a:pt x="116" y="256"/>
                  </a:lnTo>
                  <a:lnTo>
                    <a:pt x="118" y="266"/>
                  </a:lnTo>
                  <a:lnTo>
                    <a:pt x="122" y="282"/>
                  </a:lnTo>
                  <a:lnTo>
                    <a:pt x="130" y="298"/>
                  </a:lnTo>
                  <a:lnTo>
                    <a:pt x="140" y="320"/>
                  </a:lnTo>
                  <a:lnTo>
                    <a:pt x="154" y="344"/>
                  </a:lnTo>
                  <a:lnTo>
                    <a:pt x="148" y="342"/>
                  </a:lnTo>
                  <a:lnTo>
                    <a:pt x="142" y="338"/>
                  </a:lnTo>
                  <a:lnTo>
                    <a:pt x="132" y="332"/>
                  </a:lnTo>
                  <a:lnTo>
                    <a:pt x="124" y="322"/>
                  </a:lnTo>
                  <a:lnTo>
                    <a:pt x="114" y="308"/>
                  </a:lnTo>
                  <a:lnTo>
                    <a:pt x="106" y="290"/>
                  </a:lnTo>
                  <a:lnTo>
                    <a:pt x="98" y="266"/>
                  </a:lnTo>
                  <a:lnTo>
                    <a:pt x="98" y="274"/>
                  </a:lnTo>
                  <a:lnTo>
                    <a:pt x="100" y="292"/>
                  </a:lnTo>
                  <a:lnTo>
                    <a:pt x="106" y="318"/>
                  </a:lnTo>
                  <a:lnTo>
                    <a:pt x="110" y="332"/>
                  </a:lnTo>
                  <a:lnTo>
                    <a:pt x="116" y="344"/>
                  </a:lnTo>
                  <a:lnTo>
                    <a:pt x="110" y="342"/>
                  </a:lnTo>
                  <a:lnTo>
                    <a:pt x="98" y="332"/>
                  </a:lnTo>
                  <a:lnTo>
                    <a:pt x="92" y="324"/>
                  </a:lnTo>
                  <a:lnTo>
                    <a:pt x="84" y="314"/>
                  </a:lnTo>
                  <a:lnTo>
                    <a:pt x="80" y="304"/>
                  </a:lnTo>
                  <a:lnTo>
                    <a:pt x="76" y="290"/>
                  </a:lnTo>
                  <a:lnTo>
                    <a:pt x="66" y="304"/>
                  </a:lnTo>
                  <a:lnTo>
                    <a:pt x="58" y="320"/>
                  </a:lnTo>
                  <a:lnTo>
                    <a:pt x="48" y="344"/>
                  </a:lnTo>
                  <a:lnTo>
                    <a:pt x="40" y="374"/>
                  </a:lnTo>
                  <a:lnTo>
                    <a:pt x="38" y="392"/>
                  </a:lnTo>
                  <a:lnTo>
                    <a:pt x="36" y="412"/>
                  </a:lnTo>
                  <a:lnTo>
                    <a:pt x="36" y="432"/>
                  </a:lnTo>
                  <a:lnTo>
                    <a:pt x="38" y="454"/>
                  </a:lnTo>
                  <a:lnTo>
                    <a:pt x="42" y="478"/>
                  </a:lnTo>
                  <a:lnTo>
                    <a:pt x="48" y="502"/>
                  </a:lnTo>
                  <a:lnTo>
                    <a:pt x="44" y="498"/>
                  </a:lnTo>
                  <a:lnTo>
                    <a:pt x="36" y="482"/>
                  </a:lnTo>
                  <a:lnTo>
                    <a:pt x="24" y="458"/>
                  </a:lnTo>
                  <a:lnTo>
                    <a:pt x="12" y="426"/>
                  </a:lnTo>
                  <a:lnTo>
                    <a:pt x="8" y="408"/>
                  </a:lnTo>
                  <a:lnTo>
                    <a:pt x="4" y="386"/>
                  </a:lnTo>
                  <a:lnTo>
                    <a:pt x="0" y="364"/>
                  </a:lnTo>
                  <a:lnTo>
                    <a:pt x="0" y="340"/>
                  </a:lnTo>
                  <a:lnTo>
                    <a:pt x="0" y="316"/>
                  </a:lnTo>
                  <a:lnTo>
                    <a:pt x="4" y="290"/>
                  </a:lnTo>
                  <a:lnTo>
                    <a:pt x="10" y="262"/>
                  </a:lnTo>
                  <a:lnTo>
                    <a:pt x="20" y="234"/>
                  </a:lnTo>
                  <a:lnTo>
                    <a:pt x="22" y="222"/>
                  </a:lnTo>
                  <a:lnTo>
                    <a:pt x="36" y="196"/>
                  </a:lnTo>
                  <a:lnTo>
                    <a:pt x="46" y="180"/>
                  </a:lnTo>
                  <a:lnTo>
                    <a:pt x="60" y="160"/>
                  </a:lnTo>
                  <a:lnTo>
                    <a:pt x="78" y="140"/>
                  </a:lnTo>
                  <a:lnTo>
                    <a:pt x="98" y="120"/>
                  </a:lnTo>
                  <a:lnTo>
                    <a:pt x="108" y="110"/>
                  </a:lnTo>
                  <a:lnTo>
                    <a:pt x="118" y="100"/>
                  </a:lnTo>
                  <a:lnTo>
                    <a:pt x="128" y="86"/>
                  </a:lnTo>
                  <a:lnTo>
                    <a:pt x="134" y="68"/>
                  </a:lnTo>
                  <a:lnTo>
                    <a:pt x="136" y="58"/>
                  </a:lnTo>
                  <a:lnTo>
                    <a:pt x="138" y="48"/>
                  </a:lnTo>
                  <a:lnTo>
                    <a:pt x="138" y="36"/>
                  </a:lnTo>
                  <a:lnTo>
                    <a:pt x="136" y="24"/>
                  </a:lnTo>
                  <a:lnTo>
                    <a:pt x="132" y="12"/>
                  </a:lnTo>
                  <a:lnTo>
                    <a:pt x="126" y="0"/>
                  </a:lnTo>
                  <a:lnTo>
                    <a:pt x="132" y="10"/>
                  </a:lnTo>
                  <a:lnTo>
                    <a:pt x="140" y="22"/>
                  </a:lnTo>
                  <a:lnTo>
                    <a:pt x="148" y="38"/>
                  </a:lnTo>
                  <a:lnTo>
                    <a:pt x="156" y="56"/>
                  </a:lnTo>
                  <a:lnTo>
                    <a:pt x="160" y="78"/>
                  </a:lnTo>
                  <a:lnTo>
                    <a:pt x="162" y="100"/>
                  </a:lnTo>
                  <a:lnTo>
                    <a:pt x="160" y="110"/>
                  </a:lnTo>
                  <a:lnTo>
                    <a:pt x="158" y="122"/>
                  </a:lnTo>
                  <a:lnTo>
                    <a:pt x="162" y="118"/>
                  </a:lnTo>
                  <a:lnTo>
                    <a:pt x="164" y="114"/>
                  </a:lnTo>
                  <a:lnTo>
                    <a:pt x="168" y="106"/>
                  </a:lnTo>
                  <a:lnTo>
                    <a:pt x="170" y="96"/>
                  </a:lnTo>
                  <a:lnTo>
                    <a:pt x="170" y="82"/>
                  </a:lnTo>
                  <a:lnTo>
                    <a:pt x="170" y="62"/>
                  </a:lnTo>
                  <a:lnTo>
                    <a:pt x="166" y="38"/>
                  </a:lnTo>
                  <a:lnTo>
                    <a:pt x="182" y="54"/>
                  </a:lnTo>
                  <a:lnTo>
                    <a:pt x="196" y="72"/>
                  </a:lnTo>
                  <a:lnTo>
                    <a:pt x="212" y="94"/>
                  </a:lnTo>
                  <a:lnTo>
                    <a:pt x="226" y="120"/>
                  </a:lnTo>
                  <a:lnTo>
                    <a:pt x="232" y="136"/>
                  </a:lnTo>
                  <a:lnTo>
                    <a:pt x="236" y="150"/>
                  </a:lnTo>
                  <a:lnTo>
                    <a:pt x="238" y="166"/>
                  </a:lnTo>
                  <a:lnTo>
                    <a:pt x="238" y="180"/>
                  </a:lnTo>
                  <a:lnTo>
                    <a:pt x="236" y="196"/>
                  </a:lnTo>
                  <a:lnTo>
                    <a:pt x="230" y="210"/>
                  </a:lnTo>
                  <a:lnTo>
                    <a:pt x="218" y="226"/>
                  </a:lnTo>
                  <a:lnTo>
                    <a:pt x="206" y="240"/>
                  </a:lnTo>
                  <a:lnTo>
                    <a:pt x="194" y="260"/>
                  </a:lnTo>
                  <a:lnTo>
                    <a:pt x="182" y="282"/>
                  </a:lnTo>
                  <a:lnTo>
                    <a:pt x="176" y="302"/>
                  </a:lnTo>
                  <a:lnTo>
                    <a:pt x="174" y="314"/>
                  </a:lnTo>
                  <a:lnTo>
                    <a:pt x="174" y="324"/>
                  </a:lnTo>
                  <a:lnTo>
                    <a:pt x="174" y="332"/>
                  </a:lnTo>
                  <a:lnTo>
                    <a:pt x="180" y="342"/>
                  </a:lnTo>
                  <a:close/>
                </a:path>
              </a:pathLst>
            </a:custGeom>
            <a:solidFill>
              <a:srgbClr val="D9687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36"/>
            <p:cNvSpPr/>
            <p:nvPr/>
          </p:nvSpPr>
          <p:spPr>
            <a:xfrm>
              <a:off x="6492875" y="2571750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4"/>
                  </a:moveTo>
                  <a:lnTo>
                    <a:pt x="8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36"/>
            <p:cNvSpPr/>
            <p:nvPr/>
          </p:nvSpPr>
          <p:spPr>
            <a:xfrm>
              <a:off x="6067425" y="2381250"/>
              <a:ext cx="349250" cy="44450"/>
            </a:xfrm>
            <a:custGeom>
              <a:avLst/>
              <a:gdLst/>
              <a:ahLst/>
              <a:cxnLst/>
              <a:rect l="l" t="t" r="r" b="b"/>
              <a:pathLst>
                <a:path w="220" h="28" extrusionOk="0">
                  <a:moveTo>
                    <a:pt x="2" y="2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20" y="14"/>
                  </a:lnTo>
                  <a:lnTo>
                    <a:pt x="42" y="20"/>
                  </a:lnTo>
                  <a:lnTo>
                    <a:pt x="72" y="24"/>
                  </a:lnTo>
                  <a:lnTo>
                    <a:pt x="104" y="28"/>
                  </a:lnTo>
                  <a:lnTo>
                    <a:pt x="122" y="28"/>
                  </a:lnTo>
                  <a:lnTo>
                    <a:pt x="142" y="26"/>
                  </a:lnTo>
                  <a:lnTo>
                    <a:pt x="162" y="24"/>
                  </a:lnTo>
                  <a:lnTo>
                    <a:pt x="180" y="18"/>
                  </a:lnTo>
                  <a:lnTo>
                    <a:pt x="200" y="12"/>
                  </a:lnTo>
                  <a:lnTo>
                    <a:pt x="220" y="4"/>
                  </a:lnTo>
                  <a:lnTo>
                    <a:pt x="220" y="2"/>
                  </a:lnTo>
                  <a:lnTo>
                    <a:pt x="218" y="0"/>
                  </a:lnTo>
                  <a:lnTo>
                    <a:pt x="200" y="8"/>
                  </a:lnTo>
                  <a:lnTo>
                    <a:pt x="180" y="14"/>
                  </a:lnTo>
                  <a:lnTo>
                    <a:pt x="160" y="18"/>
                  </a:lnTo>
                  <a:lnTo>
                    <a:pt x="142" y="22"/>
                  </a:lnTo>
                  <a:lnTo>
                    <a:pt x="122" y="22"/>
                  </a:lnTo>
                  <a:lnTo>
                    <a:pt x="104" y="22"/>
                  </a:lnTo>
                  <a:lnTo>
                    <a:pt x="72" y="20"/>
                  </a:lnTo>
                  <a:lnTo>
                    <a:pt x="44" y="14"/>
                  </a:lnTo>
                  <a:lnTo>
                    <a:pt x="22" y="1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2EBB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36"/>
            <p:cNvSpPr/>
            <p:nvPr/>
          </p:nvSpPr>
          <p:spPr>
            <a:xfrm>
              <a:off x="6067425" y="2409825"/>
              <a:ext cx="349250" cy="41275"/>
            </a:xfrm>
            <a:custGeom>
              <a:avLst/>
              <a:gdLst/>
              <a:ahLst/>
              <a:cxnLst/>
              <a:rect l="l" t="t" r="r" b="b"/>
              <a:pathLst>
                <a:path w="220" h="26" extrusionOk="0">
                  <a:moveTo>
                    <a:pt x="2" y="2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0" y="12"/>
                  </a:lnTo>
                  <a:lnTo>
                    <a:pt x="42" y="18"/>
                  </a:lnTo>
                  <a:lnTo>
                    <a:pt x="72" y="24"/>
                  </a:lnTo>
                  <a:lnTo>
                    <a:pt x="104" y="26"/>
                  </a:lnTo>
                  <a:lnTo>
                    <a:pt x="122" y="26"/>
                  </a:lnTo>
                  <a:lnTo>
                    <a:pt x="142" y="26"/>
                  </a:lnTo>
                  <a:lnTo>
                    <a:pt x="162" y="22"/>
                  </a:lnTo>
                  <a:lnTo>
                    <a:pt x="180" y="18"/>
                  </a:lnTo>
                  <a:lnTo>
                    <a:pt x="200" y="12"/>
                  </a:lnTo>
                  <a:lnTo>
                    <a:pt x="220" y="4"/>
                  </a:lnTo>
                  <a:lnTo>
                    <a:pt x="220" y="2"/>
                  </a:lnTo>
                  <a:lnTo>
                    <a:pt x="220" y="0"/>
                  </a:lnTo>
                  <a:lnTo>
                    <a:pt x="218" y="0"/>
                  </a:lnTo>
                  <a:lnTo>
                    <a:pt x="200" y="8"/>
                  </a:lnTo>
                  <a:lnTo>
                    <a:pt x="180" y="14"/>
                  </a:lnTo>
                  <a:lnTo>
                    <a:pt x="160" y="18"/>
                  </a:lnTo>
                  <a:lnTo>
                    <a:pt x="142" y="22"/>
                  </a:lnTo>
                  <a:lnTo>
                    <a:pt x="122" y="22"/>
                  </a:lnTo>
                  <a:lnTo>
                    <a:pt x="104" y="22"/>
                  </a:lnTo>
                  <a:lnTo>
                    <a:pt x="72" y="20"/>
                  </a:lnTo>
                  <a:lnTo>
                    <a:pt x="44" y="14"/>
                  </a:lnTo>
                  <a:lnTo>
                    <a:pt x="22" y="8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2EBB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6" name="Google Shape;1736;p36"/>
          <p:cNvGrpSpPr/>
          <p:nvPr/>
        </p:nvGrpSpPr>
        <p:grpSpPr>
          <a:xfrm>
            <a:off x="3886200" y="4572000"/>
            <a:ext cx="1828800" cy="1828800"/>
            <a:chOff x="3657600" y="2514600"/>
            <a:chExt cx="1828800" cy="1828800"/>
          </a:xfrm>
        </p:grpSpPr>
        <p:sp>
          <p:nvSpPr>
            <p:cNvPr id="1737" name="Google Shape;1737;p36"/>
            <p:cNvSpPr/>
            <p:nvPr/>
          </p:nvSpPr>
          <p:spPr>
            <a:xfrm>
              <a:off x="3657600" y="2514600"/>
              <a:ext cx="1828800" cy="182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36"/>
            <p:cNvSpPr/>
            <p:nvPr/>
          </p:nvSpPr>
          <p:spPr>
            <a:xfrm>
              <a:off x="4264025" y="3667125"/>
              <a:ext cx="619125" cy="561975"/>
            </a:xfrm>
            <a:custGeom>
              <a:avLst/>
              <a:gdLst/>
              <a:ahLst/>
              <a:cxnLst/>
              <a:rect l="l" t="t" r="r" b="b"/>
              <a:pathLst>
                <a:path w="390" h="354" extrusionOk="0">
                  <a:moveTo>
                    <a:pt x="316" y="38"/>
                  </a:moveTo>
                  <a:lnTo>
                    <a:pt x="316" y="38"/>
                  </a:lnTo>
                  <a:lnTo>
                    <a:pt x="328" y="50"/>
                  </a:lnTo>
                  <a:lnTo>
                    <a:pt x="342" y="64"/>
                  </a:lnTo>
                  <a:lnTo>
                    <a:pt x="354" y="80"/>
                  </a:lnTo>
                  <a:lnTo>
                    <a:pt x="364" y="100"/>
                  </a:lnTo>
                  <a:lnTo>
                    <a:pt x="374" y="124"/>
                  </a:lnTo>
                  <a:lnTo>
                    <a:pt x="382" y="150"/>
                  </a:lnTo>
                  <a:lnTo>
                    <a:pt x="388" y="178"/>
                  </a:lnTo>
                  <a:lnTo>
                    <a:pt x="390" y="212"/>
                  </a:lnTo>
                  <a:lnTo>
                    <a:pt x="388" y="220"/>
                  </a:lnTo>
                  <a:lnTo>
                    <a:pt x="382" y="228"/>
                  </a:lnTo>
                  <a:lnTo>
                    <a:pt x="376" y="234"/>
                  </a:lnTo>
                  <a:lnTo>
                    <a:pt x="366" y="234"/>
                  </a:lnTo>
                  <a:lnTo>
                    <a:pt x="358" y="234"/>
                  </a:lnTo>
                  <a:lnTo>
                    <a:pt x="350" y="228"/>
                  </a:lnTo>
                  <a:lnTo>
                    <a:pt x="346" y="220"/>
                  </a:lnTo>
                  <a:lnTo>
                    <a:pt x="344" y="212"/>
                  </a:lnTo>
                  <a:lnTo>
                    <a:pt x="344" y="210"/>
                  </a:lnTo>
                  <a:lnTo>
                    <a:pt x="344" y="208"/>
                  </a:lnTo>
                  <a:lnTo>
                    <a:pt x="344" y="204"/>
                  </a:lnTo>
                  <a:lnTo>
                    <a:pt x="342" y="204"/>
                  </a:lnTo>
                  <a:lnTo>
                    <a:pt x="340" y="204"/>
                  </a:lnTo>
                  <a:lnTo>
                    <a:pt x="334" y="204"/>
                  </a:lnTo>
                  <a:lnTo>
                    <a:pt x="330" y="200"/>
                  </a:lnTo>
                  <a:lnTo>
                    <a:pt x="328" y="196"/>
                  </a:lnTo>
                  <a:lnTo>
                    <a:pt x="326" y="190"/>
                  </a:lnTo>
                  <a:lnTo>
                    <a:pt x="328" y="184"/>
                  </a:lnTo>
                  <a:lnTo>
                    <a:pt x="330" y="180"/>
                  </a:lnTo>
                  <a:lnTo>
                    <a:pt x="334" y="176"/>
                  </a:lnTo>
                  <a:lnTo>
                    <a:pt x="340" y="176"/>
                  </a:lnTo>
                  <a:lnTo>
                    <a:pt x="342" y="176"/>
                  </a:lnTo>
                  <a:lnTo>
                    <a:pt x="338" y="152"/>
                  </a:lnTo>
                  <a:lnTo>
                    <a:pt x="332" y="134"/>
                  </a:lnTo>
                  <a:lnTo>
                    <a:pt x="324" y="118"/>
                  </a:lnTo>
                  <a:lnTo>
                    <a:pt x="316" y="104"/>
                  </a:lnTo>
                  <a:lnTo>
                    <a:pt x="308" y="92"/>
                  </a:lnTo>
                  <a:lnTo>
                    <a:pt x="298" y="84"/>
                  </a:lnTo>
                  <a:lnTo>
                    <a:pt x="280" y="70"/>
                  </a:lnTo>
                  <a:lnTo>
                    <a:pt x="282" y="144"/>
                  </a:lnTo>
                  <a:lnTo>
                    <a:pt x="282" y="230"/>
                  </a:lnTo>
                  <a:lnTo>
                    <a:pt x="282" y="300"/>
                  </a:lnTo>
                  <a:lnTo>
                    <a:pt x="282" y="328"/>
                  </a:lnTo>
                  <a:lnTo>
                    <a:pt x="282" y="330"/>
                  </a:lnTo>
                  <a:lnTo>
                    <a:pt x="282" y="332"/>
                  </a:lnTo>
                  <a:lnTo>
                    <a:pt x="280" y="340"/>
                  </a:lnTo>
                  <a:lnTo>
                    <a:pt x="276" y="348"/>
                  </a:lnTo>
                  <a:lnTo>
                    <a:pt x="268" y="352"/>
                  </a:lnTo>
                  <a:lnTo>
                    <a:pt x="258" y="354"/>
                  </a:lnTo>
                  <a:lnTo>
                    <a:pt x="250" y="352"/>
                  </a:lnTo>
                  <a:lnTo>
                    <a:pt x="242" y="348"/>
                  </a:lnTo>
                  <a:lnTo>
                    <a:pt x="238" y="340"/>
                  </a:lnTo>
                  <a:lnTo>
                    <a:pt x="236" y="332"/>
                  </a:lnTo>
                  <a:lnTo>
                    <a:pt x="236" y="318"/>
                  </a:lnTo>
                  <a:lnTo>
                    <a:pt x="236" y="304"/>
                  </a:lnTo>
                  <a:lnTo>
                    <a:pt x="236" y="290"/>
                  </a:lnTo>
                  <a:lnTo>
                    <a:pt x="236" y="276"/>
                  </a:lnTo>
                  <a:lnTo>
                    <a:pt x="234" y="268"/>
                  </a:lnTo>
                  <a:lnTo>
                    <a:pt x="232" y="260"/>
                  </a:lnTo>
                  <a:lnTo>
                    <a:pt x="228" y="254"/>
                  </a:lnTo>
                  <a:lnTo>
                    <a:pt x="222" y="248"/>
                  </a:lnTo>
                  <a:lnTo>
                    <a:pt x="216" y="242"/>
                  </a:lnTo>
                  <a:lnTo>
                    <a:pt x="210" y="238"/>
                  </a:lnTo>
                  <a:lnTo>
                    <a:pt x="202" y="236"/>
                  </a:lnTo>
                  <a:lnTo>
                    <a:pt x="192" y="236"/>
                  </a:lnTo>
                  <a:lnTo>
                    <a:pt x="184" y="236"/>
                  </a:lnTo>
                  <a:lnTo>
                    <a:pt x="178" y="238"/>
                  </a:lnTo>
                  <a:lnTo>
                    <a:pt x="170" y="242"/>
                  </a:lnTo>
                  <a:lnTo>
                    <a:pt x="164" y="246"/>
                  </a:lnTo>
                  <a:lnTo>
                    <a:pt x="160" y="252"/>
                  </a:lnTo>
                  <a:lnTo>
                    <a:pt x="154" y="258"/>
                  </a:lnTo>
                  <a:lnTo>
                    <a:pt x="152" y="266"/>
                  </a:lnTo>
                  <a:lnTo>
                    <a:pt x="150" y="274"/>
                  </a:lnTo>
                  <a:lnTo>
                    <a:pt x="150" y="288"/>
                  </a:lnTo>
                  <a:lnTo>
                    <a:pt x="150" y="302"/>
                  </a:lnTo>
                  <a:lnTo>
                    <a:pt x="150" y="318"/>
                  </a:lnTo>
                  <a:lnTo>
                    <a:pt x="150" y="332"/>
                  </a:lnTo>
                  <a:lnTo>
                    <a:pt x="148" y="340"/>
                  </a:lnTo>
                  <a:lnTo>
                    <a:pt x="144" y="348"/>
                  </a:lnTo>
                  <a:lnTo>
                    <a:pt x="136" y="352"/>
                  </a:lnTo>
                  <a:lnTo>
                    <a:pt x="128" y="354"/>
                  </a:lnTo>
                  <a:lnTo>
                    <a:pt x="118" y="352"/>
                  </a:lnTo>
                  <a:lnTo>
                    <a:pt x="110" y="348"/>
                  </a:lnTo>
                  <a:lnTo>
                    <a:pt x="106" y="340"/>
                  </a:lnTo>
                  <a:lnTo>
                    <a:pt x="104" y="332"/>
                  </a:lnTo>
                  <a:lnTo>
                    <a:pt x="104" y="330"/>
                  </a:lnTo>
                  <a:lnTo>
                    <a:pt x="104" y="328"/>
                  </a:lnTo>
                  <a:lnTo>
                    <a:pt x="104" y="296"/>
                  </a:lnTo>
                  <a:lnTo>
                    <a:pt x="104" y="220"/>
                  </a:lnTo>
                  <a:lnTo>
                    <a:pt x="106" y="132"/>
                  </a:lnTo>
                  <a:lnTo>
                    <a:pt x="106" y="68"/>
                  </a:lnTo>
                  <a:lnTo>
                    <a:pt x="88" y="82"/>
                  </a:lnTo>
                  <a:lnTo>
                    <a:pt x="80" y="90"/>
                  </a:lnTo>
                  <a:lnTo>
                    <a:pt x="72" y="102"/>
                  </a:lnTo>
                  <a:lnTo>
                    <a:pt x="64" y="116"/>
                  </a:lnTo>
                  <a:lnTo>
                    <a:pt x="58" y="132"/>
                  </a:lnTo>
                  <a:lnTo>
                    <a:pt x="52" y="152"/>
                  </a:lnTo>
                  <a:lnTo>
                    <a:pt x="48" y="176"/>
                  </a:lnTo>
                  <a:lnTo>
                    <a:pt x="54" y="176"/>
                  </a:lnTo>
                  <a:lnTo>
                    <a:pt x="58" y="180"/>
                  </a:lnTo>
                  <a:lnTo>
                    <a:pt x="62" y="184"/>
                  </a:lnTo>
                  <a:lnTo>
                    <a:pt x="62" y="190"/>
                  </a:lnTo>
                  <a:lnTo>
                    <a:pt x="62" y="196"/>
                  </a:lnTo>
                  <a:lnTo>
                    <a:pt x="58" y="200"/>
                  </a:lnTo>
                  <a:lnTo>
                    <a:pt x="54" y="204"/>
                  </a:lnTo>
                  <a:lnTo>
                    <a:pt x="48" y="204"/>
                  </a:lnTo>
                  <a:lnTo>
                    <a:pt x="46" y="204"/>
                  </a:lnTo>
                  <a:lnTo>
                    <a:pt x="46" y="208"/>
                  </a:lnTo>
                  <a:lnTo>
                    <a:pt x="46" y="210"/>
                  </a:lnTo>
                  <a:lnTo>
                    <a:pt x="44" y="212"/>
                  </a:lnTo>
                  <a:lnTo>
                    <a:pt x="44" y="220"/>
                  </a:lnTo>
                  <a:lnTo>
                    <a:pt x="38" y="228"/>
                  </a:lnTo>
                  <a:lnTo>
                    <a:pt x="32" y="234"/>
                  </a:lnTo>
                  <a:lnTo>
                    <a:pt x="22" y="234"/>
                  </a:lnTo>
                  <a:lnTo>
                    <a:pt x="14" y="234"/>
                  </a:lnTo>
                  <a:lnTo>
                    <a:pt x="6" y="228"/>
                  </a:lnTo>
                  <a:lnTo>
                    <a:pt x="2" y="220"/>
                  </a:lnTo>
                  <a:lnTo>
                    <a:pt x="0" y="212"/>
                  </a:lnTo>
                  <a:lnTo>
                    <a:pt x="0" y="178"/>
                  </a:lnTo>
                  <a:lnTo>
                    <a:pt x="6" y="150"/>
                  </a:lnTo>
                  <a:lnTo>
                    <a:pt x="12" y="124"/>
                  </a:lnTo>
                  <a:lnTo>
                    <a:pt x="22" y="102"/>
                  </a:lnTo>
                  <a:lnTo>
                    <a:pt x="32" y="82"/>
                  </a:lnTo>
                  <a:lnTo>
                    <a:pt x="42" y="66"/>
                  </a:lnTo>
                  <a:lnTo>
                    <a:pt x="54" y="52"/>
                  </a:lnTo>
                  <a:lnTo>
                    <a:pt x="66" y="40"/>
                  </a:lnTo>
                  <a:lnTo>
                    <a:pt x="76" y="34"/>
                  </a:lnTo>
                  <a:lnTo>
                    <a:pt x="86" y="28"/>
                  </a:lnTo>
                  <a:lnTo>
                    <a:pt x="98" y="20"/>
                  </a:lnTo>
                  <a:lnTo>
                    <a:pt x="116" y="12"/>
                  </a:lnTo>
                  <a:lnTo>
                    <a:pt x="136" y="6"/>
                  </a:lnTo>
                  <a:lnTo>
                    <a:pt x="158" y="2"/>
                  </a:lnTo>
                  <a:lnTo>
                    <a:pt x="184" y="0"/>
                  </a:lnTo>
                  <a:lnTo>
                    <a:pt x="198" y="0"/>
                  </a:lnTo>
                  <a:lnTo>
                    <a:pt x="212" y="2"/>
                  </a:lnTo>
                  <a:lnTo>
                    <a:pt x="232" y="4"/>
                  </a:lnTo>
                  <a:lnTo>
                    <a:pt x="252" y="8"/>
                  </a:lnTo>
                  <a:lnTo>
                    <a:pt x="274" y="14"/>
                  </a:lnTo>
                  <a:lnTo>
                    <a:pt x="296" y="24"/>
                  </a:lnTo>
                  <a:lnTo>
                    <a:pt x="316" y="38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36"/>
            <p:cNvSpPr/>
            <p:nvPr/>
          </p:nvSpPr>
          <p:spPr>
            <a:xfrm>
              <a:off x="4260850" y="3663950"/>
              <a:ext cx="622300" cy="568325"/>
            </a:xfrm>
            <a:custGeom>
              <a:avLst/>
              <a:gdLst/>
              <a:ahLst/>
              <a:cxnLst/>
              <a:rect l="l" t="t" r="r" b="b"/>
              <a:pathLst>
                <a:path w="392" h="358" extrusionOk="0">
                  <a:moveTo>
                    <a:pt x="186" y="0"/>
                  </a:moveTo>
                  <a:lnTo>
                    <a:pt x="186" y="0"/>
                  </a:lnTo>
                  <a:lnTo>
                    <a:pt x="160" y="2"/>
                  </a:lnTo>
                  <a:lnTo>
                    <a:pt x="138" y="8"/>
                  </a:lnTo>
                  <a:lnTo>
                    <a:pt x="118" y="14"/>
                  </a:lnTo>
                  <a:lnTo>
                    <a:pt x="100" y="20"/>
                  </a:lnTo>
                  <a:lnTo>
                    <a:pt x="86" y="28"/>
                  </a:lnTo>
                  <a:lnTo>
                    <a:pt x="76" y="34"/>
                  </a:lnTo>
                  <a:lnTo>
                    <a:pt x="68" y="40"/>
                  </a:lnTo>
                  <a:lnTo>
                    <a:pt x="56" y="52"/>
                  </a:lnTo>
                  <a:lnTo>
                    <a:pt x="44" y="66"/>
                  </a:lnTo>
                  <a:lnTo>
                    <a:pt x="32" y="82"/>
                  </a:lnTo>
                  <a:lnTo>
                    <a:pt x="22" y="102"/>
                  </a:lnTo>
                  <a:lnTo>
                    <a:pt x="14" y="124"/>
                  </a:lnTo>
                  <a:lnTo>
                    <a:pt x="6" y="150"/>
                  </a:lnTo>
                  <a:lnTo>
                    <a:pt x="2" y="180"/>
                  </a:lnTo>
                  <a:lnTo>
                    <a:pt x="0" y="214"/>
                  </a:lnTo>
                  <a:lnTo>
                    <a:pt x="2" y="224"/>
                  </a:lnTo>
                  <a:lnTo>
                    <a:pt x="8" y="230"/>
                  </a:lnTo>
                  <a:lnTo>
                    <a:pt x="14" y="236"/>
                  </a:lnTo>
                  <a:lnTo>
                    <a:pt x="24" y="238"/>
                  </a:lnTo>
                  <a:lnTo>
                    <a:pt x="34" y="236"/>
                  </a:lnTo>
                  <a:lnTo>
                    <a:pt x="42" y="230"/>
                  </a:lnTo>
                  <a:lnTo>
                    <a:pt x="46" y="224"/>
                  </a:lnTo>
                  <a:lnTo>
                    <a:pt x="48" y="214"/>
                  </a:lnTo>
                  <a:lnTo>
                    <a:pt x="48" y="212"/>
                  </a:lnTo>
                  <a:lnTo>
                    <a:pt x="48" y="210"/>
                  </a:lnTo>
                  <a:lnTo>
                    <a:pt x="48" y="208"/>
                  </a:lnTo>
                  <a:lnTo>
                    <a:pt x="50" y="208"/>
                  </a:lnTo>
                  <a:lnTo>
                    <a:pt x="56" y="206"/>
                  </a:lnTo>
                  <a:lnTo>
                    <a:pt x="62" y="204"/>
                  </a:lnTo>
                  <a:lnTo>
                    <a:pt x="64" y="198"/>
                  </a:lnTo>
                  <a:lnTo>
                    <a:pt x="66" y="192"/>
                  </a:lnTo>
                  <a:lnTo>
                    <a:pt x="64" y="186"/>
                  </a:lnTo>
                  <a:lnTo>
                    <a:pt x="62" y="182"/>
                  </a:lnTo>
                  <a:lnTo>
                    <a:pt x="56" y="178"/>
                  </a:lnTo>
                  <a:lnTo>
                    <a:pt x="50" y="176"/>
                  </a:lnTo>
                  <a:lnTo>
                    <a:pt x="54" y="154"/>
                  </a:lnTo>
                  <a:lnTo>
                    <a:pt x="60" y="136"/>
                  </a:lnTo>
                  <a:lnTo>
                    <a:pt x="66" y="120"/>
                  </a:lnTo>
                  <a:lnTo>
                    <a:pt x="74" y="106"/>
                  </a:lnTo>
                  <a:lnTo>
                    <a:pt x="82" y="96"/>
                  </a:lnTo>
                  <a:lnTo>
                    <a:pt x="90" y="86"/>
                  </a:lnTo>
                  <a:lnTo>
                    <a:pt x="106" y="72"/>
                  </a:lnTo>
                  <a:lnTo>
                    <a:pt x="106" y="138"/>
                  </a:lnTo>
                  <a:lnTo>
                    <a:pt x="106" y="222"/>
                  </a:lnTo>
                  <a:lnTo>
                    <a:pt x="104" y="298"/>
                  </a:lnTo>
                  <a:lnTo>
                    <a:pt x="104" y="330"/>
                  </a:lnTo>
                  <a:lnTo>
                    <a:pt x="104" y="332"/>
                  </a:lnTo>
                  <a:lnTo>
                    <a:pt x="104" y="334"/>
                  </a:lnTo>
                  <a:lnTo>
                    <a:pt x="106" y="342"/>
                  </a:lnTo>
                  <a:lnTo>
                    <a:pt x="112" y="350"/>
                  </a:lnTo>
                  <a:lnTo>
                    <a:pt x="120" y="356"/>
                  </a:lnTo>
                  <a:lnTo>
                    <a:pt x="130" y="358"/>
                  </a:lnTo>
                  <a:lnTo>
                    <a:pt x="138" y="356"/>
                  </a:lnTo>
                  <a:lnTo>
                    <a:pt x="146" y="350"/>
                  </a:lnTo>
                  <a:lnTo>
                    <a:pt x="152" y="344"/>
                  </a:lnTo>
                  <a:lnTo>
                    <a:pt x="154" y="334"/>
                  </a:lnTo>
                  <a:lnTo>
                    <a:pt x="154" y="320"/>
                  </a:lnTo>
                  <a:lnTo>
                    <a:pt x="154" y="304"/>
                  </a:lnTo>
                  <a:lnTo>
                    <a:pt x="154" y="290"/>
                  </a:lnTo>
                  <a:lnTo>
                    <a:pt x="154" y="276"/>
                  </a:lnTo>
                  <a:lnTo>
                    <a:pt x="156" y="268"/>
                  </a:lnTo>
                  <a:lnTo>
                    <a:pt x="158" y="262"/>
                  </a:lnTo>
                  <a:lnTo>
                    <a:pt x="162" y="254"/>
                  </a:lnTo>
                  <a:lnTo>
                    <a:pt x="168" y="250"/>
                  </a:lnTo>
                  <a:lnTo>
                    <a:pt x="174" y="244"/>
                  </a:lnTo>
                  <a:lnTo>
                    <a:pt x="180" y="242"/>
                  </a:lnTo>
                  <a:lnTo>
                    <a:pt x="188" y="240"/>
                  </a:lnTo>
                  <a:lnTo>
                    <a:pt x="194" y="238"/>
                  </a:lnTo>
                  <a:lnTo>
                    <a:pt x="202" y="240"/>
                  </a:lnTo>
                  <a:lnTo>
                    <a:pt x="210" y="242"/>
                  </a:lnTo>
                  <a:lnTo>
                    <a:pt x="218" y="246"/>
                  </a:lnTo>
                  <a:lnTo>
                    <a:pt x="224" y="250"/>
                  </a:lnTo>
                  <a:lnTo>
                    <a:pt x="228" y="256"/>
                  </a:lnTo>
                  <a:lnTo>
                    <a:pt x="232" y="262"/>
                  </a:lnTo>
                  <a:lnTo>
                    <a:pt x="234" y="270"/>
                  </a:lnTo>
                  <a:lnTo>
                    <a:pt x="236" y="278"/>
                  </a:lnTo>
                  <a:lnTo>
                    <a:pt x="236" y="292"/>
                  </a:lnTo>
                  <a:lnTo>
                    <a:pt x="236" y="306"/>
                  </a:lnTo>
                  <a:lnTo>
                    <a:pt x="236" y="320"/>
                  </a:lnTo>
                  <a:lnTo>
                    <a:pt x="236" y="334"/>
                  </a:lnTo>
                  <a:lnTo>
                    <a:pt x="238" y="342"/>
                  </a:lnTo>
                  <a:lnTo>
                    <a:pt x="244" y="350"/>
                  </a:lnTo>
                  <a:lnTo>
                    <a:pt x="252" y="356"/>
                  </a:lnTo>
                  <a:lnTo>
                    <a:pt x="260" y="358"/>
                  </a:lnTo>
                  <a:lnTo>
                    <a:pt x="270" y="356"/>
                  </a:lnTo>
                  <a:lnTo>
                    <a:pt x="278" y="350"/>
                  </a:lnTo>
                  <a:lnTo>
                    <a:pt x="284" y="342"/>
                  </a:lnTo>
                  <a:lnTo>
                    <a:pt x="286" y="334"/>
                  </a:lnTo>
                  <a:lnTo>
                    <a:pt x="286" y="332"/>
                  </a:lnTo>
                  <a:lnTo>
                    <a:pt x="286" y="330"/>
                  </a:lnTo>
                  <a:lnTo>
                    <a:pt x="286" y="302"/>
                  </a:lnTo>
                  <a:lnTo>
                    <a:pt x="286" y="232"/>
                  </a:lnTo>
                  <a:lnTo>
                    <a:pt x="284" y="148"/>
                  </a:lnTo>
                  <a:lnTo>
                    <a:pt x="284" y="74"/>
                  </a:lnTo>
                  <a:lnTo>
                    <a:pt x="302" y="88"/>
                  </a:lnTo>
                  <a:lnTo>
                    <a:pt x="310" y="98"/>
                  </a:lnTo>
                  <a:lnTo>
                    <a:pt x="320" y="110"/>
                  </a:lnTo>
                  <a:lnTo>
                    <a:pt x="326" y="122"/>
                  </a:lnTo>
                  <a:lnTo>
                    <a:pt x="332" y="138"/>
                  </a:lnTo>
                  <a:lnTo>
                    <a:pt x="338" y="156"/>
                  </a:lnTo>
                  <a:lnTo>
                    <a:pt x="342" y="176"/>
                  </a:lnTo>
                  <a:lnTo>
                    <a:pt x="336" y="178"/>
                  </a:lnTo>
                  <a:lnTo>
                    <a:pt x="332" y="182"/>
                  </a:lnTo>
                  <a:lnTo>
                    <a:pt x="328" y="186"/>
                  </a:lnTo>
                  <a:lnTo>
                    <a:pt x="326" y="192"/>
                  </a:lnTo>
                  <a:lnTo>
                    <a:pt x="328" y="198"/>
                  </a:lnTo>
                  <a:lnTo>
                    <a:pt x="332" y="204"/>
                  </a:lnTo>
                  <a:lnTo>
                    <a:pt x="336" y="206"/>
                  </a:lnTo>
                  <a:lnTo>
                    <a:pt x="342" y="208"/>
                  </a:lnTo>
                  <a:lnTo>
                    <a:pt x="344" y="208"/>
                  </a:lnTo>
                  <a:lnTo>
                    <a:pt x="344" y="210"/>
                  </a:lnTo>
                  <a:lnTo>
                    <a:pt x="344" y="212"/>
                  </a:lnTo>
                  <a:lnTo>
                    <a:pt x="344" y="214"/>
                  </a:lnTo>
                  <a:lnTo>
                    <a:pt x="346" y="224"/>
                  </a:lnTo>
                  <a:lnTo>
                    <a:pt x="352" y="232"/>
                  </a:lnTo>
                  <a:lnTo>
                    <a:pt x="360" y="236"/>
                  </a:lnTo>
                  <a:lnTo>
                    <a:pt x="368" y="238"/>
                  </a:lnTo>
                  <a:lnTo>
                    <a:pt x="378" y="236"/>
                  </a:lnTo>
                  <a:lnTo>
                    <a:pt x="386" y="230"/>
                  </a:lnTo>
                  <a:lnTo>
                    <a:pt x="390" y="224"/>
                  </a:lnTo>
                  <a:lnTo>
                    <a:pt x="392" y="214"/>
                  </a:lnTo>
                  <a:lnTo>
                    <a:pt x="390" y="182"/>
                  </a:lnTo>
                  <a:lnTo>
                    <a:pt x="386" y="152"/>
                  </a:lnTo>
                  <a:lnTo>
                    <a:pt x="378" y="126"/>
                  </a:lnTo>
                  <a:lnTo>
                    <a:pt x="368" y="102"/>
                  </a:lnTo>
                  <a:lnTo>
                    <a:pt x="358" y="82"/>
                  </a:lnTo>
                  <a:lnTo>
                    <a:pt x="344" y="66"/>
                  </a:lnTo>
                  <a:lnTo>
                    <a:pt x="332" y="50"/>
                  </a:lnTo>
                  <a:lnTo>
                    <a:pt x="320" y="38"/>
                  </a:lnTo>
                  <a:lnTo>
                    <a:pt x="300" y="26"/>
                  </a:lnTo>
                  <a:lnTo>
                    <a:pt x="278" y="16"/>
                  </a:lnTo>
                  <a:lnTo>
                    <a:pt x="256" y="10"/>
                  </a:lnTo>
                  <a:lnTo>
                    <a:pt x="234" y="4"/>
                  </a:lnTo>
                  <a:lnTo>
                    <a:pt x="216" y="2"/>
                  </a:lnTo>
                  <a:lnTo>
                    <a:pt x="200" y="2"/>
                  </a:lnTo>
                  <a:lnTo>
                    <a:pt x="186" y="0"/>
                  </a:lnTo>
                  <a:close/>
                  <a:moveTo>
                    <a:pt x="2" y="214"/>
                  </a:moveTo>
                  <a:lnTo>
                    <a:pt x="2" y="214"/>
                  </a:lnTo>
                  <a:lnTo>
                    <a:pt x="4" y="180"/>
                  </a:lnTo>
                  <a:lnTo>
                    <a:pt x="8" y="152"/>
                  </a:lnTo>
                  <a:lnTo>
                    <a:pt x="16" y="126"/>
                  </a:lnTo>
                  <a:lnTo>
                    <a:pt x="24" y="102"/>
                  </a:lnTo>
                  <a:lnTo>
                    <a:pt x="34" y="84"/>
                  </a:lnTo>
                  <a:lnTo>
                    <a:pt x="46" y="68"/>
                  </a:lnTo>
                  <a:lnTo>
                    <a:pt x="58" y="54"/>
                  </a:lnTo>
                  <a:lnTo>
                    <a:pt x="70" y="42"/>
                  </a:lnTo>
                  <a:lnTo>
                    <a:pt x="78" y="36"/>
                  </a:lnTo>
                  <a:lnTo>
                    <a:pt x="102" y="22"/>
                  </a:lnTo>
                  <a:lnTo>
                    <a:pt x="118" y="16"/>
                  </a:lnTo>
                  <a:lnTo>
                    <a:pt x="138" y="10"/>
                  </a:lnTo>
                  <a:lnTo>
                    <a:pt x="162" y="6"/>
                  </a:lnTo>
                  <a:lnTo>
                    <a:pt x="186" y="4"/>
                  </a:lnTo>
                  <a:lnTo>
                    <a:pt x="200" y="4"/>
                  </a:lnTo>
                  <a:lnTo>
                    <a:pt x="234" y="8"/>
                  </a:lnTo>
                  <a:lnTo>
                    <a:pt x="254" y="12"/>
                  </a:lnTo>
                  <a:lnTo>
                    <a:pt x="276" y="18"/>
                  </a:lnTo>
                  <a:lnTo>
                    <a:pt x="298" y="28"/>
                  </a:lnTo>
                  <a:lnTo>
                    <a:pt x="318" y="40"/>
                  </a:lnTo>
                  <a:lnTo>
                    <a:pt x="330" y="52"/>
                  </a:lnTo>
                  <a:lnTo>
                    <a:pt x="344" y="68"/>
                  </a:lnTo>
                  <a:lnTo>
                    <a:pt x="356" y="84"/>
                  </a:lnTo>
                  <a:lnTo>
                    <a:pt x="366" y="104"/>
                  </a:lnTo>
                  <a:lnTo>
                    <a:pt x="376" y="126"/>
                  </a:lnTo>
                  <a:lnTo>
                    <a:pt x="384" y="152"/>
                  </a:lnTo>
                  <a:lnTo>
                    <a:pt x="388" y="182"/>
                  </a:lnTo>
                  <a:lnTo>
                    <a:pt x="390" y="214"/>
                  </a:lnTo>
                  <a:lnTo>
                    <a:pt x="388" y="222"/>
                  </a:lnTo>
                  <a:lnTo>
                    <a:pt x="384" y="230"/>
                  </a:lnTo>
                  <a:lnTo>
                    <a:pt x="376" y="234"/>
                  </a:lnTo>
                  <a:lnTo>
                    <a:pt x="368" y="236"/>
                  </a:lnTo>
                  <a:lnTo>
                    <a:pt x="360" y="234"/>
                  </a:lnTo>
                  <a:lnTo>
                    <a:pt x="354" y="230"/>
                  </a:lnTo>
                  <a:lnTo>
                    <a:pt x="348" y="222"/>
                  </a:lnTo>
                  <a:lnTo>
                    <a:pt x="346" y="214"/>
                  </a:lnTo>
                  <a:lnTo>
                    <a:pt x="346" y="212"/>
                  </a:lnTo>
                  <a:lnTo>
                    <a:pt x="346" y="210"/>
                  </a:lnTo>
                  <a:lnTo>
                    <a:pt x="346" y="206"/>
                  </a:lnTo>
                  <a:lnTo>
                    <a:pt x="344" y="206"/>
                  </a:lnTo>
                  <a:lnTo>
                    <a:pt x="342" y="206"/>
                  </a:lnTo>
                  <a:lnTo>
                    <a:pt x="338" y="204"/>
                  </a:lnTo>
                  <a:lnTo>
                    <a:pt x="334" y="202"/>
                  </a:lnTo>
                  <a:lnTo>
                    <a:pt x="330" y="198"/>
                  </a:lnTo>
                  <a:lnTo>
                    <a:pt x="330" y="192"/>
                  </a:lnTo>
                  <a:lnTo>
                    <a:pt x="330" y="188"/>
                  </a:lnTo>
                  <a:lnTo>
                    <a:pt x="334" y="182"/>
                  </a:lnTo>
                  <a:lnTo>
                    <a:pt x="338" y="180"/>
                  </a:lnTo>
                  <a:lnTo>
                    <a:pt x="342" y="180"/>
                  </a:lnTo>
                  <a:lnTo>
                    <a:pt x="344" y="180"/>
                  </a:lnTo>
                  <a:lnTo>
                    <a:pt x="344" y="178"/>
                  </a:lnTo>
                  <a:lnTo>
                    <a:pt x="340" y="156"/>
                  </a:lnTo>
                  <a:lnTo>
                    <a:pt x="336" y="136"/>
                  </a:lnTo>
                  <a:lnTo>
                    <a:pt x="328" y="120"/>
                  </a:lnTo>
                  <a:lnTo>
                    <a:pt x="320" y="106"/>
                  </a:lnTo>
                  <a:lnTo>
                    <a:pt x="312" y="96"/>
                  </a:lnTo>
                  <a:lnTo>
                    <a:pt x="302" y="86"/>
                  </a:lnTo>
                  <a:lnTo>
                    <a:pt x="284" y="70"/>
                  </a:lnTo>
                  <a:lnTo>
                    <a:pt x="282" y="70"/>
                  </a:lnTo>
                  <a:lnTo>
                    <a:pt x="282" y="68"/>
                  </a:lnTo>
                  <a:lnTo>
                    <a:pt x="282" y="70"/>
                  </a:lnTo>
                  <a:lnTo>
                    <a:pt x="282" y="72"/>
                  </a:lnTo>
                  <a:lnTo>
                    <a:pt x="282" y="146"/>
                  </a:lnTo>
                  <a:lnTo>
                    <a:pt x="282" y="230"/>
                  </a:lnTo>
                  <a:lnTo>
                    <a:pt x="282" y="300"/>
                  </a:lnTo>
                  <a:lnTo>
                    <a:pt x="282" y="330"/>
                  </a:lnTo>
                  <a:lnTo>
                    <a:pt x="282" y="332"/>
                  </a:lnTo>
                  <a:lnTo>
                    <a:pt x="282" y="342"/>
                  </a:lnTo>
                  <a:lnTo>
                    <a:pt x="276" y="348"/>
                  </a:lnTo>
                  <a:lnTo>
                    <a:pt x="270" y="354"/>
                  </a:lnTo>
                  <a:lnTo>
                    <a:pt x="260" y="356"/>
                  </a:lnTo>
                  <a:lnTo>
                    <a:pt x="252" y="354"/>
                  </a:lnTo>
                  <a:lnTo>
                    <a:pt x="246" y="348"/>
                  </a:lnTo>
                  <a:lnTo>
                    <a:pt x="240" y="342"/>
                  </a:lnTo>
                  <a:lnTo>
                    <a:pt x="238" y="334"/>
                  </a:lnTo>
                  <a:lnTo>
                    <a:pt x="238" y="320"/>
                  </a:lnTo>
                  <a:lnTo>
                    <a:pt x="238" y="306"/>
                  </a:lnTo>
                  <a:lnTo>
                    <a:pt x="238" y="292"/>
                  </a:lnTo>
                  <a:lnTo>
                    <a:pt x="238" y="278"/>
                  </a:lnTo>
                  <a:lnTo>
                    <a:pt x="238" y="270"/>
                  </a:lnTo>
                  <a:lnTo>
                    <a:pt x="234" y="262"/>
                  </a:lnTo>
                  <a:lnTo>
                    <a:pt x="230" y="254"/>
                  </a:lnTo>
                  <a:lnTo>
                    <a:pt x="226" y="248"/>
                  </a:lnTo>
                  <a:lnTo>
                    <a:pt x="218" y="244"/>
                  </a:lnTo>
                  <a:lnTo>
                    <a:pt x="212" y="240"/>
                  </a:lnTo>
                  <a:lnTo>
                    <a:pt x="204" y="238"/>
                  </a:lnTo>
                  <a:lnTo>
                    <a:pt x="194" y="236"/>
                  </a:lnTo>
                  <a:lnTo>
                    <a:pt x="186" y="238"/>
                  </a:lnTo>
                  <a:lnTo>
                    <a:pt x="178" y="240"/>
                  </a:lnTo>
                  <a:lnTo>
                    <a:pt x="172" y="242"/>
                  </a:lnTo>
                  <a:lnTo>
                    <a:pt x="166" y="248"/>
                  </a:lnTo>
                  <a:lnTo>
                    <a:pt x="160" y="254"/>
                  </a:lnTo>
                  <a:lnTo>
                    <a:pt x="156" y="260"/>
                  </a:lnTo>
                  <a:lnTo>
                    <a:pt x="152" y="268"/>
                  </a:lnTo>
                  <a:lnTo>
                    <a:pt x="152" y="276"/>
                  </a:lnTo>
                  <a:lnTo>
                    <a:pt x="152" y="290"/>
                  </a:lnTo>
                  <a:lnTo>
                    <a:pt x="152" y="304"/>
                  </a:lnTo>
                  <a:lnTo>
                    <a:pt x="152" y="320"/>
                  </a:lnTo>
                  <a:lnTo>
                    <a:pt x="152" y="334"/>
                  </a:lnTo>
                  <a:lnTo>
                    <a:pt x="150" y="342"/>
                  </a:lnTo>
                  <a:lnTo>
                    <a:pt x="144" y="348"/>
                  </a:lnTo>
                  <a:lnTo>
                    <a:pt x="138" y="354"/>
                  </a:lnTo>
                  <a:lnTo>
                    <a:pt x="130" y="356"/>
                  </a:lnTo>
                  <a:lnTo>
                    <a:pt x="120" y="354"/>
                  </a:lnTo>
                  <a:lnTo>
                    <a:pt x="114" y="348"/>
                  </a:lnTo>
                  <a:lnTo>
                    <a:pt x="108" y="342"/>
                  </a:lnTo>
                  <a:lnTo>
                    <a:pt x="106" y="334"/>
                  </a:lnTo>
                  <a:lnTo>
                    <a:pt x="106" y="332"/>
                  </a:lnTo>
                  <a:lnTo>
                    <a:pt x="108" y="332"/>
                  </a:lnTo>
                  <a:lnTo>
                    <a:pt x="106" y="332"/>
                  </a:lnTo>
                  <a:lnTo>
                    <a:pt x="106" y="330"/>
                  </a:lnTo>
                  <a:lnTo>
                    <a:pt x="108" y="296"/>
                  </a:lnTo>
                  <a:lnTo>
                    <a:pt x="108" y="220"/>
                  </a:lnTo>
                  <a:lnTo>
                    <a:pt x="108" y="134"/>
                  </a:lnTo>
                  <a:lnTo>
                    <a:pt x="110" y="70"/>
                  </a:lnTo>
                  <a:lnTo>
                    <a:pt x="110" y="68"/>
                  </a:lnTo>
                  <a:lnTo>
                    <a:pt x="108" y="68"/>
                  </a:lnTo>
                  <a:lnTo>
                    <a:pt x="90" y="84"/>
                  </a:lnTo>
                  <a:lnTo>
                    <a:pt x="80" y="92"/>
                  </a:lnTo>
                  <a:lnTo>
                    <a:pt x="72" y="104"/>
                  </a:lnTo>
                  <a:lnTo>
                    <a:pt x="64" y="118"/>
                  </a:lnTo>
                  <a:lnTo>
                    <a:pt x="58" y="134"/>
                  </a:lnTo>
                  <a:lnTo>
                    <a:pt x="52" y="154"/>
                  </a:lnTo>
                  <a:lnTo>
                    <a:pt x="48" y="178"/>
                  </a:lnTo>
                  <a:lnTo>
                    <a:pt x="48" y="180"/>
                  </a:lnTo>
                  <a:lnTo>
                    <a:pt x="50" y="180"/>
                  </a:lnTo>
                  <a:lnTo>
                    <a:pt x="56" y="180"/>
                  </a:lnTo>
                  <a:lnTo>
                    <a:pt x="60" y="182"/>
                  </a:lnTo>
                  <a:lnTo>
                    <a:pt x="62" y="188"/>
                  </a:lnTo>
                  <a:lnTo>
                    <a:pt x="64" y="192"/>
                  </a:lnTo>
                  <a:lnTo>
                    <a:pt x="62" y="198"/>
                  </a:lnTo>
                  <a:lnTo>
                    <a:pt x="60" y="202"/>
                  </a:lnTo>
                  <a:lnTo>
                    <a:pt x="56" y="204"/>
                  </a:lnTo>
                  <a:lnTo>
                    <a:pt x="50" y="206"/>
                  </a:lnTo>
                  <a:lnTo>
                    <a:pt x="48" y="206"/>
                  </a:lnTo>
                  <a:lnTo>
                    <a:pt x="46" y="206"/>
                  </a:lnTo>
                  <a:lnTo>
                    <a:pt x="46" y="208"/>
                  </a:lnTo>
                  <a:lnTo>
                    <a:pt x="46" y="210"/>
                  </a:lnTo>
                  <a:lnTo>
                    <a:pt x="46" y="212"/>
                  </a:lnTo>
                  <a:lnTo>
                    <a:pt x="46" y="214"/>
                  </a:lnTo>
                  <a:lnTo>
                    <a:pt x="44" y="222"/>
                  </a:lnTo>
                  <a:lnTo>
                    <a:pt x="40" y="230"/>
                  </a:lnTo>
                  <a:lnTo>
                    <a:pt x="32" y="234"/>
                  </a:lnTo>
                  <a:lnTo>
                    <a:pt x="24" y="236"/>
                  </a:lnTo>
                  <a:lnTo>
                    <a:pt x="16" y="234"/>
                  </a:lnTo>
                  <a:lnTo>
                    <a:pt x="8" y="230"/>
                  </a:lnTo>
                  <a:lnTo>
                    <a:pt x="4" y="222"/>
                  </a:lnTo>
                  <a:lnTo>
                    <a:pt x="2" y="214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36"/>
            <p:cNvSpPr/>
            <p:nvPr/>
          </p:nvSpPr>
          <p:spPr>
            <a:xfrm>
              <a:off x="4264025" y="3933825"/>
              <a:ext cx="98425" cy="104775"/>
            </a:xfrm>
            <a:custGeom>
              <a:avLst/>
              <a:gdLst/>
              <a:ahLst/>
              <a:cxnLst/>
              <a:rect l="l" t="t" r="r" b="b"/>
              <a:pathLst>
                <a:path w="62" h="66" extrusionOk="0">
                  <a:moveTo>
                    <a:pt x="48" y="8"/>
                  </a:moveTo>
                  <a:lnTo>
                    <a:pt x="48" y="8"/>
                  </a:lnTo>
                  <a:lnTo>
                    <a:pt x="48" y="6"/>
                  </a:lnTo>
                  <a:lnTo>
                    <a:pt x="48" y="4"/>
                  </a:lnTo>
                  <a:lnTo>
                    <a:pt x="36" y="2"/>
                  </a:lnTo>
                  <a:lnTo>
                    <a:pt x="26" y="2"/>
                  </a:lnTo>
                  <a:lnTo>
                    <a:pt x="14" y="0"/>
                  </a:lnTo>
                  <a:lnTo>
                    <a:pt x="2" y="0"/>
                  </a:lnTo>
                  <a:lnTo>
                    <a:pt x="2" y="10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60"/>
                  </a:lnTo>
                  <a:lnTo>
                    <a:pt x="14" y="66"/>
                  </a:lnTo>
                  <a:lnTo>
                    <a:pt x="22" y="66"/>
                  </a:lnTo>
                  <a:lnTo>
                    <a:pt x="32" y="66"/>
                  </a:lnTo>
                  <a:lnTo>
                    <a:pt x="38" y="60"/>
                  </a:lnTo>
                  <a:lnTo>
                    <a:pt x="44" y="52"/>
                  </a:lnTo>
                  <a:lnTo>
                    <a:pt x="44" y="44"/>
                  </a:lnTo>
                  <a:lnTo>
                    <a:pt x="46" y="42"/>
                  </a:lnTo>
                  <a:lnTo>
                    <a:pt x="46" y="40"/>
                  </a:lnTo>
                  <a:lnTo>
                    <a:pt x="46" y="36"/>
                  </a:lnTo>
                  <a:lnTo>
                    <a:pt x="48" y="36"/>
                  </a:lnTo>
                  <a:lnTo>
                    <a:pt x="54" y="36"/>
                  </a:lnTo>
                  <a:lnTo>
                    <a:pt x="58" y="32"/>
                  </a:lnTo>
                  <a:lnTo>
                    <a:pt x="62" y="28"/>
                  </a:lnTo>
                  <a:lnTo>
                    <a:pt x="62" y="22"/>
                  </a:lnTo>
                  <a:lnTo>
                    <a:pt x="62" y="16"/>
                  </a:lnTo>
                  <a:lnTo>
                    <a:pt x="58" y="12"/>
                  </a:lnTo>
                  <a:lnTo>
                    <a:pt x="54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36"/>
            <p:cNvSpPr/>
            <p:nvPr/>
          </p:nvSpPr>
          <p:spPr>
            <a:xfrm>
              <a:off x="4260850" y="3930650"/>
              <a:ext cx="104775" cy="111125"/>
            </a:xfrm>
            <a:custGeom>
              <a:avLst/>
              <a:gdLst/>
              <a:ahLst/>
              <a:cxnLst/>
              <a:rect l="l" t="t" r="r" b="b"/>
              <a:pathLst>
                <a:path w="66" h="70" extrusionOk="0">
                  <a:moveTo>
                    <a:pt x="4" y="2"/>
                  </a:moveTo>
                  <a:lnTo>
                    <a:pt x="4" y="2"/>
                  </a:lnTo>
                  <a:lnTo>
                    <a:pt x="2" y="12"/>
                  </a:lnTo>
                  <a:lnTo>
                    <a:pt x="2" y="24"/>
                  </a:lnTo>
                  <a:lnTo>
                    <a:pt x="0" y="34"/>
                  </a:lnTo>
                  <a:lnTo>
                    <a:pt x="0" y="46"/>
                  </a:lnTo>
                  <a:lnTo>
                    <a:pt x="2" y="56"/>
                  </a:lnTo>
                  <a:lnTo>
                    <a:pt x="8" y="62"/>
                  </a:lnTo>
                  <a:lnTo>
                    <a:pt x="14" y="68"/>
                  </a:lnTo>
                  <a:lnTo>
                    <a:pt x="24" y="70"/>
                  </a:lnTo>
                  <a:lnTo>
                    <a:pt x="34" y="68"/>
                  </a:lnTo>
                  <a:lnTo>
                    <a:pt x="42" y="62"/>
                  </a:lnTo>
                  <a:lnTo>
                    <a:pt x="46" y="56"/>
                  </a:lnTo>
                  <a:lnTo>
                    <a:pt x="48" y="46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48" y="40"/>
                  </a:lnTo>
                  <a:lnTo>
                    <a:pt x="50" y="40"/>
                  </a:lnTo>
                  <a:lnTo>
                    <a:pt x="56" y="38"/>
                  </a:lnTo>
                  <a:lnTo>
                    <a:pt x="62" y="36"/>
                  </a:lnTo>
                  <a:lnTo>
                    <a:pt x="64" y="30"/>
                  </a:lnTo>
                  <a:lnTo>
                    <a:pt x="66" y="24"/>
                  </a:lnTo>
                  <a:lnTo>
                    <a:pt x="64" y="18"/>
                  </a:lnTo>
                  <a:lnTo>
                    <a:pt x="62" y="14"/>
                  </a:lnTo>
                  <a:lnTo>
                    <a:pt x="56" y="10"/>
                  </a:lnTo>
                  <a:lnTo>
                    <a:pt x="50" y="8"/>
                  </a:lnTo>
                  <a:lnTo>
                    <a:pt x="50" y="6"/>
                  </a:lnTo>
                  <a:lnTo>
                    <a:pt x="52" y="6"/>
                  </a:lnTo>
                  <a:lnTo>
                    <a:pt x="50" y="6"/>
                  </a:lnTo>
                  <a:lnTo>
                    <a:pt x="50" y="4"/>
                  </a:lnTo>
                  <a:lnTo>
                    <a:pt x="38" y="4"/>
                  </a:lnTo>
                  <a:lnTo>
                    <a:pt x="26" y="2"/>
                  </a:lnTo>
                  <a:lnTo>
                    <a:pt x="16" y="2"/>
                  </a:lnTo>
                  <a:lnTo>
                    <a:pt x="4" y="0"/>
                  </a:lnTo>
                  <a:lnTo>
                    <a:pt x="4" y="2"/>
                  </a:lnTo>
                  <a:close/>
                  <a:moveTo>
                    <a:pt x="2" y="46"/>
                  </a:moveTo>
                  <a:lnTo>
                    <a:pt x="2" y="46"/>
                  </a:lnTo>
                  <a:lnTo>
                    <a:pt x="2" y="34"/>
                  </a:lnTo>
                  <a:lnTo>
                    <a:pt x="4" y="24"/>
                  </a:lnTo>
                  <a:lnTo>
                    <a:pt x="4" y="14"/>
                  </a:lnTo>
                  <a:lnTo>
                    <a:pt x="6" y="2"/>
                  </a:lnTo>
                  <a:lnTo>
                    <a:pt x="12" y="4"/>
                  </a:lnTo>
                  <a:lnTo>
                    <a:pt x="26" y="4"/>
                  </a:lnTo>
                  <a:lnTo>
                    <a:pt x="42" y="6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6" y="12"/>
                  </a:lnTo>
                  <a:lnTo>
                    <a:pt x="60" y="14"/>
                  </a:lnTo>
                  <a:lnTo>
                    <a:pt x="62" y="20"/>
                  </a:lnTo>
                  <a:lnTo>
                    <a:pt x="64" y="24"/>
                  </a:lnTo>
                  <a:lnTo>
                    <a:pt x="62" y="30"/>
                  </a:lnTo>
                  <a:lnTo>
                    <a:pt x="60" y="34"/>
                  </a:lnTo>
                  <a:lnTo>
                    <a:pt x="56" y="36"/>
                  </a:lnTo>
                  <a:lnTo>
                    <a:pt x="50" y="38"/>
                  </a:lnTo>
                  <a:lnTo>
                    <a:pt x="48" y="38"/>
                  </a:lnTo>
                  <a:lnTo>
                    <a:pt x="46" y="38"/>
                  </a:lnTo>
                  <a:lnTo>
                    <a:pt x="46" y="40"/>
                  </a:lnTo>
                  <a:lnTo>
                    <a:pt x="46" y="42"/>
                  </a:lnTo>
                  <a:lnTo>
                    <a:pt x="46" y="44"/>
                  </a:lnTo>
                  <a:lnTo>
                    <a:pt x="46" y="46"/>
                  </a:lnTo>
                  <a:lnTo>
                    <a:pt x="44" y="54"/>
                  </a:lnTo>
                  <a:lnTo>
                    <a:pt x="40" y="62"/>
                  </a:lnTo>
                  <a:lnTo>
                    <a:pt x="32" y="66"/>
                  </a:lnTo>
                  <a:lnTo>
                    <a:pt x="24" y="68"/>
                  </a:lnTo>
                  <a:lnTo>
                    <a:pt x="16" y="66"/>
                  </a:lnTo>
                  <a:lnTo>
                    <a:pt x="8" y="62"/>
                  </a:lnTo>
                  <a:lnTo>
                    <a:pt x="4" y="54"/>
                  </a:lnTo>
                  <a:lnTo>
                    <a:pt x="2" y="46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36"/>
            <p:cNvSpPr/>
            <p:nvPr/>
          </p:nvSpPr>
          <p:spPr>
            <a:xfrm>
              <a:off x="4781550" y="3933825"/>
              <a:ext cx="98425" cy="104775"/>
            </a:xfrm>
            <a:custGeom>
              <a:avLst/>
              <a:gdLst/>
              <a:ahLst/>
              <a:cxnLst/>
              <a:rect l="l" t="t" r="r" b="b"/>
              <a:pathLst>
                <a:path w="62" h="66" extrusionOk="0">
                  <a:moveTo>
                    <a:pt x="14" y="8"/>
                  </a:moveTo>
                  <a:lnTo>
                    <a:pt x="14" y="8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26" y="2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60" y="0"/>
                  </a:lnTo>
                  <a:lnTo>
                    <a:pt x="62" y="10"/>
                  </a:lnTo>
                  <a:lnTo>
                    <a:pt x="62" y="20"/>
                  </a:lnTo>
                  <a:lnTo>
                    <a:pt x="62" y="32"/>
                  </a:lnTo>
                  <a:lnTo>
                    <a:pt x="62" y="44"/>
                  </a:lnTo>
                  <a:lnTo>
                    <a:pt x="62" y="52"/>
                  </a:lnTo>
                  <a:lnTo>
                    <a:pt x="56" y="60"/>
                  </a:lnTo>
                  <a:lnTo>
                    <a:pt x="48" y="66"/>
                  </a:lnTo>
                  <a:lnTo>
                    <a:pt x="40" y="66"/>
                  </a:lnTo>
                  <a:lnTo>
                    <a:pt x="32" y="66"/>
                  </a:lnTo>
                  <a:lnTo>
                    <a:pt x="24" y="60"/>
                  </a:lnTo>
                  <a:lnTo>
                    <a:pt x="20" y="52"/>
                  </a:lnTo>
                  <a:lnTo>
                    <a:pt x="18" y="44"/>
                  </a:lnTo>
                  <a:lnTo>
                    <a:pt x="18" y="42"/>
                  </a:lnTo>
                  <a:lnTo>
                    <a:pt x="18" y="40"/>
                  </a:lnTo>
                  <a:lnTo>
                    <a:pt x="18" y="36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8" y="36"/>
                  </a:lnTo>
                  <a:lnTo>
                    <a:pt x="4" y="32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36"/>
            <p:cNvSpPr/>
            <p:nvPr/>
          </p:nvSpPr>
          <p:spPr>
            <a:xfrm>
              <a:off x="4778375" y="3930650"/>
              <a:ext cx="104775" cy="111125"/>
            </a:xfrm>
            <a:custGeom>
              <a:avLst/>
              <a:gdLst/>
              <a:ahLst/>
              <a:cxnLst/>
              <a:rect l="l" t="t" r="r" b="b"/>
              <a:pathLst>
                <a:path w="66" h="70" extrusionOk="0">
                  <a:moveTo>
                    <a:pt x="16" y="6"/>
                  </a:moveTo>
                  <a:lnTo>
                    <a:pt x="16" y="6"/>
                  </a:lnTo>
                  <a:lnTo>
                    <a:pt x="16" y="8"/>
                  </a:lnTo>
                  <a:lnTo>
                    <a:pt x="10" y="10"/>
                  </a:lnTo>
                  <a:lnTo>
                    <a:pt x="6" y="14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2" y="30"/>
                  </a:lnTo>
                  <a:lnTo>
                    <a:pt x="6" y="36"/>
                  </a:lnTo>
                  <a:lnTo>
                    <a:pt x="10" y="38"/>
                  </a:lnTo>
                  <a:lnTo>
                    <a:pt x="16" y="40"/>
                  </a:lnTo>
                  <a:lnTo>
                    <a:pt x="18" y="40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8" y="46"/>
                  </a:lnTo>
                  <a:lnTo>
                    <a:pt x="20" y="56"/>
                  </a:lnTo>
                  <a:lnTo>
                    <a:pt x="26" y="62"/>
                  </a:lnTo>
                  <a:lnTo>
                    <a:pt x="32" y="68"/>
                  </a:lnTo>
                  <a:lnTo>
                    <a:pt x="42" y="70"/>
                  </a:lnTo>
                  <a:lnTo>
                    <a:pt x="52" y="68"/>
                  </a:lnTo>
                  <a:lnTo>
                    <a:pt x="58" y="62"/>
                  </a:lnTo>
                  <a:lnTo>
                    <a:pt x="64" y="56"/>
                  </a:lnTo>
                  <a:lnTo>
                    <a:pt x="66" y="46"/>
                  </a:lnTo>
                  <a:lnTo>
                    <a:pt x="66" y="34"/>
                  </a:lnTo>
                  <a:lnTo>
                    <a:pt x="66" y="24"/>
                  </a:lnTo>
                  <a:lnTo>
                    <a:pt x="64" y="12"/>
                  </a:lnTo>
                  <a:lnTo>
                    <a:pt x="62" y="2"/>
                  </a:lnTo>
                  <a:lnTo>
                    <a:pt x="62" y="0"/>
                  </a:lnTo>
                  <a:lnTo>
                    <a:pt x="50" y="2"/>
                  </a:lnTo>
                  <a:lnTo>
                    <a:pt x="38" y="2"/>
                  </a:lnTo>
                  <a:lnTo>
                    <a:pt x="28" y="4"/>
                  </a:lnTo>
                  <a:lnTo>
                    <a:pt x="16" y="6"/>
                  </a:lnTo>
                  <a:close/>
                  <a:moveTo>
                    <a:pt x="60" y="2"/>
                  </a:moveTo>
                  <a:lnTo>
                    <a:pt x="60" y="2"/>
                  </a:lnTo>
                  <a:lnTo>
                    <a:pt x="62" y="14"/>
                  </a:lnTo>
                  <a:lnTo>
                    <a:pt x="64" y="24"/>
                  </a:lnTo>
                  <a:lnTo>
                    <a:pt x="64" y="34"/>
                  </a:lnTo>
                  <a:lnTo>
                    <a:pt x="64" y="46"/>
                  </a:lnTo>
                  <a:lnTo>
                    <a:pt x="62" y="54"/>
                  </a:lnTo>
                  <a:lnTo>
                    <a:pt x="58" y="62"/>
                  </a:lnTo>
                  <a:lnTo>
                    <a:pt x="50" y="66"/>
                  </a:lnTo>
                  <a:lnTo>
                    <a:pt x="42" y="68"/>
                  </a:lnTo>
                  <a:lnTo>
                    <a:pt x="34" y="66"/>
                  </a:lnTo>
                  <a:lnTo>
                    <a:pt x="26" y="62"/>
                  </a:lnTo>
                  <a:lnTo>
                    <a:pt x="22" y="54"/>
                  </a:lnTo>
                  <a:lnTo>
                    <a:pt x="20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0" y="38"/>
                  </a:lnTo>
                  <a:lnTo>
                    <a:pt x="18" y="38"/>
                  </a:lnTo>
                  <a:lnTo>
                    <a:pt x="16" y="38"/>
                  </a:lnTo>
                  <a:lnTo>
                    <a:pt x="10" y="36"/>
                  </a:lnTo>
                  <a:lnTo>
                    <a:pt x="6" y="34"/>
                  </a:lnTo>
                  <a:lnTo>
                    <a:pt x="4" y="30"/>
                  </a:lnTo>
                  <a:lnTo>
                    <a:pt x="2" y="24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0" y="12"/>
                  </a:lnTo>
                  <a:lnTo>
                    <a:pt x="16" y="10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40" y="4"/>
                  </a:lnTo>
                  <a:lnTo>
                    <a:pt x="54" y="4"/>
                  </a:lnTo>
                  <a:lnTo>
                    <a:pt x="60" y="2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36"/>
            <p:cNvSpPr/>
            <p:nvPr/>
          </p:nvSpPr>
          <p:spPr>
            <a:xfrm>
              <a:off x="4425950" y="3902075"/>
              <a:ext cx="288925" cy="219075"/>
            </a:xfrm>
            <a:custGeom>
              <a:avLst/>
              <a:gdLst/>
              <a:ahLst/>
              <a:cxnLst/>
              <a:rect l="l" t="t" r="r" b="b"/>
              <a:pathLst>
                <a:path w="182" h="138" extrusionOk="0">
                  <a:moveTo>
                    <a:pt x="0" y="0"/>
                  </a:moveTo>
                  <a:lnTo>
                    <a:pt x="0" y="36"/>
                  </a:lnTo>
                  <a:lnTo>
                    <a:pt x="0" y="70"/>
                  </a:lnTo>
                  <a:lnTo>
                    <a:pt x="0" y="104"/>
                  </a:lnTo>
                  <a:lnTo>
                    <a:pt x="0" y="138"/>
                  </a:lnTo>
                  <a:lnTo>
                    <a:pt x="18" y="138"/>
                  </a:lnTo>
                  <a:lnTo>
                    <a:pt x="38" y="138"/>
                  </a:lnTo>
                  <a:lnTo>
                    <a:pt x="56" y="138"/>
                  </a:lnTo>
                  <a:lnTo>
                    <a:pt x="76" y="138"/>
                  </a:lnTo>
                  <a:lnTo>
                    <a:pt x="76" y="132"/>
                  </a:lnTo>
                  <a:lnTo>
                    <a:pt x="76" y="126"/>
                  </a:lnTo>
                  <a:lnTo>
                    <a:pt x="76" y="122"/>
                  </a:lnTo>
                  <a:lnTo>
                    <a:pt x="76" y="116"/>
                  </a:lnTo>
                  <a:lnTo>
                    <a:pt x="76" y="110"/>
                  </a:lnTo>
                  <a:lnTo>
                    <a:pt x="80" y="104"/>
                  </a:lnTo>
                  <a:lnTo>
                    <a:pt x="86" y="100"/>
                  </a:lnTo>
                  <a:lnTo>
                    <a:pt x="92" y="98"/>
                  </a:lnTo>
                  <a:lnTo>
                    <a:pt x="98" y="100"/>
                  </a:lnTo>
                  <a:lnTo>
                    <a:pt x="104" y="104"/>
                  </a:lnTo>
                  <a:lnTo>
                    <a:pt x="108" y="110"/>
                  </a:lnTo>
                  <a:lnTo>
                    <a:pt x="110" y="116"/>
                  </a:lnTo>
                  <a:lnTo>
                    <a:pt x="110" y="122"/>
                  </a:lnTo>
                  <a:lnTo>
                    <a:pt x="110" y="126"/>
                  </a:lnTo>
                  <a:lnTo>
                    <a:pt x="110" y="132"/>
                  </a:lnTo>
                  <a:lnTo>
                    <a:pt x="110" y="138"/>
                  </a:lnTo>
                  <a:lnTo>
                    <a:pt x="128" y="138"/>
                  </a:lnTo>
                  <a:lnTo>
                    <a:pt x="146" y="138"/>
                  </a:lnTo>
                  <a:lnTo>
                    <a:pt x="164" y="138"/>
                  </a:lnTo>
                  <a:lnTo>
                    <a:pt x="182" y="138"/>
                  </a:lnTo>
                  <a:lnTo>
                    <a:pt x="182" y="104"/>
                  </a:lnTo>
                  <a:lnTo>
                    <a:pt x="182" y="70"/>
                  </a:lnTo>
                  <a:lnTo>
                    <a:pt x="182" y="36"/>
                  </a:lnTo>
                  <a:lnTo>
                    <a:pt x="182" y="0"/>
                  </a:lnTo>
                  <a:lnTo>
                    <a:pt x="136" y="0"/>
                  </a:lnTo>
                  <a:lnTo>
                    <a:pt x="92" y="0"/>
                  </a:lnTo>
                  <a:lnTo>
                    <a:pt x="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36"/>
            <p:cNvSpPr/>
            <p:nvPr/>
          </p:nvSpPr>
          <p:spPr>
            <a:xfrm>
              <a:off x="4289425" y="3651250"/>
              <a:ext cx="561975" cy="250825"/>
            </a:xfrm>
            <a:custGeom>
              <a:avLst/>
              <a:gdLst/>
              <a:ahLst/>
              <a:cxnLst/>
              <a:rect l="l" t="t" r="r" b="b"/>
              <a:pathLst>
                <a:path w="354" h="158" extrusionOk="0">
                  <a:moveTo>
                    <a:pt x="284" y="28"/>
                  </a:moveTo>
                  <a:lnTo>
                    <a:pt x="284" y="28"/>
                  </a:lnTo>
                  <a:lnTo>
                    <a:pt x="292" y="32"/>
                  </a:lnTo>
                  <a:lnTo>
                    <a:pt x="312" y="46"/>
                  </a:lnTo>
                  <a:lnTo>
                    <a:pt x="322" y="58"/>
                  </a:lnTo>
                  <a:lnTo>
                    <a:pt x="334" y="70"/>
                  </a:lnTo>
                  <a:lnTo>
                    <a:pt x="346" y="88"/>
                  </a:lnTo>
                  <a:lnTo>
                    <a:pt x="354" y="108"/>
                  </a:lnTo>
                  <a:lnTo>
                    <a:pt x="342" y="112"/>
                  </a:lnTo>
                  <a:lnTo>
                    <a:pt x="330" y="116"/>
                  </a:lnTo>
                  <a:lnTo>
                    <a:pt x="318" y="122"/>
                  </a:lnTo>
                  <a:lnTo>
                    <a:pt x="306" y="126"/>
                  </a:lnTo>
                  <a:lnTo>
                    <a:pt x="302" y="122"/>
                  </a:lnTo>
                  <a:lnTo>
                    <a:pt x="296" y="112"/>
                  </a:lnTo>
                  <a:lnTo>
                    <a:pt x="284" y="98"/>
                  </a:lnTo>
                  <a:lnTo>
                    <a:pt x="278" y="92"/>
                  </a:lnTo>
                  <a:lnTo>
                    <a:pt x="268" y="88"/>
                  </a:lnTo>
                  <a:lnTo>
                    <a:pt x="268" y="106"/>
                  </a:lnTo>
                  <a:lnTo>
                    <a:pt x="268" y="124"/>
                  </a:lnTo>
                  <a:lnTo>
                    <a:pt x="268" y="140"/>
                  </a:lnTo>
                  <a:lnTo>
                    <a:pt x="268" y="158"/>
                  </a:lnTo>
                  <a:lnTo>
                    <a:pt x="224" y="158"/>
                  </a:lnTo>
                  <a:lnTo>
                    <a:pt x="178" y="158"/>
                  </a:lnTo>
                  <a:lnTo>
                    <a:pt x="132" y="158"/>
                  </a:lnTo>
                  <a:lnTo>
                    <a:pt x="86" y="158"/>
                  </a:lnTo>
                  <a:lnTo>
                    <a:pt x="86" y="140"/>
                  </a:lnTo>
                  <a:lnTo>
                    <a:pt x="86" y="124"/>
                  </a:lnTo>
                  <a:lnTo>
                    <a:pt x="86" y="106"/>
                  </a:lnTo>
                  <a:lnTo>
                    <a:pt x="86" y="88"/>
                  </a:lnTo>
                  <a:lnTo>
                    <a:pt x="78" y="92"/>
                  </a:lnTo>
                  <a:lnTo>
                    <a:pt x="70" y="98"/>
                  </a:lnTo>
                  <a:lnTo>
                    <a:pt x="60" y="112"/>
                  </a:lnTo>
                  <a:lnTo>
                    <a:pt x="52" y="122"/>
                  </a:lnTo>
                  <a:lnTo>
                    <a:pt x="50" y="126"/>
                  </a:lnTo>
                  <a:lnTo>
                    <a:pt x="38" y="122"/>
                  </a:lnTo>
                  <a:lnTo>
                    <a:pt x="26" y="116"/>
                  </a:lnTo>
                  <a:lnTo>
                    <a:pt x="12" y="112"/>
                  </a:lnTo>
                  <a:lnTo>
                    <a:pt x="0" y="106"/>
                  </a:lnTo>
                  <a:lnTo>
                    <a:pt x="2" y="102"/>
                  </a:lnTo>
                  <a:lnTo>
                    <a:pt x="8" y="90"/>
                  </a:lnTo>
                  <a:lnTo>
                    <a:pt x="18" y="74"/>
                  </a:lnTo>
                  <a:lnTo>
                    <a:pt x="34" y="54"/>
                  </a:lnTo>
                  <a:lnTo>
                    <a:pt x="44" y="44"/>
                  </a:lnTo>
                  <a:lnTo>
                    <a:pt x="56" y="34"/>
                  </a:lnTo>
                  <a:lnTo>
                    <a:pt x="72" y="26"/>
                  </a:lnTo>
                  <a:lnTo>
                    <a:pt x="88" y="18"/>
                  </a:lnTo>
                  <a:lnTo>
                    <a:pt x="106" y="10"/>
                  </a:lnTo>
                  <a:lnTo>
                    <a:pt x="128" y="6"/>
                  </a:lnTo>
                  <a:lnTo>
                    <a:pt x="152" y="2"/>
                  </a:lnTo>
                  <a:lnTo>
                    <a:pt x="178" y="0"/>
                  </a:lnTo>
                  <a:lnTo>
                    <a:pt x="188" y="0"/>
                  </a:lnTo>
                  <a:lnTo>
                    <a:pt x="216" y="4"/>
                  </a:lnTo>
                  <a:lnTo>
                    <a:pt x="232" y="8"/>
                  </a:lnTo>
                  <a:lnTo>
                    <a:pt x="250" y="12"/>
                  </a:lnTo>
                  <a:lnTo>
                    <a:pt x="268" y="18"/>
                  </a:lnTo>
                  <a:lnTo>
                    <a:pt x="284" y="28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36"/>
            <p:cNvSpPr/>
            <p:nvPr/>
          </p:nvSpPr>
          <p:spPr>
            <a:xfrm>
              <a:off x="4295775" y="3673475"/>
              <a:ext cx="180975" cy="152400"/>
            </a:xfrm>
            <a:custGeom>
              <a:avLst/>
              <a:gdLst/>
              <a:ahLst/>
              <a:cxnLst/>
              <a:rect l="l" t="t" r="r" b="b"/>
              <a:pathLst>
                <a:path w="114" h="96" extrusionOk="0">
                  <a:moveTo>
                    <a:pt x="0" y="94"/>
                  </a:moveTo>
                  <a:lnTo>
                    <a:pt x="2" y="94"/>
                  </a:lnTo>
                  <a:lnTo>
                    <a:pt x="4" y="96"/>
                  </a:lnTo>
                  <a:lnTo>
                    <a:pt x="10" y="84"/>
                  </a:lnTo>
                  <a:lnTo>
                    <a:pt x="18" y="72"/>
                  </a:lnTo>
                  <a:lnTo>
                    <a:pt x="28" y="58"/>
                  </a:lnTo>
                  <a:lnTo>
                    <a:pt x="44" y="42"/>
                  </a:lnTo>
                  <a:lnTo>
                    <a:pt x="62" y="28"/>
                  </a:lnTo>
                  <a:lnTo>
                    <a:pt x="86" y="14"/>
                  </a:lnTo>
                  <a:lnTo>
                    <a:pt x="98" y="10"/>
                  </a:lnTo>
                  <a:lnTo>
                    <a:pt x="114" y="4"/>
                  </a:lnTo>
                  <a:lnTo>
                    <a:pt x="112" y="4"/>
                  </a:lnTo>
                  <a:lnTo>
                    <a:pt x="112" y="2"/>
                  </a:lnTo>
                  <a:lnTo>
                    <a:pt x="112" y="0"/>
                  </a:lnTo>
                  <a:lnTo>
                    <a:pt x="96" y="4"/>
                  </a:lnTo>
                  <a:lnTo>
                    <a:pt x="84" y="10"/>
                  </a:lnTo>
                  <a:lnTo>
                    <a:pt x="70" y="16"/>
                  </a:lnTo>
                  <a:lnTo>
                    <a:pt x="60" y="24"/>
                  </a:lnTo>
                  <a:lnTo>
                    <a:pt x="40" y="38"/>
                  </a:lnTo>
                  <a:lnTo>
                    <a:pt x="24" y="54"/>
                  </a:lnTo>
                  <a:lnTo>
                    <a:pt x="14" y="70"/>
                  </a:lnTo>
                  <a:lnTo>
                    <a:pt x="6" y="82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36"/>
            <p:cNvSpPr/>
            <p:nvPr/>
          </p:nvSpPr>
          <p:spPr>
            <a:xfrm>
              <a:off x="4311650" y="3686175"/>
              <a:ext cx="174625" cy="146050"/>
            </a:xfrm>
            <a:custGeom>
              <a:avLst/>
              <a:gdLst/>
              <a:ahLst/>
              <a:cxnLst/>
              <a:rect l="l" t="t" r="r" b="b"/>
              <a:pathLst>
                <a:path w="110" h="92" extrusionOk="0">
                  <a:moveTo>
                    <a:pt x="0" y="90"/>
                  </a:moveTo>
                  <a:lnTo>
                    <a:pt x="2" y="92"/>
                  </a:lnTo>
                  <a:lnTo>
                    <a:pt x="4" y="92"/>
                  </a:lnTo>
                  <a:lnTo>
                    <a:pt x="10" y="82"/>
                  </a:lnTo>
                  <a:lnTo>
                    <a:pt x="16" y="70"/>
                  </a:lnTo>
                  <a:lnTo>
                    <a:pt x="28" y="56"/>
                  </a:lnTo>
                  <a:lnTo>
                    <a:pt x="42" y="42"/>
                  </a:lnTo>
                  <a:lnTo>
                    <a:pt x="60" y="28"/>
                  </a:lnTo>
                  <a:lnTo>
                    <a:pt x="82" y="14"/>
                  </a:lnTo>
                  <a:lnTo>
                    <a:pt x="96" y="10"/>
                  </a:lnTo>
                  <a:lnTo>
                    <a:pt x="110" y="6"/>
                  </a:lnTo>
                  <a:lnTo>
                    <a:pt x="110" y="4"/>
                  </a:lnTo>
                  <a:lnTo>
                    <a:pt x="110" y="2"/>
                  </a:lnTo>
                  <a:lnTo>
                    <a:pt x="108" y="2"/>
                  </a:lnTo>
                  <a:lnTo>
                    <a:pt x="108" y="0"/>
                  </a:lnTo>
                  <a:lnTo>
                    <a:pt x="94" y="4"/>
                  </a:lnTo>
                  <a:lnTo>
                    <a:pt x="80" y="10"/>
                  </a:lnTo>
                  <a:lnTo>
                    <a:pt x="56" y="24"/>
                  </a:lnTo>
                  <a:lnTo>
                    <a:pt x="38" y="38"/>
                  </a:lnTo>
                  <a:lnTo>
                    <a:pt x="24" y="54"/>
                  </a:lnTo>
                  <a:lnTo>
                    <a:pt x="12" y="68"/>
                  </a:lnTo>
                  <a:lnTo>
                    <a:pt x="6" y="8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36"/>
            <p:cNvSpPr/>
            <p:nvPr/>
          </p:nvSpPr>
          <p:spPr>
            <a:xfrm>
              <a:off x="4667250" y="3673475"/>
              <a:ext cx="180975" cy="152400"/>
            </a:xfrm>
            <a:custGeom>
              <a:avLst/>
              <a:gdLst/>
              <a:ahLst/>
              <a:cxnLst/>
              <a:rect l="l" t="t" r="r" b="b"/>
              <a:pathLst>
                <a:path w="114" h="96" extrusionOk="0">
                  <a:moveTo>
                    <a:pt x="0" y="4"/>
                  </a:moveTo>
                  <a:lnTo>
                    <a:pt x="0" y="4"/>
                  </a:lnTo>
                  <a:lnTo>
                    <a:pt x="14" y="10"/>
                  </a:lnTo>
                  <a:lnTo>
                    <a:pt x="28" y="14"/>
                  </a:lnTo>
                  <a:lnTo>
                    <a:pt x="52" y="28"/>
                  </a:lnTo>
                  <a:lnTo>
                    <a:pt x="70" y="42"/>
                  </a:lnTo>
                  <a:lnTo>
                    <a:pt x="84" y="58"/>
                  </a:lnTo>
                  <a:lnTo>
                    <a:pt x="96" y="72"/>
                  </a:lnTo>
                  <a:lnTo>
                    <a:pt x="102" y="84"/>
                  </a:lnTo>
                  <a:lnTo>
                    <a:pt x="108" y="96"/>
                  </a:lnTo>
                  <a:lnTo>
                    <a:pt x="110" y="96"/>
                  </a:lnTo>
                  <a:lnTo>
                    <a:pt x="110" y="94"/>
                  </a:lnTo>
                  <a:lnTo>
                    <a:pt x="112" y="94"/>
                  </a:lnTo>
                  <a:lnTo>
                    <a:pt x="114" y="94"/>
                  </a:lnTo>
                  <a:lnTo>
                    <a:pt x="108" y="82"/>
                  </a:lnTo>
                  <a:lnTo>
                    <a:pt x="100" y="70"/>
                  </a:lnTo>
                  <a:lnTo>
                    <a:pt x="88" y="54"/>
                  </a:lnTo>
                  <a:lnTo>
                    <a:pt x="74" y="38"/>
                  </a:lnTo>
                  <a:lnTo>
                    <a:pt x="54" y="24"/>
                  </a:lnTo>
                  <a:lnTo>
                    <a:pt x="42" y="16"/>
                  </a:lnTo>
                  <a:lnTo>
                    <a:pt x="30" y="10"/>
                  </a:lnTo>
                  <a:lnTo>
                    <a:pt x="16" y="4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36"/>
            <p:cNvSpPr/>
            <p:nvPr/>
          </p:nvSpPr>
          <p:spPr>
            <a:xfrm>
              <a:off x="4657725" y="3686175"/>
              <a:ext cx="174625" cy="146050"/>
            </a:xfrm>
            <a:custGeom>
              <a:avLst/>
              <a:gdLst/>
              <a:ahLst/>
              <a:cxnLst/>
              <a:rect l="l" t="t" r="r" b="b"/>
              <a:pathLst>
                <a:path w="110" h="92" extrusionOk="0">
                  <a:moveTo>
                    <a:pt x="0" y="6"/>
                  </a:moveTo>
                  <a:lnTo>
                    <a:pt x="0" y="6"/>
                  </a:lnTo>
                  <a:lnTo>
                    <a:pt x="14" y="10"/>
                  </a:lnTo>
                  <a:lnTo>
                    <a:pt x="28" y="14"/>
                  </a:lnTo>
                  <a:lnTo>
                    <a:pt x="50" y="28"/>
                  </a:lnTo>
                  <a:lnTo>
                    <a:pt x="68" y="42"/>
                  </a:lnTo>
                  <a:lnTo>
                    <a:pt x="82" y="56"/>
                  </a:lnTo>
                  <a:lnTo>
                    <a:pt x="92" y="70"/>
                  </a:lnTo>
                  <a:lnTo>
                    <a:pt x="100" y="82"/>
                  </a:lnTo>
                  <a:lnTo>
                    <a:pt x="104" y="92"/>
                  </a:lnTo>
                  <a:lnTo>
                    <a:pt x="106" y="92"/>
                  </a:lnTo>
                  <a:lnTo>
                    <a:pt x="108" y="92"/>
                  </a:lnTo>
                  <a:lnTo>
                    <a:pt x="110" y="90"/>
                  </a:lnTo>
                  <a:lnTo>
                    <a:pt x="104" y="80"/>
                  </a:lnTo>
                  <a:lnTo>
                    <a:pt x="96" y="68"/>
                  </a:lnTo>
                  <a:lnTo>
                    <a:pt x="86" y="54"/>
                  </a:lnTo>
                  <a:lnTo>
                    <a:pt x="72" y="38"/>
                  </a:lnTo>
                  <a:lnTo>
                    <a:pt x="52" y="24"/>
                  </a:lnTo>
                  <a:lnTo>
                    <a:pt x="30" y="10"/>
                  </a:lnTo>
                  <a:lnTo>
                    <a:pt x="16" y="4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36"/>
            <p:cNvSpPr/>
            <p:nvPr/>
          </p:nvSpPr>
          <p:spPr>
            <a:xfrm>
              <a:off x="4470400" y="3622675"/>
              <a:ext cx="209550" cy="92075"/>
            </a:xfrm>
            <a:custGeom>
              <a:avLst/>
              <a:gdLst/>
              <a:ahLst/>
              <a:cxnLst/>
              <a:rect l="l" t="t" r="r" b="b"/>
              <a:pathLst>
                <a:path w="132" h="58" extrusionOk="0">
                  <a:moveTo>
                    <a:pt x="132" y="30"/>
                  </a:moveTo>
                  <a:lnTo>
                    <a:pt x="132" y="30"/>
                  </a:lnTo>
                  <a:lnTo>
                    <a:pt x="130" y="36"/>
                  </a:lnTo>
                  <a:lnTo>
                    <a:pt x="126" y="40"/>
                  </a:lnTo>
                  <a:lnTo>
                    <a:pt x="120" y="46"/>
                  </a:lnTo>
                  <a:lnTo>
                    <a:pt x="112" y="50"/>
                  </a:lnTo>
                  <a:lnTo>
                    <a:pt x="102" y="52"/>
                  </a:lnTo>
                  <a:lnTo>
                    <a:pt x="92" y="56"/>
                  </a:lnTo>
                  <a:lnTo>
                    <a:pt x="66" y="58"/>
                  </a:lnTo>
                  <a:lnTo>
                    <a:pt x="40" y="56"/>
                  </a:lnTo>
                  <a:lnTo>
                    <a:pt x="28" y="52"/>
                  </a:lnTo>
                  <a:lnTo>
                    <a:pt x="20" y="50"/>
                  </a:lnTo>
                  <a:lnTo>
                    <a:pt x="12" y="46"/>
                  </a:lnTo>
                  <a:lnTo>
                    <a:pt x="6" y="40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6" y="18"/>
                  </a:lnTo>
                  <a:lnTo>
                    <a:pt x="12" y="14"/>
                  </a:lnTo>
                  <a:lnTo>
                    <a:pt x="20" y="10"/>
                  </a:lnTo>
                  <a:lnTo>
                    <a:pt x="28" y="6"/>
                  </a:lnTo>
                  <a:lnTo>
                    <a:pt x="40" y="4"/>
                  </a:lnTo>
                  <a:lnTo>
                    <a:pt x="66" y="0"/>
                  </a:lnTo>
                  <a:lnTo>
                    <a:pt x="92" y="4"/>
                  </a:lnTo>
                  <a:lnTo>
                    <a:pt x="102" y="6"/>
                  </a:lnTo>
                  <a:lnTo>
                    <a:pt x="112" y="10"/>
                  </a:lnTo>
                  <a:lnTo>
                    <a:pt x="120" y="14"/>
                  </a:lnTo>
                  <a:lnTo>
                    <a:pt x="126" y="18"/>
                  </a:lnTo>
                  <a:lnTo>
                    <a:pt x="130" y="24"/>
                  </a:lnTo>
                  <a:lnTo>
                    <a:pt x="132" y="3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36"/>
            <p:cNvSpPr/>
            <p:nvPr/>
          </p:nvSpPr>
          <p:spPr>
            <a:xfrm>
              <a:off x="4435475" y="3908425"/>
              <a:ext cx="6350" cy="209550"/>
            </a:xfrm>
            <a:custGeom>
              <a:avLst/>
              <a:gdLst/>
              <a:ahLst/>
              <a:cxnLst/>
              <a:rect l="l" t="t" r="r" b="b"/>
              <a:pathLst>
                <a:path w="4" h="132" extrusionOk="0">
                  <a:moveTo>
                    <a:pt x="0" y="0"/>
                  </a:moveTo>
                  <a:lnTo>
                    <a:pt x="0" y="32"/>
                  </a:lnTo>
                  <a:lnTo>
                    <a:pt x="0" y="66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2" y="132"/>
                  </a:lnTo>
                  <a:lnTo>
                    <a:pt x="4" y="132"/>
                  </a:lnTo>
                  <a:lnTo>
                    <a:pt x="4" y="100"/>
                  </a:lnTo>
                  <a:lnTo>
                    <a:pt x="4" y="66"/>
                  </a:lnTo>
                  <a:lnTo>
                    <a:pt x="4" y="3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36"/>
            <p:cNvSpPr/>
            <p:nvPr/>
          </p:nvSpPr>
          <p:spPr>
            <a:xfrm>
              <a:off x="4699000" y="3908425"/>
              <a:ext cx="9525" cy="209550"/>
            </a:xfrm>
            <a:custGeom>
              <a:avLst/>
              <a:gdLst/>
              <a:ahLst/>
              <a:cxnLst/>
              <a:rect l="l" t="t" r="r" b="b"/>
              <a:pathLst>
                <a:path w="6" h="132" extrusionOk="0">
                  <a:moveTo>
                    <a:pt x="0" y="0"/>
                  </a:moveTo>
                  <a:lnTo>
                    <a:pt x="0" y="32"/>
                  </a:lnTo>
                  <a:lnTo>
                    <a:pt x="0" y="66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2" y="132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6" y="100"/>
                  </a:lnTo>
                  <a:lnTo>
                    <a:pt x="6" y="66"/>
                  </a:lnTo>
                  <a:lnTo>
                    <a:pt x="6" y="3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36"/>
            <p:cNvSpPr/>
            <p:nvPr/>
          </p:nvSpPr>
          <p:spPr>
            <a:xfrm>
              <a:off x="4425950" y="3892550"/>
              <a:ext cx="288925" cy="15875"/>
            </a:xfrm>
            <a:custGeom>
              <a:avLst/>
              <a:gdLst/>
              <a:ahLst/>
              <a:cxnLst/>
              <a:rect l="l" t="t" r="r" b="b"/>
              <a:pathLst>
                <a:path w="182" h="10" extrusionOk="0">
                  <a:moveTo>
                    <a:pt x="0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46" y="10"/>
                  </a:lnTo>
                  <a:lnTo>
                    <a:pt x="92" y="10"/>
                  </a:lnTo>
                  <a:lnTo>
                    <a:pt x="138" y="10"/>
                  </a:lnTo>
                  <a:lnTo>
                    <a:pt x="182" y="10"/>
                  </a:lnTo>
                  <a:lnTo>
                    <a:pt x="182" y="8"/>
                  </a:lnTo>
                  <a:lnTo>
                    <a:pt x="182" y="6"/>
                  </a:lnTo>
                  <a:lnTo>
                    <a:pt x="182" y="2"/>
                  </a:lnTo>
                  <a:lnTo>
                    <a:pt x="182" y="0"/>
                  </a:lnTo>
                  <a:lnTo>
                    <a:pt x="138" y="0"/>
                  </a:lnTo>
                  <a:lnTo>
                    <a:pt x="92" y="0"/>
                  </a:lnTo>
                  <a:lnTo>
                    <a:pt x="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1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36"/>
            <p:cNvSpPr/>
            <p:nvPr/>
          </p:nvSpPr>
          <p:spPr>
            <a:xfrm>
              <a:off x="4286250" y="3813175"/>
              <a:ext cx="85725" cy="47625"/>
            </a:xfrm>
            <a:custGeom>
              <a:avLst/>
              <a:gdLst/>
              <a:ahLst/>
              <a:cxnLst/>
              <a:rect l="l" t="t" r="r" b="b"/>
              <a:pathLst>
                <a:path w="54" h="30" extrusionOk="0">
                  <a:moveTo>
                    <a:pt x="0" y="10"/>
                  </a:moveTo>
                  <a:lnTo>
                    <a:pt x="12" y="14"/>
                  </a:lnTo>
                  <a:lnTo>
                    <a:pt x="26" y="20"/>
                  </a:lnTo>
                  <a:lnTo>
                    <a:pt x="38" y="24"/>
                  </a:lnTo>
                  <a:lnTo>
                    <a:pt x="50" y="30"/>
                  </a:lnTo>
                  <a:lnTo>
                    <a:pt x="52" y="26"/>
                  </a:lnTo>
                  <a:lnTo>
                    <a:pt x="52" y="24"/>
                  </a:lnTo>
                  <a:lnTo>
                    <a:pt x="54" y="22"/>
                  </a:lnTo>
                  <a:lnTo>
                    <a:pt x="54" y="20"/>
                  </a:lnTo>
                  <a:lnTo>
                    <a:pt x="42" y="14"/>
                  </a:lnTo>
                  <a:lnTo>
                    <a:pt x="28" y="10"/>
                  </a:lnTo>
                  <a:lnTo>
                    <a:pt x="16" y="4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81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36"/>
            <p:cNvSpPr/>
            <p:nvPr/>
          </p:nvSpPr>
          <p:spPr>
            <a:xfrm>
              <a:off x="4772025" y="3813175"/>
              <a:ext cx="82550" cy="47625"/>
            </a:xfrm>
            <a:custGeom>
              <a:avLst/>
              <a:gdLst/>
              <a:ahLst/>
              <a:cxnLst/>
              <a:rect l="l" t="t" r="r" b="b"/>
              <a:pathLst>
                <a:path w="52" h="30" extrusionOk="0">
                  <a:moveTo>
                    <a:pt x="0" y="20"/>
                  </a:moveTo>
                  <a:lnTo>
                    <a:pt x="0" y="22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2" y="30"/>
                  </a:lnTo>
                  <a:lnTo>
                    <a:pt x="16" y="24"/>
                  </a:lnTo>
                  <a:lnTo>
                    <a:pt x="28" y="20"/>
                  </a:lnTo>
                  <a:lnTo>
                    <a:pt x="40" y="14"/>
                  </a:lnTo>
                  <a:lnTo>
                    <a:pt x="52" y="10"/>
                  </a:lnTo>
                  <a:lnTo>
                    <a:pt x="52" y="8"/>
                  </a:lnTo>
                  <a:lnTo>
                    <a:pt x="50" y="6"/>
                  </a:lnTo>
                  <a:lnTo>
                    <a:pt x="50" y="2"/>
                  </a:lnTo>
                  <a:lnTo>
                    <a:pt x="48" y="0"/>
                  </a:lnTo>
                  <a:lnTo>
                    <a:pt x="36" y="6"/>
                  </a:lnTo>
                  <a:lnTo>
                    <a:pt x="24" y="10"/>
                  </a:lnTo>
                  <a:lnTo>
                    <a:pt x="12" y="16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81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36"/>
            <p:cNvSpPr/>
            <p:nvPr/>
          </p:nvSpPr>
          <p:spPr>
            <a:xfrm>
              <a:off x="4422775" y="4159250"/>
              <a:ext cx="82550" cy="92075"/>
            </a:xfrm>
            <a:custGeom>
              <a:avLst/>
              <a:gdLst/>
              <a:ahLst/>
              <a:cxnLst/>
              <a:rect l="l" t="t" r="r" b="b"/>
              <a:pathLst>
                <a:path w="52" h="58" extrusionOk="0">
                  <a:moveTo>
                    <a:pt x="52" y="58"/>
                  </a:moveTo>
                  <a:lnTo>
                    <a:pt x="40" y="58"/>
                  </a:lnTo>
                  <a:lnTo>
                    <a:pt x="26" y="58"/>
                  </a:lnTo>
                  <a:lnTo>
                    <a:pt x="14" y="58"/>
                  </a:lnTo>
                  <a:lnTo>
                    <a:pt x="0" y="58"/>
                  </a:lnTo>
                  <a:lnTo>
                    <a:pt x="0" y="42"/>
                  </a:lnTo>
                  <a:lnTo>
                    <a:pt x="0" y="28"/>
                  </a:lnTo>
                  <a:lnTo>
                    <a:pt x="0" y="1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14"/>
                  </a:lnTo>
                  <a:lnTo>
                    <a:pt x="52" y="28"/>
                  </a:lnTo>
                  <a:lnTo>
                    <a:pt x="52" y="42"/>
                  </a:lnTo>
                  <a:lnTo>
                    <a:pt x="52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36"/>
            <p:cNvSpPr/>
            <p:nvPr/>
          </p:nvSpPr>
          <p:spPr>
            <a:xfrm>
              <a:off x="4632325" y="4159250"/>
              <a:ext cx="82550" cy="92075"/>
            </a:xfrm>
            <a:custGeom>
              <a:avLst/>
              <a:gdLst/>
              <a:ahLst/>
              <a:cxnLst/>
              <a:rect l="l" t="t" r="r" b="b"/>
              <a:pathLst>
                <a:path w="52" h="58" extrusionOk="0">
                  <a:moveTo>
                    <a:pt x="52" y="58"/>
                  </a:moveTo>
                  <a:lnTo>
                    <a:pt x="40" y="58"/>
                  </a:lnTo>
                  <a:lnTo>
                    <a:pt x="26" y="58"/>
                  </a:lnTo>
                  <a:lnTo>
                    <a:pt x="14" y="58"/>
                  </a:lnTo>
                  <a:lnTo>
                    <a:pt x="0" y="58"/>
                  </a:lnTo>
                  <a:lnTo>
                    <a:pt x="0" y="42"/>
                  </a:lnTo>
                  <a:lnTo>
                    <a:pt x="0" y="28"/>
                  </a:lnTo>
                  <a:lnTo>
                    <a:pt x="0" y="1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14"/>
                  </a:lnTo>
                  <a:lnTo>
                    <a:pt x="52" y="28"/>
                  </a:lnTo>
                  <a:lnTo>
                    <a:pt x="52" y="42"/>
                  </a:lnTo>
                  <a:lnTo>
                    <a:pt x="52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36"/>
            <p:cNvSpPr/>
            <p:nvPr/>
          </p:nvSpPr>
          <p:spPr>
            <a:xfrm>
              <a:off x="4384675" y="4241800"/>
              <a:ext cx="136525" cy="73025"/>
            </a:xfrm>
            <a:custGeom>
              <a:avLst/>
              <a:gdLst/>
              <a:ahLst/>
              <a:cxnLst/>
              <a:rect l="l" t="t" r="r" b="b"/>
              <a:pathLst>
                <a:path w="86" h="46" extrusionOk="0">
                  <a:moveTo>
                    <a:pt x="24" y="0"/>
                  </a:moveTo>
                  <a:lnTo>
                    <a:pt x="24" y="0"/>
                  </a:lnTo>
                  <a:lnTo>
                    <a:pt x="20" y="2"/>
                  </a:lnTo>
                  <a:lnTo>
                    <a:pt x="12" y="12"/>
                  </a:lnTo>
                  <a:lnTo>
                    <a:pt x="8" y="18"/>
                  </a:lnTo>
                  <a:lnTo>
                    <a:pt x="4" y="26"/>
                  </a:lnTo>
                  <a:lnTo>
                    <a:pt x="0" y="34"/>
                  </a:lnTo>
                  <a:lnTo>
                    <a:pt x="0" y="46"/>
                  </a:lnTo>
                  <a:lnTo>
                    <a:pt x="20" y="46"/>
                  </a:lnTo>
                  <a:lnTo>
                    <a:pt x="42" y="46"/>
                  </a:lnTo>
                  <a:lnTo>
                    <a:pt x="62" y="46"/>
                  </a:lnTo>
                  <a:lnTo>
                    <a:pt x="84" y="46"/>
                  </a:lnTo>
                  <a:lnTo>
                    <a:pt x="86" y="42"/>
                  </a:lnTo>
                  <a:lnTo>
                    <a:pt x="86" y="32"/>
                  </a:lnTo>
                  <a:lnTo>
                    <a:pt x="86" y="18"/>
                  </a:lnTo>
                  <a:lnTo>
                    <a:pt x="82" y="10"/>
                  </a:lnTo>
                  <a:lnTo>
                    <a:pt x="78" y="0"/>
                  </a:lnTo>
                  <a:lnTo>
                    <a:pt x="64" y="0"/>
                  </a:lnTo>
                  <a:lnTo>
                    <a:pt x="50" y="0"/>
                  </a:lnTo>
                  <a:lnTo>
                    <a:pt x="3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36"/>
            <p:cNvSpPr/>
            <p:nvPr/>
          </p:nvSpPr>
          <p:spPr>
            <a:xfrm>
              <a:off x="4419600" y="4216400"/>
              <a:ext cx="69850" cy="31750"/>
            </a:xfrm>
            <a:custGeom>
              <a:avLst/>
              <a:gdLst/>
              <a:ahLst/>
              <a:cxnLst/>
              <a:rect l="l" t="t" r="r" b="b"/>
              <a:pathLst>
                <a:path w="44" h="20" extrusionOk="0">
                  <a:moveTo>
                    <a:pt x="0" y="18"/>
                  </a:moveTo>
                  <a:lnTo>
                    <a:pt x="0" y="1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8" y="2"/>
                  </a:lnTo>
                  <a:lnTo>
                    <a:pt x="40" y="4"/>
                  </a:lnTo>
                  <a:lnTo>
                    <a:pt x="42" y="8"/>
                  </a:lnTo>
                  <a:lnTo>
                    <a:pt x="44" y="14"/>
                  </a:lnTo>
                  <a:lnTo>
                    <a:pt x="42" y="20"/>
                  </a:lnTo>
                  <a:lnTo>
                    <a:pt x="38" y="20"/>
                  </a:lnTo>
                  <a:lnTo>
                    <a:pt x="28" y="20"/>
                  </a:lnTo>
                  <a:lnTo>
                    <a:pt x="1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36"/>
            <p:cNvSpPr/>
            <p:nvPr/>
          </p:nvSpPr>
          <p:spPr>
            <a:xfrm>
              <a:off x="4419600" y="4241800"/>
              <a:ext cx="57150" cy="15875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0" y="2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4" y="4"/>
                  </a:lnTo>
                  <a:lnTo>
                    <a:pt x="12" y="4"/>
                  </a:lnTo>
                  <a:lnTo>
                    <a:pt x="22" y="4"/>
                  </a:lnTo>
                  <a:lnTo>
                    <a:pt x="36" y="10"/>
                  </a:lnTo>
                  <a:lnTo>
                    <a:pt x="36" y="8"/>
                  </a:lnTo>
                  <a:lnTo>
                    <a:pt x="24" y="2"/>
                  </a:lnTo>
                  <a:lnTo>
                    <a:pt x="12" y="0"/>
                  </a:lnTo>
                  <a:lnTo>
                    <a:pt x="4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36"/>
            <p:cNvSpPr/>
            <p:nvPr/>
          </p:nvSpPr>
          <p:spPr>
            <a:xfrm>
              <a:off x="4413250" y="4254500"/>
              <a:ext cx="53975" cy="9525"/>
            </a:xfrm>
            <a:custGeom>
              <a:avLst/>
              <a:gdLst/>
              <a:ahLst/>
              <a:cxnLst/>
              <a:rect l="l" t="t" r="r" b="b"/>
              <a:pathLst>
                <a:path w="34" h="6" extrusionOk="0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2"/>
                  </a:lnTo>
                  <a:lnTo>
                    <a:pt x="12" y="2"/>
                  </a:lnTo>
                  <a:lnTo>
                    <a:pt x="22" y="2"/>
                  </a:lnTo>
                  <a:lnTo>
                    <a:pt x="34" y="6"/>
                  </a:lnTo>
                  <a:lnTo>
                    <a:pt x="34" y="4"/>
                  </a:lnTo>
                  <a:lnTo>
                    <a:pt x="22" y="0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36"/>
            <p:cNvSpPr/>
            <p:nvPr/>
          </p:nvSpPr>
          <p:spPr>
            <a:xfrm>
              <a:off x="4381500" y="4264025"/>
              <a:ext cx="139700" cy="50800"/>
            </a:xfrm>
            <a:custGeom>
              <a:avLst/>
              <a:gdLst/>
              <a:ahLst/>
              <a:cxnLst/>
              <a:rect l="l" t="t" r="r" b="b"/>
              <a:pathLst>
                <a:path w="88" h="32" extrusionOk="0">
                  <a:moveTo>
                    <a:pt x="26" y="0"/>
                  </a:moveTo>
                  <a:lnTo>
                    <a:pt x="26" y="0"/>
                  </a:lnTo>
                  <a:lnTo>
                    <a:pt x="26" y="2"/>
                  </a:lnTo>
                  <a:lnTo>
                    <a:pt x="20" y="8"/>
                  </a:lnTo>
                  <a:lnTo>
                    <a:pt x="14" y="14"/>
                  </a:lnTo>
                  <a:lnTo>
                    <a:pt x="8" y="16"/>
                  </a:lnTo>
                  <a:lnTo>
                    <a:pt x="2" y="16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22" y="32"/>
                  </a:lnTo>
                  <a:lnTo>
                    <a:pt x="44" y="32"/>
                  </a:lnTo>
                  <a:lnTo>
                    <a:pt x="66" y="32"/>
                  </a:lnTo>
                  <a:lnTo>
                    <a:pt x="88" y="32"/>
                  </a:lnTo>
                  <a:lnTo>
                    <a:pt x="88" y="30"/>
                  </a:lnTo>
                  <a:lnTo>
                    <a:pt x="88" y="26"/>
                  </a:lnTo>
                  <a:lnTo>
                    <a:pt x="88" y="22"/>
                  </a:lnTo>
                  <a:lnTo>
                    <a:pt x="88" y="18"/>
                  </a:lnTo>
                  <a:lnTo>
                    <a:pt x="78" y="18"/>
                  </a:lnTo>
                  <a:lnTo>
                    <a:pt x="56" y="16"/>
                  </a:lnTo>
                  <a:lnTo>
                    <a:pt x="44" y="16"/>
                  </a:lnTo>
                  <a:lnTo>
                    <a:pt x="36" y="12"/>
                  </a:lnTo>
                  <a:lnTo>
                    <a:pt x="34" y="10"/>
                  </a:lnTo>
                  <a:lnTo>
                    <a:pt x="32" y="6"/>
                  </a:lnTo>
                  <a:lnTo>
                    <a:pt x="34" y="4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7E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36"/>
            <p:cNvSpPr/>
            <p:nvPr/>
          </p:nvSpPr>
          <p:spPr>
            <a:xfrm>
              <a:off x="4375150" y="4311650"/>
              <a:ext cx="149225" cy="12700"/>
            </a:xfrm>
            <a:custGeom>
              <a:avLst/>
              <a:gdLst/>
              <a:ahLst/>
              <a:cxnLst/>
              <a:rect l="l" t="t" r="r" b="b"/>
              <a:pathLst>
                <a:path w="94" h="8" extrusionOk="0">
                  <a:moveTo>
                    <a:pt x="6" y="0"/>
                  </a:moveTo>
                  <a:lnTo>
                    <a:pt x="26" y="0"/>
                  </a:lnTo>
                  <a:lnTo>
                    <a:pt x="48" y="0"/>
                  </a:lnTo>
                  <a:lnTo>
                    <a:pt x="70" y="0"/>
                  </a:lnTo>
                  <a:lnTo>
                    <a:pt x="92" y="0"/>
                  </a:lnTo>
                  <a:lnTo>
                    <a:pt x="94" y="2"/>
                  </a:lnTo>
                  <a:lnTo>
                    <a:pt x="94" y="4"/>
                  </a:lnTo>
                  <a:lnTo>
                    <a:pt x="94" y="8"/>
                  </a:lnTo>
                  <a:lnTo>
                    <a:pt x="90" y="8"/>
                  </a:lnTo>
                  <a:lnTo>
                    <a:pt x="68" y="8"/>
                  </a:lnTo>
                  <a:lnTo>
                    <a:pt x="46" y="8"/>
                  </a:lnTo>
                  <a:lnTo>
                    <a:pt x="24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36"/>
            <p:cNvSpPr/>
            <p:nvPr/>
          </p:nvSpPr>
          <p:spPr>
            <a:xfrm>
              <a:off x="4616450" y="4241800"/>
              <a:ext cx="139700" cy="73025"/>
            </a:xfrm>
            <a:custGeom>
              <a:avLst/>
              <a:gdLst/>
              <a:ahLst/>
              <a:cxnLst/>
              <a:rect l="l" t="t" r="r" b="b"/>
              <a:pathLst>
                <a:path w="88" h="46" extrusionOk="0">
                  <a:moveTo>
                    <a:pt x="62" y="0"/>
                  </a:moveTo>
                  <a:lnTo>
                    <a:pt x="62" y="0"/>
                  </a:lnTo>
                  <a:lnTo>
                    <a:pt x="66" y="2"/>
                  </a:lnTo>
                  <a:lnTo>
                    <a:pt x="76" y="12"/>
                  </a:lnTo>
                  <a:lnTo>
                    <a:pt x="80" y="18"/>
                  </a:lnTo>
                  <a:lnTo>
                    <a:pt x="84" y="26"/>
                  </a:lnTo>
                  <a:lnTo>
                    <a:pt x="86" y="34"/>
                  </a:lnTo>
                  <a:lnTo>
                    <a:pt x="88" y="46"/>
                  </a:lnTo>
                  <a:lnTo>
                    <a:pt x="66" y="46"/>
                  </a:lnTo>
                  <a:lnTo>
                    <a:pt x="46" y="46"/>
                  </a:lnTo>
                  <a:lnTo>
                    <a:pt x="24" y="46"/>
                  </a:lnTo>
                  <a:lnTo>
                    <a:pt x="2" y="46"/>
                  </a:lnTo>
                  <a:lnTo>
                    <a:pt x="2" y="42"/>
                  </a:lnTo>
                  <a:lnTo>
                    <a:pt x="0" y="32"/>
                  </a:lnTo>
                  <a:lnTo>
                    <a:pt x="2" y="18"/>
                  </a:lnTo>
                  <a:lnTo>
                    <a:pt x="4" y="10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36" y="0"/>
                  </a:lnTo>
                  <a:lnTo>
                    <a:pt x="50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36"/>
            <p:cNvSpPr/>
            <p:nvPr/>
          </p:nvSpPr>
          <p:spPr>
            <a:xfrm>
              <a:off x="4651375" y="4216400"/>
              <a:ext cx="66675" cy="31750"/>
            </a:xfrm>
            <a:custGeom>
              <a:avLst/>
              <a:gdLst/>
              <a:ahLst/>
              <a:cxnLst/>
              <a:rect l="l" t="t" r="r" b="b"/>
              <a:pathLst>
                <a:path w="42" h="20" extrusionOk="0">
                  <a:moveTo>
                    <a:pt x="42" y="18"/>
                  </a:moveTo>
                  <a:lnTo>
                    <a:pt x="42" y="18"/>
                  </a:lnTo>
                  <a:lnTo>
                    <a:pt x="42" y="16"/>
                  </a:lnTo>
                  <a:lnTo>
                    <a:pt x="42" y="8"/>
                  </a:lnTo>
                  <a:lnTo>
                    <a:pt x="42" y="6"/>
                  </a:lnTo>
                  <a:lnTo>
                    <a:pt x="40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4" y="20"/>
                  </a:lnTo>
                  <a:lnTo>
                    <a:pt x="14" y="20"/>
                  </a:lnTo>
                  <a:lnTo>
                    <a:pt x="28" y="18"/>
                  </a:lnTo>
                  <a:lnTo>
                    <a:pt x="42" y="18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36"/>
            <p:cNvSpPr/>
            <p:nvPr/>
          </p:nvSpPr>
          <p:spPr>
            <a:xfrm>
              <a:off x="4660900" y="4241800"/>
              <a:ext cx="57150" cy="15875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0" y="8"/>
                  </a:moveTo>
                  <a:lnTo>
                    <a:pt x="0" y="8"/>
                  </a:lnTo>
                  <a:lnTo>
                    <a:pt x="2" y="8"/>
                  </a:lnTo>
                  <a:lnTo>
                    <a:pt x="2" y="10"/>
                  </a:lnTo>
                  <a:lnTo>
                    <a:pt x="14" y="4"/>
                  </a:lnTo>
                  <a:lnTo>
                    <a:pt x="24" y="4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4" y="2"/>
                  </a:lnTo>
                  <a:lnTo>
                    <a:pt x="24" y="0"/>
                  </a:lnTo>
                  <a:lnTo>
                    <a:pt x="14" y="2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36"/>
            <p:cNvSpPr/>
            <p:nvPr/>
          </p:nvSpPr>
          <p:spPr>
            <a:xfrm>
              <a:off x="4670425" y="4254500"/>
              <a:ext cx="53975" cy="9525"/>
            </a:xfrm>
            <a:custGeom>
              <a:avLst/>
              <a:gdLst/>
              <a:ahLst/>
              <a:cxnLst/>
              <a:rect l="l" t="t" r="r" b="b"/>
              <a:pathLst>
                <a:path w="34" h="6" extrusionOk="0">
                  <a:moveTo>
                    <a:pt x="0" y="4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14" y="2"/>
                  </a:lnTo>
                  <a:lnTo>
                    <a:pt x="24" y="2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34" y="2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36"/>
            <p:cNvSpPr/>
            <p:nvPr/>
          </p:nvSpPr>
          <p:spPr>
            <a:xfrm>
              <a:off x="4616450" y="4264025"/>
              <a:ext cx="139700" cy="50800"/>
            </a:xfrm>
            <a:custGeom>
              <a:avLst/>
              <a:gdLst/>
              <a:ahLst/>
              <a:cxnLst/>
              <a:rect l="l" t="t" r="r" b="b"/>
              <a:pathLst>
                <a:path w="88" h="32" extrusionOk="0">
                  <a:moveTo>
                    <a:pt x="62" y="0"/>
                  </a:moveTo>
                  <a:lnTo>
                    <a:pt x="62" y="0"/>
                  </a:lnTo>
                  <a:lnTo>
                    <a:pt x="64" y="2"/>
                  </a:lnTo>
                  <a:lnTo>
                    <a:pt x="68" y="8"/>
                  </a:lnTo>
                  <a:lnTo>
                    <a:pt x="76" y="14"/>
                  </a:lnTo>
                  <a:lnTo>
                    <a:pt x="80" y="16"/>
                  </a:lnTo>
                  <a:lnTo>
                    <a:pt x="86" y="16"/>
                  </a:lnTo>
                  <a:lnTo>
                    <a:pt x="88" y="20"/>
                  </a:lnTo>
                  <a:lnTo>
                    <a:pt x="88" y="24"/>
                  </a:lnTo>
                  <a:lnTo>
                    <a:pt x="88" y="32"/>
                  </a:lnTo>
                  <a:lnTo>
                    <a:pt x="66" y="32"/>
                  </a:lnTo>
                  <a:lnTo>
                    <a:pt x="46" y="32"/>
                  </a:lnTo>
                  <a:lnTo>
                    <a:pt x="24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12" y="18"/>
                  </a:lnTo>
                  <a:lnTo>
                    <a:pt x="34" y="16"/>
                  </a:lnTo>
                  <a:lnTo>
                    <a:pt x="44" y="16"/>
                  </a:lnTo>
                  <a:lnTo>
                    <a:pt x="52" y="12"/>
                  </a:lnTo>
                  <a:lnTo>
                    <a:pt x="54" y="10"/>
                  </a:lnTo>
                  <a:lnTo>
                    <a:pt x="56" y="6"/>
                  </a:lnTo>
                  <a:lnTo>
                    <a:pt x="56" y="4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7E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36"/>
            <p:cNvSpPr/>
            <p:nvPr/>
          </p:nvSpPr>
          <p:spPr>
            <a:xfrm>
              <a:off x="4613275" y="4311650"/>
              <a:ext cx="149225" cy="12700"/>
            </a:xfrm>
            <a:custGeom>
              <a:avLst/>
              <a:gdLst/>
              <a:ahLst/>
              <a:cxnLst/>
              <a:rect l="l" t="t" r="r" b="b"/>
              <a:pathLst>
                <a:path w="94" h="8" extrusionOk="0">
                  <a:moveTo>
                    <a:pt x="90" y="0"/>
                  </a:moveTo>
                  <a:lnTo>
                    <a:pt x="68" y="0"/>
                  </a:lnTo>
                  <a:lnTo>
                    <a:pt x="46" y="0"/>
                  </a:lnTo>
                  <a:lnTo>
                    <a:pt x="2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8"/>
                  </a:lnTo>
                  <a:lnTo>
                    <a:pt x="4" y="8"/>
                  </a:lnTo>
                  <a:lnTo>
                    <a:pt x="28" y="8"/>
                  </a:lnTo>
                  <a:lnTo>
                    <a:pt x="50" y="8"/>
                  </a:lnTo>
                  <a:lnTo>
                    <a:pt x="72" y="8"/>
                  </a:lnTo>
                  <a:lnTo>
                    <a:pt x="94" y="8"/>
                  </a:lnTo>
                  <a:lnTo>
                    <a:pt x="94" y="6"/>
                  </a:lnTo>
                  <a:lnTo>
                    <a:pt x="94" y="4"/>
                  </a:lnTo>
                  <a:lnTo>
                    <a:pt x="94" y="2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36"/>
            <p:cNvSpPr/>
            <p:nvPr/>
          </p:nvSpPr>
          <p:spPr>
            <a:xfrm>
              <a:off x="4121150" y="2860675"/>
              <a:ext cx="895350" cy="822325"/>
            </a:xfrm>
            <a:custGeom>
              <a:avLst/>
              <a:gdLst/>
              <a:ahLst/>
              <a:cxnLst/>
              <a:rect l="l" t="t" r="r" b="b"/>
              <a:pathLst>
                <a:path w="564" h="518" extrusionOk="0">
                  <a:moveTo>
                    <a:pt x="282" y="0"/>
                  </a:moveTo>
                  <a:lnTo>
                    <a:pt x="282" y="0"/>
                  </a:lnTo>
                  <a:lnTo>
                    <a:pt x="258" y="0"/>
                  </a:lnTo>
                  <a:lnTo>
                    <a:pt x="234" y="4"/>
                  </a:lnTo>
                  <a:lnTo>
                    <a:pt x="212" y="8"/>
                  </a:lnTo>
                  <a:lnTo>
                    <a:pt x="188" y="14"/>
                  </a:lnTo>
                  <a:lnTo>
                    <a:pt x="164" y="24"/>
                  </a:lnTo>
                  <a:lnTo>
                    <a:pt x="140" y="34"/>
                  </a:lnTo>
                  <a:lnTo>
                    <a:pt x="118" y="46"/>
                  </a:lnTo>
                  <a:lnTo>
                    <a:pt x="96" y="62"/>
                  </a:lnTo>
                  <a:lnTo>
                    <a:pt x="76" y="78"/>
                  </a:lnTo>
                  <a:lnTo>
                    <a:pt x="58" y="96"/>
                  </a:lnTo>
                  <a:lnTo>
                    <a:pt x="42" y="118"/>
                  </a:lnTo>
                  <a:lnTo>
                    <a:pt x="28" y="140"/>
                  </a:lnTo>
                  <a:lnTo>
                    <a:pt x="16" y="164"/>
                  </a:lnTo>
                  <a:lnTo>
                    <a:pt x="8" y="190"/>
                  </a:lnTo>
                  <a:lnTo>
                    <a:pt x="2" y="220"/>
                  </a:lnTo>
                  <a:lnTo>
                    <a:pt x="0" y="250"/>
                  </a:lnTo>
                  <a:lnTo>
                    <a:pt x="2" y="280"/>
                  </a:lnTo>
                  <a:lnTo>
                    <a:pt x="6" y="310"/>
                  </a:lnTo>
                  <a:lnTo>
                    <a:pt x="12" y="336"/>
                  </a:lnTo>
                  <a:lnTo>
                    <a:pt x="22" y="362"/>
                  </a:lnTo>
                  <a:lnTo>
                    <a:pt x="34" y="386"/>
                  </a:lnTo>
                  <a:lnTo>
                    <a:pt x="48" y="408"/>
                  </a:lnTo>
                  <a:lnTo>
                    <a:pt x="64" y="428"/>
                  </a:lnTo>
                  <a:lnTo>
                    <a:pt x="82" y="446"/>
                  </a:lnTo>
                  <a:lnTo>
                    <a:pt x="102" y="464"/>
                  </a:lnTo>
                  <a:lnTo>
                    <a:pt x="122" y="478"/>
                  </a:lnTo>
                  <a:lnTo>
                    <a:pt x="146" y="490"/>
                  </a:lnTo>
                  <a:lnTo>
                    <a:pt x="170" y="500"/>
                  </a:lnTo>
                  <a:lnTo>
                    <a:pt x="196" y="508"/>
                  </a:lnTo>
                  <a:lnTo>
                    <a:pt x="224" y="514"/>
                  </a:lnTo>
                  <a:lnTo>
                    <a:pt x="252" y="518"/>
                  </a:lnTo>
                  <a:lnTo>
                    <a:pt x="282" y="518"/>
                  </a:lnTo>
                  <a:lnTo>
                    <a:pt x="314" y="518"/>
                  </a:lnTo>
                  <a:lnTo>
                    <a:pt x="344" y="514"/>
                  </a:lnTo>
                  <a:lnTo>
                    <a:pt x="374" y="508"/>
                  </a:lnTo>
                  <a:lnTo>
                    <a:pt x="400" y="500"/>
                  </a:lnTo>
                  <a:lnTo>
                    <a:pt x="426" y="490"/>
                  </a:lnTo>
                  <a:lnTo>
                    <a:pt x="448" y="478"/>
                  </a:lnTo>
                  <a:lnTo>
                    <a:pt x="470" y="464"/>
                  </a:lnTo>
                  <a:lnTo>
                    <a:pt x="488" y="446"/>
                  </a:lnTo>
                  <a:lnTo>
                    <a:pt x="506" y="428"/>
                  </a:lnTo>
                  <a:lnTo>
                    <a:pt x="520" y="408"/>
                  </a:lnTo>
                  <a:lnTo>
                    <a:pt x="534" y="386"/>
                  </a:lnTo>
                  <a:lnTo>
                    <a:pt x="544" y="362"/>
                  </a:lnTo>
                  <a:lnTo>
                    <a:pt x="552" y="336"/>
                  </a:lnTo>
                  <a:lnTo>
                    <a:pt x="558" y="310"/>
                  </a:lnTo>
                  <a:lnTo>
                    <a:pt x="562" y="280"/>
                  </a:lnTo>
                  <a:lnTo>
                    <a:pt x="564" y="250"/>
                  </a:lnTo>
                  <a:lnTo>
                    <a:pt x="562" y="220"/>
                  </a:lnTo>
                  <a:lnTo>
                    <a:pt x="556" y="190"/>
                  </a:lnTo>
                  <a:lnTo>
                    <a:pt x="548" y="164"/>
                  </a:lnTo>
                  <a:lnTo>
                    <a:pt x="536" y="140"/>
                  </a:lnTo>
                  <a:lnTo>
                    <a:pt x="522" y="118"/>
                  </a:lnTo>
                  <a:lnTo>
                    <a:pt x="506" y="96"/>
                  </a:lnTo>
                  <a:lnTo>
                    <a:pt x="488" y="78"/>
                  </a:lnTo>
                  <a:lnTo>
                    <a:pt x="466" y="62"/>
                  </a:lnTo>
                  <a:lnTo>
                    <a:pt x="446" y="46"/>
                  </a:lnTo>
                  <a:lnTo>
                    <a:pt x="422" y="34"/>
                  </a:lnTo>
                  <a:lnTo>
                    <a:pt x="400" y="24"/>
                  </a:lnTo>
                  <a:lnTo>
                    <a:pt x="376" y="14"/>
                  </a:lnTo>
                  <a:lnTo>
                    <a:pt x="352" y="8"/>
                  </a:lnTo>
                  <a:lnTo>
                    <a:pt x="328" y="4"/>
                  </a:lnTo>
                  <a:lnTo>
                    <a:pt x="304" y="0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36"/>
            <p:cNvSpPr/>
            <p:nvPr/>
          </p:nvSpPr>
          <p:spPr>
            <a:xfrm>
              <a:off x="4559300" y="3457575"/>
              <a:ext cx="28575" cy="25400"/>
            </a:xfrm>
            <a:custGeom>
              <a:avLst/>
              <a:gdLst/>
              <a:ahLst/>
              <a:cxnLst/>
              <a:rect l="l" t="t" r="r" b="b"/>
              <a:pathLst>
                <a:path w="18" h="16" extrusionOk="0">
                  <a:moveTo>
                    <a:pt x="18" y="8"/>
                  </a:moveTo>
                  <a:lnTo>
                    <a:pt x="18" y="8"/>
                  </a:lnTo>
                  <a:lnTo>
                    <a:pt x="16" y="10"/>
                  </a:lnTo>
                  <a:lnTo>
                    <a:pt x="16" y="14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4" y="14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8" y="8"/>
                  </a:lnTo>
                  <a:close/>
                </a:path>
              </a:pathLst>
            </a:custGeom>
            <a:solidFill>
              <a:srgbClr val="F8AA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36"/>
            <p:cNvSpPr/>
            <p:nvPr/>
          </p:nvSpPr>
          <p:spPr>
            <a:xfrm>
              <a:off x="4400550" y="3381375"/>
              <a:ext cx="98425" cy="101600"/>
            </a:xfrm>
            <a:custGeom>
              <a:avLst/>
              <a:gdLst/>
              <a:ahLst/>
              <a:cxnLst/>
              <a:rect l="l" t="t" r="r" b="b"/>
              <a:pathLst>
                <a:path w="62" h="64" extrusionOk="0">
                  <a:moveTo>
                    <a:pt x="62" y="32"/>
                  </a:moveTo>
                  <a:lnTo>
                    <a:pt x="62" y="32"/>
                  </a:lnTo>
                  <a:lnTo>
                    <a:pt x="62" y="38"/>
                  </a:lnTo>
                  <a:lnTo>
                    <a:pt x="60" y="44"/>
                  </a:lnTo>
                  <a:lnTo>
                    <a:pt x="54" y="54"/>
                  </a:lnTo>
                  <a:lnTo>
                    <a:pt x="44" y="60"/>
                  </a:lnTo>
                  <a:lnTo>
                    <a:pt x="38" y="62"/>
                  </a:lnTo>
                  <a:lnTo>
                    <a:pt x="32" y="64"/>
                  </a:lnTo>
                  <a:lnTo>
                    <a:pt x="26" y="62"/>
                  </a:lnTo>
                  <a:lnTo>
                    <a:pt x="20" y="60"/>
                  </a:lnTo>
                  <a:lnTo>
                    <a:pt x="10" y="54"/>
                  </a:lnTo>
                  <a:lnTo>
                    <a:pt x="4" y="44"/>
                  </a:lnTo>
                  <a:lnTo>
                    <a:pt x="2" y="38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4" y="20"/>
                  </a:lnTo>
                  <a:lnTo>
                    <a:pt x="10" y="10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54" y="10"/>
                  </a:lnTo>
                  <a:lnTo>
                    <a:pt x="60" y="20"/>
                  </a:lnTo>
                  <a:lnTo>
                    <a:pt x="62" y="26"/>
                  </a:lnTo>
                  <a:lnTo>
                    <a:pt x="62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36"/>
            <p:cNvSpPr/>
            <p:nvPr/>
          </p:nvSpPr>
          <p:spPr>
            <a:xfrm>
              <a:off x="4432300" y="3416300"/>
              <a:ext cx="34925" cy="34925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2" y="10"/>
                  </a:moveTo>
                  <a:lnTo>
                    <a:pt x="22" y="10"/>
                  </a:lnTo>
                  <a:lnTo>
                    <a:pt x="22" y="14"/>
                  </a:lnTo>
                  <a:lnTo>
                    <a:pt x="20" y="18"/>
                  </a:lnTo>
                  <a:lnTo>
                    <a:pt x="16" y="20"/>
                  </a:lnTo>
                  <a:lnTo>
                    <a:pt x="12" y="22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2" y="6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A14F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36"/>
            <p:cNvSpPr/>
            <p:nvPr/>
          </p:nvSpPr>
          <p:spPr>
            <a:xfrm>
              <a:off x="4648200" y="3381375"/>
              <a:ext cx="98425" cy="101600"/>
            </a:xfrm>
            <a:custGeom>
              <a:avLst/>
              <a:gdLst/>
              <a:ahLst/>
              <a:cxnLst/>
              <a:rect l="l" t="t" r="r" b="b"/>
              <a:pathLst>
                <a:path w="62" h="64" extrusionOk="0">
                  <a:moveTo>
                    <a:pt x="0" y="32"/>
                  </a:moveTo>
                  <a:lnTo>
                    <a:pt x="0" y="32"/>
                  </a:lnTo>
                  <a:lnTo>
                    <a:pt x="0" y="38"/>
                  </a:lnTo>
                  <a:lnTo>
                    <a:pt x="2" y="44"/>
                  </a:lnTo>
                  <a:lnTo>
                    <a:pt x="8" y="54"/>
                  </a:lnTo>
                  <a:lnTo>
                    <a:pt x="18" y="60"/>
                  </a:lnTo>
                  <a:lnTo>
                    <a:pt x="24" y="62"/>
                  </a:lnTo>
                  <a:lnTo>
                    <a:pt x="30" y="64"/>
                  </a:lnTo>
                  <a:lnTo>
                    <a:pt x="36" y="62"/>
                  </a:lnTo>
                  <a:lnTo>
                    <a:pt x="42" y="60"/>
                  </a:lnTo>
                  <a:lnTo>
                    <a:pt x="52" y="54"/>
                  </a:lnTo>
                  <a:lnTo>
                    <a:pt x="60" y="44"/>
                  </a:lnTo>
                  <a:lnTo>
                    <a:pt x="60" y="38"/>
                  </a:lnTo>
                  <a:lnTo>
                    <a:pt x="62" y="32"/>
                  </a:lnTo>
                  <a:lnTo>
                    <a:pt x="60" y="26"/>
                  </a:lnTo>
                  <a:lnTo>
                    <a:pt x="60" y="20"/>
                  </a:lnTo>
                  <a:lnTo>
                    <a:pt x="52" y="10"/>
                  </a:lnTo>
                  <a:lnTo>
                    <a:pt x="42" y="4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24" y="2"/>
                  </a:lnTo>
                  <a:lnTo>
                    <a:pt x="18" y="4"/>
                  </a:lnTo>
                  <a:lnTo>
                    <a:pt x="8" y="10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36"/>
            <p:cNvSpPr/>
            <p:nvPr/>
          </p:nvSpPr>
          <p:spPr>
            <a:xfrm>
              <a:off x="4679950" y="3416300"/>
              <a:ext cx="34925" cy="34925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0" y="10"/>
                  </a:moveTo>
                  <a:lnTo>
                    <a:pt x="0" y="10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6" y="20"/>
                  </a:lnTo>
                  <a:lnTo>
                    <a:pt x="10" y="22"/>
                  </a:lnTo>
                  <a:lnTo>
                    <a:pt x="14" y="20"/>
                  </a:lnTo>
                  <a:lnTo>
                    <a:pt x="18" y="18"/>
                  </a:lnTo>
                  <a:lnTo>
                    <a:pt x="20" y="14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A14F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36"/>
            <p:cNvSpPr/>
            <p:nvPr/>
          </p:nvSpPr>
          <p:spPr>
            <a:xfrm>
              <a:off x="4530725" y="3568700"/>
              <a:ext cx="92075" cy="25400"/>
            </a:xfrm>
            <a:custGeom>
              <a:avLst/>
              <a:gdLst/>
              <a:ahLst/>
              <a:cxnLst/>
              <a:rect l="l" t="t" r="r" b="b"/>
              <a:pathLst>
                <a:path w="58" h="16" extrusionOk="0">
                  <a:moveTo>
                    <a:pt x="2" y="12"/>
                  </a:moveTo>
                  <a:lnTo>
                    <a:pt x="2" y="12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6" y="8"/>
                  </a:lnTo>
                  <a:lnTo>
                    <a:pt x="22" y="4"/>
                  </a:lnTo>
                  <a:lnTo>
                    <a:pt x="30" y="4"/>
                  </a:lnTo>
                  <a:lnTo>
                    <a:pt x="36" y="4"/>
                  </a:lnTo>
                  <a:lnTo>
                    <a:pt x="42" y="6"/>
                  </a:lnTo>
                  <a:lnTo>
                    <a:pt x="48" y="10"/>
                  </a:lnTo>
                  <a:lnTo>
                    <a:pt x="54" y="14"/>
                  </a:lnTo>
                  <a:lnTo>
                    <a:pt x="54" y="16"/>
                  </a:lnTo>
                  <a:lnTo>
                    <a:pt x="56" y="16"/>
                  </a:lnTo>
                  <a:lnTo>
                    <a:pt x="56" y="14"/>
                  </a:lnTo>
                  <a:lnTo>
                    <a:pt x="58" y="14"/>
                  </a:lnTo>
                  <a:lnTo>
                    <a:pt x="58" y="12"/>
                  </a:lnTo>
                  <a:lnTo>
                    <a:pt x="56" y="12"/>
                  </a:lnTo>
                  <a:lnTo>
                    <a:pt x="50" y="6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8" y="6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F7A79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36"/>
            <p:cNvSpPr/>
            <p:nvPr/>
          </p:nvSpPr>
          <p:spPr>
            <a:xfrm>
              <a:off x="4038600" y="2533650"/>
              <a:ext cx="1066800" cy="1114425"/>
            </a:xfrm>
            <a:custGeom>
              <a:avLst/>
              <a:gdLst/>
              <a:ahLst/>
              <a:cxnLst/>
              <a:rect l="l" t="t" r="r" b="b"/>
              <a:pathLst>
                <a:path w="672" h="702" extrusionOk="0">
                  <a:moveTo>
                    <a:pt x="668" y="382"/>
                  </a:moveTo>
                  <a:lnTo>
                    <a:pt x="668" y="382"/>
                  </a:lnTo>
                  <a:lnTo>
                    <a:pt x="662" y="360"/>
                  </a:lnTo>
                  <a:lnTo>
                    <a:pt x="654" y="334"/>
                  </a:lnTo>
                  <a:lnTo>
                    <a:pt x="640" y="304"/>
                  </a:lnTo>
                  <a:lnTo>
                    <a:pt x="630" y="286"/>
                  </a:lnTo>
                  <a:lnTo>
                    <a:pt x="618" y="268"/>
                  </a:lnTo>
                  <a:lnTo>
                    <a:pt x="606" y="250"/>
                  </a:lnTo>
                  <a:lnTo>
                    <a:pt x="590" y="232"/>
                  </a:lnTo>
                  <a:lnTo>
                    <a:pt x="574" y="212"/>
                  </a:lnTo>
                  <a:lnTo>
                    <a:pt x="554" y="194"/>
                  </a:lnTo>
                  <a:lnTo>
                    <a:pt x="532" y="178"/>
                  </a:lnTo>
                  <a:lnTo>
                    <a:pt x="508" y="160"/>
                  </a:lnTo>
                  <a:lnTo>
                    <a:pt x="482" y="144"/>
                  </a:lnTo>
                  <a:lnTo>
                    <a:pt x="456" y="128"/>
                  </a:lnTo>
                  <a:lnTo>
                    <a:pt x="424" y="106"/>
                  </a:lnTo>
                  <a:lnTo>
                    <a:pt x="394" y="82"/>
                  </a:lnTo>
                  <a:lnTo>
                    <a:pt x="366" y="56"/>
                  </a:lnTo>
                  <a:lnTo>
                    <a:pt x="354" y="42"/>
                  </a:lnTo>
                  <a:lnTo>
                    <a:pt x="344" y="30"/>
                  </a:lnTo>
                  <a:lnTo>
                    <a:pt x="338" y="18"/>
                  </a:lnTo>
                  <a:lnTo>
                    <a:pt x="332" y="6"/>
                  </a:lnTo>
                  <a:lnTo>
                    <a:pt x="332" y="4"/>
                  </a:lnTo>
                  <a:lnTo>
                    <a:pt x="332" y="2"/>
                  </a:lnTo>
                  <a:lnTo>
                    <a:pt x="332" y="0"/>
                  </a:lnTo>
                  <a:lnTo>
                    <a:pt x="332" y="2"/>
                  </a:lnTo>
                  <a:lnTo>
                    <a:pt x="332" y="4"/>
                  </a:lnTo>
                  <a:lnTo>
                    <a:pt x="332" y="2"/>
                  </a:lnTo>
                  <a:lnTo>
                    <a:pt x="332" y="0"/>
                  </a:lnTo>
                  <a:lnTo>
                    <a:pt x="332" y="2"/>
                  </a:lnTo>
                  <a:lnTo>
                    <a:pt x="332" y="4"/>
                  </a:lnTo>
                  <a:lnTo>
                    <a:pt x="332" y="6"/>
                  </a:lnTo>
                  <a:lnTo>
                    <a:pt x="328" y="16"/>
                  </a:lnTo>
                  <a:lnTo>
                    <a:pt x="322" y="28"/>
                  </a:lnTo>
                  <a:lnTo>
                    <a:pt x="312" y="42"/>
                  </a:lnTo>
                  <a:lnTo>
                    <a:pt x="300" y="54"/>
                  </a:lnTo>
                  <a:lnTo>
                    <a:pt x="274" y="80"/>
                  </a:lnTo>
                  <a:lnTo>
                    <a:pt x="244" y="106"/>
                  </a:lnTo>
                  <a:lnTo>
                    <a:pt x="214" y="128"/>
                  </a:lnTo>
                  <a:lnTo>
                    <a:pt x="190" y="144"/>
                  </a:lnTo>
                  <a:lnTo>
                    <a:pt x="164" y="160"/>
                  </a:lnTo>
                  <a:lnTo>
                    <a:pt x="140" y="178"/>
                  </a:lnTo>
                  <a:lnTo>
                    <a:pt x="118" y="194"/>
                  </a:lnTo>
                  <a:lnTo>
                    <a:pt x="98" y="212"/>
                  </a:lnTo>
                  <a:lnTo>
                    <a:pt x="82" y="232"/>
                  </a:lnTo>
                  <a:lnTo>
                    <a:pt x="66" y="250"/>
                  </a:lnTo>
                  <a:lnTo>
                    <a:pt x="54" y="268"/>
                  </a:lnTo>
                  <a:lnTo>
                    <a:pt x="42" y="286"/>
                  </a:lnTo>
                  <a:lnTo>
                    <a:pt x="32" y="304"/>
                  </a:lnTo>
                  <a:lnTo>
                    <a:pt x="18" y="334"/>
                  </a:lnTo>
                  <a:lnTo>
                    <a:pt x="10" y="360"/>
                  </a:lnTo>
                  <a:lnTo>
                    <a:pt x="4" y="382"/>
                  </a:lnTo>
                  <a:lnTo>
                    <a:pt x="2" y="404"/>
                  </a:lnTo>
                  <a:lnTo>
                    <a:pt x="0" y="426"/>
                  </a:lnTo>
                  <a:lnTo>
                    <a:pt x="0" y="446"/>
                  </a:lnTo>
                  <a:lnTo>
                    <a:pt x="2" y="464"/>
                  </a:lnTo>
                  <a:lnTo>
                    <a:pt x="6" y="482"/>
                  </a:lnTo>
                  <a:lnTo>
                    <a:pt x="10" y="500"/>
                  </a:lnTo>
                  <a:lnTo>
                    <a:pt x="16" y="516"/>
                  </a:lnTo>
                  <a:lnTo>
                    <a:pt x="22" y="532"/>
                  </a:lnTo>
                  <a:lnTo>
                    <a:pt x="36" y="562"/>
                  </a:lnTo>
                  <a:lnTo>
                    <a:pt x="54" y="588"/>
                  </a:lnTo>
                  <a:lnTo>
                    <a:pt x="74" y="610"/>
                  </a:lnTo>
                  <a:lnTo>
                    <a:pt x="94" y="632"/>
                  </a:lnTo>
                  <a:lnTo>
                    <a:pt x="116" y="648"/>
                  </a:lnTo>
                  <a:lnTo>
                    <a:pt x="136" y="664"/>
                  </a:lnTo>
                  <a:lnTo>
                    <a:pt x="156" y="676"/>
                  </a:lnTo>
                  <a:lnTo>
                    <a:pt x="174" y="686"/>
                  </a:lnTo>
                  <a:lnTo>
                    <a:pt x="202" y="698"/>
                  </a:lnTo>
                  <a:lnTo>
                    <a:pt x="212" y="702"/>
                  </a:lnTo>
                  <a:lnTo>
                    <a:pt x="194" y="684"/>
                  </a:lnTo>
                  <a:lnTo>
                    <a:pt x="180" y="666"/>
                  </a:lnTo>
                  <a:lnTo>
                    <a:pt x="170" y="648"/>
                  </a:lnTo>
                  <a:lnTo>
                    <a:pt x="162" y="630"/>
                  </a:lnTo>
                  <a:lnTo>
                    <a:pt x="156" y="614"/>
                  </a:lnTo>
                  <a:lnTo>
                    <a:pt x="152" y="596"/>
                  </a:lnTo>
                  <a:lnTo>
                    <a:pt x="150" y="580"/>
                  </a:lnTo>
                  <a:lnTo>
                    <a:pt x="148" y="564"/>
                  </a:lnTo>
                  <a:lnTo>
                    <a:pt x="150" y="538"/>
                  </a:lnTo>
                  <a:lnTo>
                    <a:pt x="156" y="516"/>
                  </a:lnTo>
                  <a:lnTo>
                    <a:pt x="162" y="498"/>
                  </a:lnTo>
                  <a:lnTo>
                    <a:pt x="174" y="480"/>
                  </a:lnTo>
                  <a:lnTo>
                    <a:pt x="186" y="468"/>
                  </a:lnTo>
                  <a:lnTo>
                    <a:pt x="200" y="458"/>
                  </a:lnTo>
                  <a:lnTo>
                    <a:pt x="214" y="450"/>
                  </a:lnTo>
                  <a:lnTo>
                    <a:pt x="228" y="446"/>
                  </a:lnTo>
                  <a:lnTo>
                    <a:pt x="242" y="444"/>
                  </a:lnTo>
                  <a:lnTo>
                    <a:pt x="256" y="444"/>
                  </a:lnTo>
                  <a:lnTo>
                    <a:pt x="270" y="446"/>
                  </a:lnTo>
                  <a:lnTo>
                    <a:pt x="296" y="454"/>
                  </a:lnTo>
                  <a:lnTo>
                    <a:pt x="316" y="462"/>
                  </a:lnTo>
                  <a:lnTo>
                    <a:pt x="330" y="470"/>
                  </a:lnTo>
                  <a:lnTo>
                    <a:pt x="336" y="474"/>
                  </a:lnTo>
                  <a:lnTo>
                    <a:pt x="342" y="470"/>
                  </a:lnTo>
                  <a:lnTo>
                    <a:pt x="358" y="462"/>
                  </a:lnTo>
                  <a:lnTo>
                    <a:pt x="378" y="454"/>
                  </a:lnTo>
                  <a:lnTo>
                    <a:pt x="402" y="446"/>
                  </a:lnTo>
                  <a:lnTo>
                    <a:pt x="416" y="444"/>
                  </a:lnTo>
                  <a:lnTo>
                    <a:pt x="430" y="444"/>
                  </a:lnTo>
                  <a:lnTo>
                    <a:pt x="444" y="446"/>
                  </a:lnTo>
                  <a:lnTo>
                    <a:pt x="458" y="450"/>
                  </a:lnTo>
                  <a:lnTo>
                    <a:pt x="472" y="458"/>
                  </a:lnTo>
                  <a:lnTo>
                    <a:pt x="486" y="468"/>
                  </a:lnTo>
                  <a:lnTo>
                    <a:pt x="498" y="480"/>
                  </a:lnTo>
                  <a:lnTo>
                    <a:pt x="510" y="498"/>
                  </a:lnTo>
                  <a:lnTo>
                    <a:pt x="516" y="516"/>
                  </a:lnTo>
                  <a:lnTo>
                    <a:pt x="522" y="538"/>
                  </a:lnTo>
                  <a:lnTo>
                    <a:pt x="524" y="564"/>
                  </a:lnTo>
                  <a:lnTo>
                    <a:pt x="522" y="580"/>
                  </a:lnTo>
                  <a:lnTo>
                    <a:pt x="520" y="596"/>
                  </a:lnTo>
                  <a:lnTo>
                    <a:pt x="516" y="614"/>
                  </a:lnTo>
                  <a:lnTo>
                    <a:pt x="510" y="630"/>
                  </a:lnTo>
                  <a:lnTo>
                    <a:pt x="502" y="648"/>
                  </a:lnTo>
                  <a:lnTo>
                    <a:pt x="492" y="666"/>
                  </a:lnTo>
                  <a:lnTo>
                    <a:pt x="478" y="684"/>
                  </a:lnTo>
                  <a:lnTo>
                    <a:pt x="460" y="702"/>
                  </a:lnTo>
                  <a:lnTo>
                    <a:pt x="470" y="698"/>
                  </a:lnTo>
                  <a:lnTo>
                    <a:pt x="498" y="686"/>
                  </a:lnTo>
                  <a:lnTo>
                    <a:pt x="516" y="676"/>
                  </a:lnTo>
                  <a:lnTo>
                    <a:pt x="536" y="664"/>
                  </a:lnTo>
                  <a:lnTo>
                    <a:pt x="556" y="648"/>
                  </a:lnTo>
                  <a:lnTo>
                    <a:pt x="578" y="632"/>
                  </a:lnTo>
                  <a:lnTo>
                    <a:pt x="598" y="610"/>
                  </a:lnTo>
                  <a:lnTo>
                    <a:pt x="618" y="588"/>
                  </a:lnTo>
                  <a:lnTo>
                    <a:pt x="636" y="562"/>
                  </a:lnTo>
                  <a:lnTo>
                    <a:pt x="650" y="532"/>
                  </a:lnTo>
                  <a:lnTo>
                    <a:pt x="656" y="516"/>
                  </a:lnTo>
                  <a:lnTo>
                    <a:pt x="662" y="500"/>
                  </a:lnTo>
                  <a:lnTo>
                    <a:pt x="666" y="482"/>
                  </a:lnTo>
                  <a:lnTo>
                    <a:pt x="670" y="464"/>
                  </a:lnTo>
                  <a:lnTo>
                    <a:pt x="672" y="446"/>
                  </a:lnTo>
                  <a:lnTo>
                    <a:pt x="672" y="426"/>
                  </a:lnTo>
                  <a:lnTo>
                    <a:pt x="670" y="404"/>
                  </a:lnTo>
                  <a:lnTo>
                    <a:pt x="668" y="382"/>
                  </a:lnTo>
                  <a:close/>
                </a:path>
              </a:pathLst>
            </a:custGeom>
            <a:solidFill>
              <a:srgbClr val="F2EB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36"/>
            <p:cNvSpPr/>
            <p:nvPr/>
          </p:nvSpPr>
          <p:spPr>
            <a:xfrm>
              <a:off x="4060825" y="3324225"/>
              <a:ext cx="111125" cy="165100"/>
            </a:xfrm>
            <a:custGeom>
              <a:avLst/>
              <a:gdLst/>
              <a:ahLst/>
              <a:cxnLst/>
              <a:rect l="l" t="t" r="r" b="b"/>
              <a:pathLst>
                <a:path w="70" h="104" extrusionOk="0">
                  <a:moveTo>
                    <a:pt x="48" y="8"/>
                  </a:moveTo>
                  <a:lnTo>
                    <a:pt x="48" y="8"/>
                  </a:lnTo>
                  <a:lnTo>
                    <a:pt x="48" y="6"/>
                  </a:lnTo>
                  <a:lnTo>
                    <a:pt x="48" y="4"/>
                  </a:lnTo>
                  <a:lnTo>
                    <a:pt x="48" y="2"/>
                  </a:lnTo>
                  <a:lnTo>
                    <a:pt x="48" y="0"/>
                  </a:lnTo>
                  <a:lnTo>
                    <a:pt x="38" y="2"/>
                  </a:lnTo>
                  <a:lnTo>
                    <a:pt x="30" y="6"/>
                  </a:lnTo>
                  <a:lnTo>
                    <a:pt x="22" y="12"/>
                  </a:lnTo>
                  <a:lnTo>
                    <a:pt x="14" y="18"/>
                  </a:lnTo>
                  <a:lnTo>
                    <a:pt x="8" y="24"/>
                  </a:lnTo>
                  <a:lnTo>
                    <a:pt x="4" y="34"/>
                  </a:lnTo>
                  <a:lnTo>
                    <a:pt x="2" y="42"/>
                  </a:lnTo>
                  <a:lnTo>
                    <a:pt x="0" y="52"/>
                  </a:lnTo>
                  <a:lnTo>
                    <a:pt x="2" y="62"/>
                  </a:lnTo>
                  <a:lnTo>
                    <a:pt x="4" y="72"/>
                  </a:lnTo>
                  <a:lnTo>
                    <a:pt x="10" y="80"/>
                  </a:lnTo>
                  <a:lnTo>
                    <a:pt x="16" y="88"/>
                  </a:lnTo>
                  <a:lnTo>
                    <a:pt x="24" y="94"/>
                  </a:lnTo>
                  <a:lnTo>
                    <a:pt x="34" y="100"/>
                  </a:lnTo>
                  <a:lnTo>
                    <a:pt x="44" y="102"/>
                  </a:lnTo>
                  <a:lnTo>
                    <a:pt x="56" y="104"/>
                  </a:lnTo>
                  <a:lnTo>
                    <a:pt x="58" y="104"/>
                  </a:lnTo>
                  <a:lnTo>
                    <a:pt x="62" y="102"/>
                  </a:lnTo>
                  <a:lnTo>
                    <a:pt x="66" y="102"/>
                  </a:lnTo>
                  <a:lnTo>
                    <a:pt x="70" y="102"/>
                  </a:lnTo>
                  <a:lnTo>
                    <a:pt x="60" y="82"/>
                  </a:lnTo>
                  <a:lnTo>
                    <a:pt x="54" y="58"/>
                  </a:lnTo>
                  <a:lnTo>
                    <a:pt x="50" y="34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36"/>
            <p:cNvSpPr/>
            <p:nvPr/>
          </p:nvSpPr>
          <p:spPr>
            <a:xfrm>
              <a:off x="4978400" y="3324225"/>
              <a:ext cx="107950" cy="165100"/>
            </a:xfrm>
            <a:custGeom>
              <a:avLst/>
              <a:gdLst/>
              <a:ahLst/>
              <a:cxnLst/>
              <a:rect l="l" t="t" r="r" b="b"/>
              <a:pathLst>
                <a:path w="68" h="104" extrusionOk="0">
                  <a:moveTo>
                    <a:pt x="20" y="8"/>
                  </a:moveTo>
                  <a:lnTo>
                    <a:pt x="20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30" y="2"/>
                  </a:lnTo>
                  <a:lnTo>
                    <a:pt x="38" y="6"/>
                  </a:lnTo>
                  <a:lnTo>
                    <a:pt x="48" y="12"/>
                  </a:lnTo>
                  <a:lnTo>
                    <a:pt x="54" y="18"/>
                  </a:lnTo>
                  <a:lnTo>
                    <a:pt x="60" y="24"/>
                  </a:lnTo>
                  <a:lnTo>
                    <a:pt x="64" y="34"/>
                  </a:lnTo>
                  <a:lnTo>
                    <a:pt x="68" y="42"/>
                  </a:lnTo>
                  <a:lnTo>
                    <a:pt x="68" y="52"/>
                  </a:lnTo>
                  <a:lnTo>
                    <a:pt x="68" y="62"/>
                  </a:lnTo>
                  <a:lnTo>
                    <a:pt x="64" y="72"/>
                  </a:lnTo>
                  <a:lnTo>
                    <a:pt x="58" y="80"/>
                  </a:lnTo>
                  <a:lnTo>
                    <a:pt x="52" y="88"/>
                  </a:lnTo>
                  <a:lnTo>
                    <a:pt x="44" y="94"/>
                  </a:lnTo>
                  <a:lnTo>
                    <a:pt x="34" y="100"/>
                  </a:lnTo>
                  <a:lnTo>
                    <a:pt x="24" y="102"/>
                  </a:lnTo>
                  <a:lnTo>
                    <a:pt x="14" y="104"/>
                  </a:lnTo>
                  <a:lnTo>
                    <a:pt x="10" y="104"/>
                  </a:lnTo>
                  <a:lnTo>
                    <a:pt x="6" y="102"/>
                  </a:lnTo>
                  <a:lnTo>
                    <a:pt x="2" y="102"/>
                  </a:lnTo>
                  <a:lnTo>
                    <a:pt x="0" y="102"/>
                  </a:lnTo>
                  <a:lnTo>
                    <a:pt x="8" y="82"/>
                  </a:lnTo>
                  <a:lnTo>
                    <a:pt x="14" y="58"/>
                  </a:lnTo>
                  <a:lnTo>
                    <a:pt x="18" y="34"/>
                  </a:lnTo>
                  <a:lnTo>
                    <a:pt x="20" y="8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36"/>
            <p:cNvSpPr/>
            <p:nvPr/>
          </p:nvSpPr>
          <p:spPr>
            <a:xfrm>
              <a:off x="4270375" y="3454400"/>
              <a:ext cx="165100" cy="161925"/>
            </a:xfrm>
            <a:custGeom>
              <a:avLst/>
              <a:gdLst/>
              <a:ahLst/>
              <a:cxnLst/>
              <a:rect l="l" t="t" r="r" b="b"/>
              <a:pathLst>
                <a:path w="104" h="102" extrusionOk="0">
                  <a:moveTo>
                    <a:pt x="4" y="0"/>
                  </a:moveTo>
                  <a:lnTo>
                    <a:pt x="4" y="0"/>
                  </a:lnTo>
                  <a:lnTo>
                    <a:pt x="6" y="12"/>
                  </a:lnTo>
                  <a:lnTo>
                    <a:pt x="10" y="22"/>
                  </a:lnTo>
                  <a:lnTo>
                    <a:pt x="16" y="34"/>
                  </a:lnTo>
                  <a:lnTo>
                    <a:pt x="26" y="46"/>
                  </a:lnTo>
                  <a:lnTo>
                    <a:pt x="40" y="56"/>
                  </a:lnTo>
                  <a:lnTo>
                    <a:pt x="48" y="60"/>
                  </a:lnTo>
                  <a:lnTo>
                    <a:pt x="58" y="62"/>
                  </a:lnTo>
                  <a:lnTo>
                    <a:pt x="68" y="64"/>
                  </a:lnTo>
                  <a:lnTo>
                    <a:pt x="80" y="64"/>
                  </a:lnTo>
                  <a:lnTo>
                    <a:pt x="76" y="66"/>
                  </a:lnTo>
                  <a:lnTo>
                    <a:pt x="66" y="68"/>
                  </a:lnTo>
                  <a:lnTo>
                    <a:pt x="52" y="68"/>
                  </a:lnTo>
                  <a:lnTo>
                    <a:pt x="44" y="68"/>
                  </a:lnTo>
                  <a:lnTo>
                    <a:pt x="36" y="66"/>
                  </a:lnTo>
                  <a:lnTo>
                    <a:pt x="40" y="68"/>
                  </a:lnTo>
                  <a:lnTo>
                    <a:pt x="50" y="72"/>
                  </a:lnTo>
                  <a:lnTo>
                    <a:pt x="58" y="74"/>
                  </a:lnTo>
                  <a:lnTo>
                    <a:pt x="68" y="76"/>
                  </a:lnTo>
                  <a:lnTo>
                    <a:pt x="78" y="74"/>
                  </a:lnTo>
                  <a:lnTo>
                    <a:pt x="90" y="70"/>
                  </a:lnTo>
                  <a:lnTo>
                    <a:pt x="88" y="74"/>
                  </a:lnTo>
                  <a:lnTo>
                    <a:pt x="78" y="78"/>
                  </a:lnTo>
                  <a:lnTo>
                    <a:pt x="64" y="84"/>
                  </a:lnTo>
                  <a:lnTo>
                    <a:pt x="56" y="86"/>
                  </a:lnTo>
                  <a:lnTo>
                    <a:pt x="48" y="86"/>
                  </a:lnTo>
                  <a:lnTo>
                    <a:pt x="54" y="88"/>
                  </a:lnTo>
                  <a:lnTo>
                    <a:pt x="68" y="88"/>
                  </a:lnTo>
                  <a:lnTo>
                    <a:pt x="76" y="88"/>
                  </a:lnTo>
                  <a:lnTo>
                    <a:pt x="86" y="86"/>
                  </a:lnTo>
                  <a:lnTo>
                    <a:pt x="96" y="82"/>
                  </a:lnTo>
                  <a:lnTo>
                    <a:pt x="104" y="74"/>
                  </a:lnTo>
                  <a:lnTo>
                    <a:pt x="98" y="82"/>
                  </a:lnTo>
                  <a:lnTo>
                    <a:pt x="90" y="88"/>
                  </a:lnTo>
                  <a:lnTo>
                    <a:pt x="80" y="94"/>
                  </a:lnTo>
                  <a:lnTo>
                    <a:pt x="66" y="100"/>
                  </a:lnTo>
                  <a:lnTo>
                    <a:pt x="50" y="102"/>
                  </a:lnTo>
                  <a:lnTo>
                    <a:pt x="40" y="102"/>
                  </a:lnTo>
                  <a:lnTo>
                    <a:pt x="30" y="100"/>
                  </a:lnTo>
                  <a:lnTo>
                    <a:pt x="20" y="98"/>
                  </a:lnTo>
                  <a:lnTo>
                    <a:pt x="8" y="92"/>
                  </a:lnTo>
                  <a:lnTo>
                    <a:pt x="6" y="82"/>
                  </a:lnTo>
                  <a:lnTo>
                    <a:pt x="2" y="60"/>
                  </a:lnTo>
                  <a:lnTo>
                    <a:pt x="0" y="30"/>
                  </a:lnTo>
                  <a:lnTo>
                    <a:pt x="0" y="1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2EB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36"/>
            <p:cNvSpPr/>
            <p:nvPr/>
          </p:nvSpPr>
          <p:spPr>
            <a:xfrm>
              <a:off x="4708525" y="3454400"/>
              <a:ext cx="165100" cy="161925"/>
            </a:xfrm>
            <a:custGeom>
              <a:avLst/>
              <a:gdLst/>
              <a:ahLst/>
              <a:cxnLst/>
              <a:rect l="l" t="t" r="r" b="b"/>
              <a:pathLst>
                <a:path w="104" h="102" extrusionOk="0">
                  <a:moveTo>
                    <a:pt x="100" y="0"/>
                  </a:moveTo>
                  <a:lnTo>
                    <a:pt x="100" y="0"/>
                  </a:lnTo>
                  <a:lnTo>
                    <a:pt x="98" y="12"/>
                  </a:lnTo>
                  <a:lnTo>
                    <a:pt x="94" y="22"/>
                  </a:lnTo>
                  <a:lnTo>
                    <a:pt x="88" y="34"/>
                  </a:lnTo>
                  <a:lnTo>
                    <a:pt x="78" y="46"/>
                  </a:lnTo>
                  <a:lnTo>
                    <a:pt x="64" y="56"/>
                  </a:lnTo>
                  <a:lnTo>
                    <a:pt x="56" y="60"/>
                  </a:lnTo>
                  <a:lnTo>
                    <a:pt x="46" y="62"/>
                  </a:lnTo>
                  <a:lnTo>
                    <a:pt x="36" y="64"/>
                  </a:lnTo>
                  <a:lnTo>
                    <a:pt x="24" y="64"/>
                  </a:lnTo>
                  <a:lnTo>
                    <a:pt x="28" y="66"/>
                  </a:lnTo>
                  <a:lnTo>
                    <a:pt x="38" y="68"/>
                  </a:lnTo>
                  <a:lnTo>
                    <a:pt x="52" y="68"/>
                  </a:lnTo>
                  <a:lnTo>
                    <a:pt x="60" y="68"/>
                  </a:lnTo>
                  <a:lnTo>
                    <a:pt x="66" y="66"/>
                  </a:lnTo>
                  <a:lnTo>
                    <a:pt x="62" y="68"/>
                  </a:lnTo>
                  <a:lnTo>
                    <a:pt x="52" y="72"/>
                  </a:lnTo>
                  <a:lnTo>
                    <a:pt x="46" y="74"/>
                  </a:lnTo>
                  <a:lnTo>
                    <a:pt x="36" y="76"/>
                  </a:lnTo>
                  <a:lnTo>
                    <a:pt x="26" y="74"/>
                  </a:lnTo>
                  <a:lnTo>
                    <a:pt x="14" y="70"/>
                  </a:lnTo>
                  <a:lnTo>
                    <a:pt x="16" y="74"/>
                  </a:lnTo>
                  <a:lnTo>
                    <a:pt x="26" y="78"/>
                  </a:lnTo>
                  <a:lnTo>
                    <a:pt x="38" y="84"/>
                  </a:lnTo>
                  <a:lnTo>
                    <a:pt x="46" y="86"/>
                  </a:lnTo>
                  <a:lnTo>
                    <a:pt x="56" y="86"/>
                  </a:lnTo>
                  <a:lnTo>
                    <a:pt x="50" y="88"/>
                  </a:lnTo>
                  <a:lnTo>
                    <a:pt x="36" y="88"/>
                  </a:lnTo>
                  <a:lnTo>
                    <a:pt x="26" y="88"/>
                  </a:lnTo>
                  <a:lnTo>
                    <a:pt x="18" y="86"/>
                  </a:lnTo>
                  <a:lnTo>
                    <a:pt x="8" y="82"/>
                  </a:lnTo>
                  <a:lnTo>
                    <a:pt x="0" y="74"/>
                  </a:lnTo>
                  <a:lnTo>
                    <a:pt x="6" y="82"/>
                  </a:lnTo>
                  <a:lnTo>
                    <a:pt x="14" y="88"/>
                  </a:lnTo>
                  <a:lnTo>
                    <a:pt x="24" y="94"/>
                  </a:lnTo>
                  <a:lnTo>
                    <a:pt x="36" y="100"/>
                  </a:lnTo>
                  <a:lnTo>
                    <a:pt x="54" y="102"/>
                  </a:lnTo>
                  <a:lnTo>
                    <a:pt x="62" y="102"/>
                  </a:lnTo>
                  <a:lnTo>
                    <a:pt x="72" y="100"/>
                  </a:lnTo>
                  <a:lnTo>
                    <a:pt x="84" y="98"/>
                  </a:lnTo>
                  <a:lnTo>
                    <a:pt x="96" y="92"/>
                  </a:lnTo>
                  <a:lnTo>
                    <a:pt x="98" y="82"/>
                  </a:lnTo>
                  <a:lnTo>
                    <a:pt x="102" y="60"/>
                  </a:lnTo>
                  <a:lnTo>
                    <a:pt x="104" y="30"/>
                  </a:lnTo>
                  <a:lnTo>
                    <a:pt x="104" y="14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2EB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36"/>
            <p:cNvSpPr/>
            <p:nvPr/>
          </p:nvSpPr>
          <p:spPr>
            <a:xfrm>
              <a:off x="4403725" y="3302000"/>
              <a:ext cx="339725" cy="41275"/>
            </a:xfrm>
            <a:custGeom>
              <a:avLst/>
              <a:gdLst/>
              <a:ahLst/>
              <a:cxnLst/>
              <a:rect l="l" t="t" r="r" b="b"/>
              <a:pathLst>
                <a:path w="214" h="26" extrusionOk="0">
                  <a:moveTo>
                    <a:pt x="2" y="2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0" y="12"/>
                  </a:lnTo>
                  <a:lnTo>
                    <a:pt x="42" y="18"/>
                  </a:lnTo>
                  <a:lnTo>
                    <a:pt x="70" y="24"/>
                  </a:lnTo>
                  <a:lnTo>
                    <a:pt x="102" y="26"/>
                  </a:lnTo>
                  <a:lnTo>
                    <a:pt x="120" y="26"/>
                  </a:lnTo>
                  <a:lnTo>
                    <a:pt x="138" y="24"/>
                  </a:lnTo>
                  <a:lnTo>
                    <a:pt x="156" y="22"/>
                  </a:lnTo>
                  <a:lnTo>
                    <a:pt x="176" y="18"/>
                  </a:lnTo>
                  <a:lnTo>
                    <a:pt x="194" y="12"/>
                  </a:lnTo>
                  <a:lnTo>
                    <a:pt x="214" y="4"/>
                  </a:lnTo>
                  <a:lnTo>
                    <a:pt x="214" y="2"/>
                  </a:lnTo>
                  <a:lnTo>
                    <a:pt x="212" y="2"/>
                  </a:lnTo>
                  <a:lnTo>
                    <a:pt x="212" y="0"/>
                  </a:lnTo>
                  <a:lnTo>
                    <a:pt x="194" y="8"/>
                  </a:lnTo>
                  <a:lnTo>
                    <a:pt x="174" y="14"/>
                  </a:lnTo>
                  <a:lnTo>
                    <a:pt x="156" y="18"/>
                  </a:lnTo>
                  <a:lnTo>
                    <a:pt x="136" y="20"/>
                  </a:lnTo>
                  <a:lnTo>
                    <a:pt x="118" y="22"/>
                  </a:lnTo>
                  <a:lnTo>
                    <a:pt x="102" y="22"/>
                  </a:lnTo>
                  <a:lnTo>
                    <a:pt x="70" y="18"/>
                  </a:lnTo>
                  <a:lnTo>
                    <a:pt x="42" y="14"/>
                  </a:lnTo>
                  <a:lnTo>
                    <a:pt x="20" y="8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2EBB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36"/>
            <p:cNvSpPr/>
            <p:nvPr/>
          </p:nvSpPr>
          <p:spPr>
            <a:xfrm>
              <a:off x="4403725" y="3327400"/>
              <a:ext cx="339725" cy="41275"/>
            </a:xfrm>
            <a:custGeom>
              <a:avLst/>
              <a:gdLst/>
              <a:ahLst/>
              <a:cxnLst/>
              <a:rect l="l" t="t" r="r" b="b"/>
              <a:pathLst>
                <a:path w="214" h="26" extrusionOk="0">
                  <a:moveTo>
                    <a:pt x="2" y="2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20" y="14"/>
                  </a:lnTo>
                  <a:lnTo>
                    <a:pt x="42" y="20"/>
                  </a:lnTo>
                  <a:lnTo>
                    <a:pt x="70" y="24"/>
                  </a:lnTo>
                  <a:lnTo>
                    <a:pt x="102" y="26"/>
                  </a:lnTo>
                  <a:lnTo>
                    <a:pt x="120" y="26"/>
                  </a:lnTo>
                  <a:lnTo>
                    <a:pt x="138" y="26"/>
                  </a:lnTo>
                  <a:lnTo>
                    <a:pt x="156" y="24"/>
                  </a:lnTo>
                  <a:lnTo>
                    <a:pt x="176" y="18"/>
                  </a:lnTo>
                  <a:lnTo>
                    <a:pt x="194" y="12"/>
                  </a:lnTo>
                  <a:lnTo>
                    <a:pt x="214" y="4"/>
                  </a:lnTo>
                  <a:lnTo>
                    <a:pt x="212" y="2"/>
                  </a:lnTo>
                  <a:lnTo>
                    <a:pt x="212" y="0"/>
                  </a:lnTo>
                  <a:lnTo>
                    <a:pt x="194" y="8"/>
                  </a:lnTo>
                  <a:lnTo>
                    <a:pt x="174" y="14"/>
                  </a:lnTo>
                  <a:lnTo>
                    <a:pt x="156" y="18"/>
                  </a:lnTo>
                  <a:lnTo>
                    <a:pt x="136" y="22"/>
                  </a:lnTo>
                  <a:lnTo>
                    <a:pt x="118" y="22"/>
                  </a:lnTo>
                  <a:lnTo>
                    <a:pt x="102" y="22"/>
                  </a:lnTo>
                  <a:lnTo>
                    <a:pt x="70" y="20"/>
                  </a:lnTo>
                  <a:lnTo>
                    <a:pt x="42" y="16"/>
                  </a:lnTo>
                  <a:lnTo>
                    <a:pt x="20" y="1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2EBB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84" name="Google Shape;1784;p36"/>
          <p:cNvGrpSpPr/>
          <p:nvPr/>
        </p:nvGrpSpPr>
        <p:grpSpPr>
          <a:xfrm>
            <a:off x="0" y="2286000"/>
            <a:ext cx="1828800" cy="1828800"/>
            <a:chOff x="0" y="2286000"/>
            <a:chExt cx="1828800" cy="1828800"/>
          </a:xfrm>
        </p:grpSpPr>
        <p:sp>
          <p:nvSpPr>
            <p:cNvPr id="1785" name="Google Shape;1785;p36"/>
            <p:cNvSpPr/>
            <p:nvPr/>
          </p:nvSpPr>
          <p:spPr>
            <a:xfrm>
              <a:off x="0" y="2286000"/>
              <a:ext cx="1828800" cy="182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36"/>
            <p:cNvSpPr/>
            <p:nvPr/>
          </p:nvSpPr>
          <p:spPr>
            <a:xfrm>
              <a:off x="685800" y="3603625"/>
              <a:ext cx="466725" cy="368300"/>
            </a:xfrm>
            <a:custGeom>
              <a:avLst/>
              <a:gdLst/>
              <a:ahLst/>
              <a:cxnLst/>
              <a:rect l="l" t="t" r="r" b="b"/>
              <a:pathLst>
                <a:path w="294" h="232" extrusionOk="0">
                  <a:moveTo>
                    <a:pt x="0" y="0"/>
                  </a:moveTo>
                  <a:lnTo>
                    <a:pt x="0" y="58"/>
                  </a:lnTo>
                  <a:lnTo>
                    <a:pt x="0" y="116"/>
                  </a:lnTo>
                  <a:lnTo>
                    <a:pt x="0" y="174"/>
                  </a:lnTo>
                  <a:lnTo>
                    <a:pt x="0" y="232"/>
                  </a:lnTo>
                  <a:lnTo>
                    <a:pt x="22" y="232"/>
                  </a:lnTo>
                  <a:lnTo>
                    <a:pt x="44" y="232"/>
                  </a:lnTo>
                  <a:lnTo>
                    <a:pt x="66" y="232"/>
                  </a:lnTo>
                  <a:lnTo>
                    <a:pt x="88" y="232"/>
                  </a:lnTo>
                  <a:lnTo>
                    <a:pt x="88" y="194"/>
                  </a:lnTo>
                  <a:lnTo>
                    <a:pt x="88" y="154"/>
                  </a:lnTo>
                  <a:lnTo>
                    <a:pt x="88" y="116"/>
                  </a:lnTo>
                  <a:lnTo>
                    <a:pt x="88" y="78"/>
                  </a:lnTo>
                  <a:lnTo>
                    <a:pt x="90" y="66"/>
                  </a:lnTo>
                  <a:lnTo>
                    <a:pt x="92" y="54"/>
                  </a:lnTo>
                  <a:lnTo>
                    <a:pt x="98" y="44"/>
                  </a:lnTo>
                  <a:lnTo>
                    <a:pt x="106" y="34"/>
                  </a:lnTo>
                  <a:lnTo>
                    <a:pt x="114" y="28"/>
                  </a:lnTo>
                  <a:lnTo>
                    <a:pt x="126" y="22"/>
                  </a:lnTo>
                  <a:lnTo>
                    <a:pt x="136" y="18"/>
                  </a:lnTo>
                  <a:lnTo>
                    <a:pt x="148" y="18"/>
                  </a:lnTo>
                  <a:lnTo>
                    <a:pt x="162" y="18"/>
                  </a:lnTo>
                  <a:lnTo>
                    <a:pt x="172" y="22"/>
                  </a:lnTo>
                  <a:lnTo>
                    <a:pt x="182" y="28"/>
                  </a:lnTo>
                  <a:lnTo>
                    <a:pt x="192" y="34"/>
                  </a:lnTo>
                  <a:lnTo>
                    <a:pt x="200" y="44"/>
                  </a:lnTo>
                  <a:lnTo>
                    <a:pt x="204" y="54"/>
                  </a:lnTo>
                  <a:lnTo>
                    <a:pt x="208" y="66"/>
                  </a:lnTo>
                  <a:lnTo>
                    <a:pt x="210" y="78"/>
                  </a:lnTo>
                  <a:lnTo>
                    <a:pt x="210" y="116"/>
                  </a:lnTo>
                  <a:lnTo>
                    <a:pt x="210" y="154"/>
                  </a:lnTo>
                  <a:lnTo>
                    <a:pt x="210" y="194"/>
                  </a:lnTo>
                  <a:lnTo>
                    <a:pt x="210" y="232"/>
                  </a:lnTo>
                  <a:lnTo>
                    <a:pt x="230" y="232"/>
                  </a:lnTo>
                  <a:lnTo>
                    <a:pt x="252" y="232"/>
                  </a:lnTo>
                  <a:lnTo>
                    <a:pt x="272" y="232"/>
                  </a:lnTo>
                  <a:lnTo>
                    <a:pt x="294" y="232"/>
                  </a:lnTo>
                  <a:lnTo>
                    <a:pt x="294" y="174"/>
                  </a:lnTo>
                  <a:lnTo>
                    <a:pt x="294" y="116"/>
                  </a:lnTo>
                  <a:lnTo>
                    <a:pt x="294" y="58"/>
                  </a:lnTo>
                  <a:lnTo>
                    <a:pt x="294" y="0"/>
                  </a:lnTo>
                  <a:lnTo>
                    <a:pt x="220" y="0"/>
                  </a:lnTo>
                  <a:lnTo>
                    <a:pt x="146" y="0"/>
                  </a:lnTo>
                  <a:lnTo>
                    <a:pt x="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36"/>
            <p:cNvSpPr/>
            <p:nvPr/>
          </p:nvSpPr>
          <p:spPr>
            <a:xfrm>
              <a:off x="371475" y="2854325"/>
              <a:ext cx="273050" cy="387350"/>
            </a:xfrm>
            <a:custGeom>
              <a:avLst/>
              <a:gdLst/>
              <a:ahLst/>
              <a:cxnLst/>
              <a:rect l="l" t="t" r="r" b="b"/>
              <a:pathLst>
                <a:path w="172" h="244" extrusionOk="0">
                  <a:moveTo>
                    <a:pt x="172" y="208"/>
                  </a:moveTo>
                  <a:lnTo>
                    <a:pt x="172" y="208"/>
                  </a:lnTo>
                  <a:lnTo>
                    <a:pt x="142" y="190"/>
                  </a:lnTo>
                  <a:lnTo>
                    <a:pt x="128" y="180"/>
                  </a:lnTo>
                  <a:lnTo>
                    <a:pt x="112" y="168"/>
                  </a:lnTo>
                  <a:lnTo>
                    <a:pt x="98" y="152"/>
                  </a:lnTo>
                  <a:lnTo>
                    <a:pt x="84" y="132"/>
                  </a:lnTo>
                  <a:lnTo>
                    <a:pt x="74" y="108"/>
                  </a:lnTo>
                  <a:lnTo>
                    <a:pt x="68" y="80"/>
                  </a:lnTo>
                  <a:lnTo>
                    <a:pt x="70" y="80"/>
                  </a:lnTo>
                  <a:lnTo>
                    <a:pt x="74" y="80"/>
                  </a:lnTo>
                  <a:lnTo>
                    <a:pt x="78" y="80"/>
                  </a:lnTo>
                  <a:lnTo>
                    <a:pt x="80" y="80"/>
                  </a:lnTo>
                  <a:lnTo>
                    <a:pt x="90" y="78"/>
                  </a:lnTo>
                  <a:lnTo>
                    <a:pt x="96" y="76"/>
                  </a:lnTo>
                  <a:lnTo>
                    <a:pt x="102" y="70"/>
                  </a:lnTo>
                  <a:lnTo>
                    <a:pt x="104" y="64"/>
                  </a:lnTo>
                  <a:lnTo>
                    <a:pt x="102" y="56"/>
                  </a:lnTo>
                  <a:lnTo>
                    <a:pt x="96" y="52"/>
                  </a:lnTo>
                  <a:lnTo>
                    <a:pt x="90" y="48"/>
                  </a:lnTo>
                  <a:lnTo>
                    <a:pt x="80" y="46"/>
                  </a:lnTo>
                  <a:lnTo>
                    <a:pt x="78" y="46"/>
                  </a:lnTo>
                  <a:lnTo>
                    <a:pt x="76" y="46"/>
                  </a:lnTo>
                  <a:lnTo>
                    <a:pt x="76" y="44"/>
                  </a:lnTo>
                  <a:lnTo>
                    <a:pt x="76" y="40"/>
                  </a:lnTo>
                  <a:lnTo>
                    <a:pt x="76" y="38"/>
                  </a:lnTo>
                  <a:lnTo>
                    <a:pt x="74" y="32"/>
                  </a:lnTo>
                  <a:lnTo>
                    <a:pt x="72" y="26"/>
                  </a:lnTo>
                  <a:lnTo>
                    <a:pt x="66" y="14"/>
                  </a:lnTo>
                  <a:lnTo>
                    <a:pt x="60" y="8"/>
                  </a:lnTo>
                  <a:lnTo>
                    <a:pt x="54" y="4"/>
                  </a:lnTo>
                  <a:lnTo>
                    <a:pt x="46" y="2"/>
                  </a:lnTo>
                  <a:lnTo>
                    <a:pt x="40" y="0"/>
                  </a:lnTo>
                  <a:lnTo>
                    <a:pt x="30" y="2"/>
                  </a:lnTo>
                  <a:lnTo>
                    <a:pt x="22" y="4"/>
                  </a:lnTo>
                  <a:lnTo>
                    <a:pt x="16" y="10"/>
                  </a:lnTo>
                  <a:lnTo>
                    <a:pt x="10" y="16"/>
                  </a:lnTo>
                  <a:lnTo>
                    <a:pt x="6" y="22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62"/>
                  </a:lnTo>
                  <a:lnTo>
                    <a:pt x="2" y="80"/>
                  </a:lnTo>
                  <a:lnTo>
                    <a:pt x="4" y="98"/>
                  </a:lnTo>
                  <a:lnTo>
                    <a:pt x="8" y="116"/>
                  </a:lnTo>
                  <a:lnTo>
                    <a:pt x="20" y="146"/>
                  </a:lnTo>
                  <a:lnTo>
                    <a:pt x="34" y="172"/>
                  </a:lnTo>
                  <a:lnTo>
                    <a:pt x="50" y="196"/>
                  </a:lnTo>
                  <a:lnTo>
                    <a:pt x="68" y="214"/>
                  </a:lnTo>
                  <a:lnTo>
                    <a:pt x="86" y="232"/>
                  </a:lnTo>
                  <a:lnTo>
                    <a:pt x="106" y="244"/>
                  </a:lnTo>
                  <a:lnTo>
                    <a:pt x="122" y="236"/>
                  </a:lnTo>
                  <a:lnTo>
                    <a:pt x="138" y="226"/>
                  </a:lnTo>
                  <a:lnTo>
                    <a:pt x="156" y="216"/>
                  </a:lnTo>
                  <a:lnTo>
                    <a:pt x="172" y="208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36"/>
            <p:cNvSpPr/>
            <p:nvPr/>
          </p:nvSpPr>
          <p:spPr>
            <a:xfrm>
              <a:off x="368300" y="2851150"/>
              <a:ext cx="282575" cy="393700"/>
            </a:xfrm>
            <a:custGeom>
              <a:avLst/>
              <a:gdLst/>
              <a:ahLst/>
              <a:cxnLst/>
              <a:rect l="l" t="t" r="r" b="b"/>
              <a:pathLst>
                <a:path w="178" h="248" extrusionOk="0">
                  <a:moveTo>
                    <a:pt x="0" y="44"/>
                  </a:moveTo>
                  <a:lnTo>
                    <a:pt x="0" y="44"/>
                  </a:lnTo>
                  <a:lnTo>
                    <a:pt x="0" y="64"/>
                  </a:lnTo>
                  <a:lnTo>
                    <a:pt x="2" y="84"/>
                  </a:lnTo>
                  <a:lnTo>
                    <a:pt x="6" y="102"/>
                  </a:lnTo>
                  <a:lnTo>
                    <a:pt x="10" y="118"/>
                  </a:lnTo>
                  <a:lnTo>
                    <a:pt x="14" y="134"/>
                  </a:lnTo>
                  <a:lnTo>
                    <a:pt x="20" y="150"/>
                  </a:lnTo>
                  <a:lnTo>
                    <a:pt x="34" y="176"/>
                  </a:lnTo>
                  <a:lnTo>
                    <a:pt x="52" y="200"/>
                  </a:lnTo>
                  <a:lnTo>
                    <a:pt x="70" y="218"/>
                  </a:lnTo>
                  <a:lnTo>
                    <a:pt x="88" y="234"/>
                  </a:lnTo>
                  <a:lnTo>
                    <a:pt x="106" y="248"/>
                  </a:lnTo>
                  <a:lnTo>
                    <a:pt x="108" y="248"/>
                  </a:lnTo>
                  <a:lnTo>
                    <a:pt x="126" y="238"/>
                  </a:lnTo>
                  <a:lnTo>
                    <a:pt x="142" y="228"/>
                  </a:lnTo>
                  <a:lnTo>
                    <a:pt x="160" y="218"/>
                  </a:lnTo>
                  <a:lnTo>
                    <a:pt x="178" y="210"/>
                  </a:lnTo>
                  <a:lnTo>
                    <a:pt x="176" y="208"/>
                  </a:lnTo>
                  <a:lnTo>
                    <a:pt x="174" y="208"/>
                  </a:lnTo>
                  <a:lnTo>
                    <a:pt x="174" y="206"/>
                  </a:lnTo>
                  <a:lnTo>
                    <a:pt x="172" y="206"/>
                  </a:lnTo>
                  <a:lnTo>
                    <a:pt x="144" y="190"/>
                  </a:lnTo>
                  <a:lnTo>
                    <a:pt x="128" y="180"/>
                  </a:lnTo>
                  <a:lnTo>
                    <a:pt x="114" y="166"/>
                  </a:lnTo>
                  <a:lnTo>
                    <a:pt x="100" y="152"/>
                  </a:lnTo>
                  <a:lnTo>
                    <a:pt x="88" y="132"/>
                  </a:lnTo>
                  <a:lnTo>
                    <a:pt x="78" y="110"/>
                  </a:lnTo>
                  <a:lnTo>
                    <a:pt x="72" y="84"/>
                  </a:lnTo>
                  <a:lnTo>
                    <a:pt x="74" y="84"/>
                  </a:lnTo>
                  <a:lnTo>
                    <a:pt x="78" y="84"/>
                  </a:lnTo>
                  <a:lnTo>
                    <a:pt x="82" y="84"/>
                  </a:lnTo>
                  <a:lnTo>
                    <a:pt x="92" y="82"/>
                  </a:lnTo>
                  <a:lnTo>
                    <a:pt x="100" y="78"/>
                  </a:lnTo>
                  <a:lnTo>
                    <a:pt x="106" y="72"/>
                  </a:lnTo>
                  <a:lnTo>
                    <a:pt x="108" y="66"/>
                  </a:lnTo>
                  <a:lnTo>
                    <a:pt x="106" y="58"/>
                  </a:lnTo>
                  <a:lnTo>
                    <a:pt x="100" y="52"/>
                  </a:lnTo>
                  <a:lnTo>
                    <a:pt x="92" y="48"/>
                  </a:lnTo>
                  <a:lnTo>
                    <a:pt x="82" y="46"/>
                  </a:lnTo>
                  <a:lnTo>
                    <a:pt x="80" y="46"/>
                  </a:lnTo>
                  <a:lnTo>
                    <a:pt x="80" y="44"/>
                  </a:lnTo>
                  <a:lnTo>
                    <a:pt x="80" y="42"/>
                  </a:lnTo>
                  <a:lnTo>
                    <a:pt x="80" y="40"/>
                  </a:lnTo>
                  <a:lnTo>
                    <a:pt x="78" y="34"/>
                  </a:lnTo>
                  <a:lnTo>
                    <a:pt x="76" y="26"/>
                  </a:lnTo>
                  <a:lnTo>
                    <a:pt x="68" y="14"/>
                  </a:lnTo>
                  <a:lnTo>
                    <a:pt x="62" y="8"/>
                  </a:lnTo>
                  <a:lnTo>
                    <a:pt x="56" y="4"/>
                  </a:lnTo>
                  <a:lnTo>
                    <a:pt x="50" y="2"/>
                  </a:lnTo>
                  <a:lnTo>
                    <a:pt x="42" y="0"/>
                  </a:lnTo>
                  <a:lnTo>
                    <a:pt x="32" y="2"/>
                  </a:lnTo>
                  <a:lnTo>
                    <a:pt x="24" y="4"/>
                  </a:lnTo>
                  <a:lnTo>
                    <a:pt x="16" y="10"/>
                  </a:lnTo>
                  <a:lnTo>
                    <a:pt x="10" y="16"/>
                  </a:lnTo>
                  <a:lnTo>
                    <a:pt x="6" y="24"/>
                  </a:lnTo>
                  <a:lnTo>
                    <a:pt x="2" y="30"/>
                  </a:lnTo>
                  <a:lnTo>
                    <a:pt x="0" y="38"/>
                  </a:lnTo>
                  <a:lnTo>
                    <a:pt x="0" y="44"/>
                  </a:lnTo>
                  <a:close/>
                  <a:moveTo>
                    <a:pt x="2" y="44"/>
                  </a:moveTo>
                  <a:lnTo>
                    <a:pt x="2" y="44"/>
                  </a:lnTo>
                  <a:lnTo>
                    <a:pt x="6" y="32"/>
                  </a:lnTo>
                  <a:lnTo>
                    <a:pt x="14" y="18"/>
                  </a:lnTo>
                  <a:lnTo>
                    <a:pt x="20" y="12"/>
                  </a:lnTo>
                  <a:lnTo>
                    <a:pt x="26" y="8"/>
                  </a:lnTo>
                  <a:lnTo>
                    <a:pt x="34" y="4"/>
                  </a:lnTo>
                  <a:lnTo>
                    <a:pt x="42" y="4"/>
                  </a:lnTo>
                  <a:lnTo>
                    <a:pt x="48" y="4"/>
                  </a:lnTo>
                  <a:lnTo>
                    <a:pt x="56" y="8"/>
                  </a:lnTo>
                  <a:lnTo>
                    <a:pt x="60" y="12"/>
                  </a:lnTo>
                  <a:lnTo>
                    <a:pt x="66" y="16"/>
                  </a:lnTo>
                  <a:lnTo>
                    <a:pt x="74" y="28"/>
                  </a:lnTo>
                  <a:lnTo>
                    <a:pt x="76" y="34"/>
                  </a:lnTo>
                  <a:lnTo>
                    <a:pt x="76" y="40"/>
                  </a:lnTo>
                  <a:lnTo>
                    <a:pt x="76" y="42"/>
                  </a:lnTo>
                  <a:lnTo>
                    <a:pt x="76" y="44"/>
                  </a:lnTo>
                  <a:lnTo>
                    <a:pt x="76" y="48"/>
                  </a:lnTo>
                  <a:lnTo>
                    <a:pt x="76" y="50"/>
                  </a:lnTo>
                  <a:lnTo>
                    <a:pt x="78" y="50"/>
                  </a:lnTo>
                  <a:lnTo>
                    <a:pt x="80" y="50"/>
                  </a:lnTo>
                  <a:lnTo>
                    <a:pt x="82" y="50"/>
                  </a:lnTo>
                  <a:lnTo>
                    <a:pt x="90" y="52"/>
                  </a:lnTo>
                  <a:lnTo>
                    <a:pt x="98" y="54"/>
                  </a:lnTo>
                  <a:lnTo>
                    <a:pt x="102" y="60"/>
                  </a:lnTo>
                  <a:lnTo>
                    <a:pt x="104" y="66"/>
                  </a:lnTo>
                  <a:lnTo>
                    <a:pt x="102" y="72"/>
                  </a:lnTo>
                  <a:lnTo>
                    <a:pt x="98" y="76"/>
                  </a:lnTo>
                  <a:lnTo>
                    <a:pt x="90" y="80"/>
                  </a:lnTo>
                  <a:lnTo>
                    <a:pt x="82" y="80"/>
                  </a:lnTo>
                  <a:lnTo>
                    <a:pt x="80" y="80"/>
                  </a:lnTo>
                  <a:lnTo>
                    <a:pt x="76" y="80"/>
                  </a:lnTo>
                  <a:lnTo>
                    <a:pt x="70" y="82"/>
                  </a:lnTo>
                  <a:lnTo>
                    <a:pt x="68" y="82"/>
                  </a:lnTo>
                  <a:lnTo>
                    <a:pt x="68" y="84"/>
                  </a:lnTo>
                  <a:lnTo>
                    <a:pt x="74" y="110"/>
                  </a:lnTo>
                  <a:lnTo>
                    <a:pt x="84" y="134"/>
                  </a:lnTo>
                  <a:lnTo>
                    <a:pt x="96" y="152"/>
                  </a:lnTo>
                  <a:lnTo>
                    <a:pt x="110" y="168"/>
                  </a:lnTo>
                  <a:lnTo>
                    <a:pt x="126" y="182"/>
                  </a:lnTo>
                  <a:lnTo>
                    <a:pt x="142" y="192"/>
                  </a:lnTo>
                  <a:lnTo>
                    <a:pt x="170" y="208"/>
                  </a:lnTo>
                  <a:lnTo>
                    <a:pt x="170" y="210"/>
                  </a:lnTo>
                  <a:lnTo>
                    <a:pt x="158" y="216"/>
                  </a:lnTo>
                  <a:lnTo>
                    <a:pt x="138" y="228"/>
                  </a:lnTo>
                  <a:lnTo>
                    <a:pt x="118" y="238"/>
                  </a:lnTo>
                  <a:lnTo>
                    <a:pt x="108" y="244"/>
                  </a:lnTo>
                  <a:lnTo>
                    <a:pt x="90" y="232"/>
                  </a:lnTo>
                  <a:lnTo>
                    <a:pt x="72" y="216"/>
                  </a:lnTo>
                  <a:lnTo>
                    <a:pt x="54" y="196"/>
                  </a:lnTo>
                  <a:lnTo>
                    <a:pt x="38" y="174"/>
                  </a:lnTo>
                  <a:lnTo>
                    <a:pt x="24" y="148"/>
                  </a:lnTo>
                  <a:lnTo>
                    <a:pt x="12" y="118"/>
                  </a:lnTo>
                  <a:lnTo>
                    <a:pt x="8" y="100"/>
                  </a:lnTo>
                  <a:lnTo>
                    <a:pt x="6" y="82"/>
                  </a:lnTo>
                  <a:lnTo>
                    <a:pt x="4" y="64"/>
                  </a:lnTo>
                  <a:lnTo>
                    <a:pt x="2" y="44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36"/>
            <p:cNvSpPr/>
            <p:nvPr/>
          </p:nvSpPr>
          <p:spPr>
            <a:xfrm>
              <a:off x="1200150" y="2854325"/>
              <a:ext cx="266700" cy="387350"/>
            </a:xfrm>
            <a:custGeom>
              <a:avLst/>
              <a:gdLst/>
              <a:ahLst/>
              <a:cxnLst/>
              <a:rect l="l" t="t" r="r" b="b"/>
              <a:pathLst>
                <a:path w="168" h="244" extrusionOk="0">
                  <a:moveTo>
                    <a:pt x="0" y="208"/>
                  </a:moveTo>
                  <a:lnTo>
                    <a:pt x="0" y="208"/>
                  </a:lnTo>
                  <a:lnTo>
                    <a:pt x="30" y="190"/>
                  </a:lnTo>
                  <a:lnTo>
                    <a:pt x="44" y="180"/>
                  </a:lnTo>
                  <a:lnTo>
                    <a:pt x="60" y="168"/>
                  </a:lnTo>
                  <a:lnTo>
                    <a:pt x="74" y="152"/>
                  </a:lnTo>
                  <a:lnTo>
                    <a:pt x="86" y="132"/>
                  </a:lnTo>
                  <a:lnTo>
                    <a:pt x="98" y="108"/>
                  </a:lnTo>
                  <a:lnTo>
                    <a:pt x="104" y="80"/>
                  </a:lnTo>
                  <a:lnTo>
                    <a:pt x="102" y="80"/>
                  </a:lnTo>
                  <a:lnTo>
                    <a:pt x="98" y="80"/>
                  </a:lnTo>
                  <a:lnTo>
                    <a:pt x="94" y="80"/>
                  </a:lnTo>
                  <a:lnTo>
                    <a:pt x="92" y="80"/>
                  </a:lnTo>
                  <a:lnTo>
                    <a:pt x="82" y="78"/>
                  </a:lnTo>
                  <a:lnTo>
                    <a:pt x="76" y="76"/>
                  </a:lnTo>
                  <a:lnTo>
                    <a:pt x="70" y="70"/>
                  </a:lnTo>
                  <a:lnTo>
                    <a:pt x="68" y="64"/>
                  </a:lnTo>
                  <a:lnTo>
                    <a:pt x="70" y="56"/>
                  </a:lnTo>
                  <a:lnTo>
                    <a:pt x="76" y="52"/>
                  </a:lnTo>
                  <a:lnTo>
                    <a:pt x="82" y="48"/>
                  </a:lnTo>
                  <a:lnTo>
                    <a:pt x="92" y="46"/>
                  </a:lnTo>
                  <a:lnTo>
                    <a:pt x="94" y="46"/>
                  </a:lnTo>
                  <a:lnTo>
                    <a:pt x="96" y="46"/>
                  </a:lnTo>
                  <a:lnTo>
                    <a:pt x="96" y="44"/>
                  </a:lnTo>
                  <a:lnTo>
                    <a:pt x="96" y="40"/>
                  </a:lnTo>
                  <a:lnTo>
                    <a:pt x="96" y="38"/>
                  </a:lnTo>
                  <a:lnTo>
                    <a:pt x="98" y="32"/>
                  </a:lnTo>
                  <a:lnTo>
                    <a:pt x="100" y="26"/>
                  </a:lnTo>
                  <a:lnTo>
                    <a:pt x="106" y="14"/>
                  </a:lnTo>
                  <a:lnTo>
                    <a:pt x="112" y="8"/>
                  </a:lnTo>
                  <a:lnTo>
                    <a:pt x="118" y="4"/>
                  </a:lnTo>
                  <a:lnTo>
                    <a:pt x="124" y="2"/>
                  </a:lnTo>
                  <a:lnTo>
                    <a:pt x="132" y="0"/>
                  </a:lnTo>
                  <a:lnTo>
                    <a:pt x="140" y="2"/>
                  </a:lnTo>
                  <a:lnTo>
                    <a:pt x="148" y="4"/>
                  </a:lnTo>
                  <a:lnTo>
                    <a:pt x="154" y="8"/>
                  </a:lnTo>
                  <a:lnTo>
                    <a:pt x="160" y="14"/>
                  </a:lnTo>
                  <a:lnTo>
                    <a:pt x="164" y="20"/>
                  </a:lnTo>
                  <a:lnTo>
                    <a:pt x="166" y="26"/>
                  </a:lnTo>
                  <a:lnTo>
                    <a:pt x="168" y="38"/>
                  </a:lnTo>
                  <a:lnTo>
                    <a:pt x="168" y="58"/>
                  </a:lnTo>
                  <a:lnTo>
                    <a:pt x="166" y="76"/>
                  </a:lnTo>
                  <a:lnTo>
                    <a:pt x="160" y="112"/>
                  </a:lnTo>
                  <a:lnTo>
                    <a:pt x="150" y="142"/>
                  </a:lnTo>
                  <a:lnTo>
                    <a:pt x="136" y="170"/>
                  </a:lnTo>
                  <a:lnTo>
                    <a:pt x="120" y="194"/>
                  </a:lnTo>
                  <a:lnTo>
                    <a:pt x="104" y="214"/>
                  </a:lnTo>
                  <a:lnTo>
                    <a:pt x="84" y="230"/>
                  </a:lnTo>
                  <a:lnTo>
                    <a:pt x="66" y="244"/>
                  </a:lnTo>
                  <a:lnTo>
                    <a:pt x="50" y="236"/>
                  </a:lnTo>
                  <a:lnTo>
                    <a:pt x="34" y="226"/>
                  </a:lnTo>
                  <a:lnTo>
                    <a:pt x="16" y="216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36"/>
            <p:cNvSpPr/>
            <p:nvPr/>
          </p:nvSpPr>
          <p:spPr>
            <a:xfrm>
              <a:off x="1193800" y="2851150"/>
              <a:ext cx="276225" cy="393700"/>
            </a:xfrm>
            <a:custGeom>
              <a:avLst/>
              <a:gdLst/>
              <a:ahLst/>
              <a:cxnLst/>
              <a:rect l="l" t="t" r="r" b="b"/>
              <a:pathLst>
                <a:path w="174" h="248" extrusionOk="0">
                  <a:moveTo>
                    <a:pt x="98" y="40"/>
                  </a:moveTo>
                  <a:lnTo>
                    <a:pt x="98" y="40"/>
                  </a:lnTo>
                  <a:lnTo>
                    <a:pt x="98" y="42"/>
                  </a:lnTo>
                  <a:lnTo>
                    <a:pt x="98" y="44"/>
                  </a:lnTo>
                  <a:lnTo>
                    <a:pt x="98" y="46"/>
                  </a:lnTo>
                  <a:lnTo>
                    <a:pt x="96" y="46"/>
                  </a:lnTo>
                  <a:lnTo>
                    <a:pt x="86" y="48"/>
                  </a:lnTo>
                  <a:lnTo>
                    <a:pt x="78" y="52"/>
                  </a:lnTo>
                  <a:lnTo>
                    <a:pt x="72" y="58"/>
                  </a:lnTo>
                  <a:lnTo>
                    <a:pt x="70" y="66"/>
                  </a:lnTo>
                  <a:lnTo>
                    <a:pt x="72" y="72"/>
                  </a:lnTo>
                  <a:lnTo>
                    <a:pt x="78" y="78"/>
                  </a:lnTo>
                  <a:lnTo>
                    <a:pt x="86" y="82"/>
                  </a:lnTo>
                  <a:lnTo>
                    <a:pt x="96" y="84"/>
                  </a:lnTo>
                  <a:lnTo>
                    <a:pt x="100" y="84"/>
                  </a:lnTo>
                  <a:lnTo>
                    <a:pt x="102" y="84"/>
                  </a:lnTo>
                  <a:lnTo>
                    <a:pt x="106" y="84"/>
                  </a:lnTo>
                  <a:lnTo>
                    <a:pt x="100" y="110"/>
                  </a:lnTo>
                  <a:lnTo>
                    <a:pt x="90" y="132"/>
                  </a:lnTo>
                  <a:lnTo>
                    <a:pt x="78" y="152"/>
                  </a:lnTo>
                  <a:lnTo>
                    <a:pt x="64" y="166"/>
                  </a:lnTo>
                  <a:lnTo>
                    <a:pt x="50" y="180"/>
                  </a:lnTo>
                  <a:lnTo>
                    <a:pt x="34" y="190"/>
                  </a:lnTo>
                  <a:lnTo>
                    <a:pt x="6" y="206"/>
                  </a:lnTo>
                  <a:lnTo>
                    <a:pt x="4" y="206"/>
                  </a:lnTo>
                  <a:lnTo>
                    <a:pt x="4" y="208"/>
                  </a:lnTo>
                  <a:lnTo>
                    <a:pt x="2" y="208"/>
                  </a:lnTo>
                  <a:lnTo>
                    <a:pt x="0" y="210"/>
                  </a:lnTo>
                  <a:lnTo>
                    <a:pt x="18" y="218"/>
                  </a:lnTo>
                  <a:lnTo>
                    <a:pt x="36" y="228"/>
                  </a:lnTo>
                  <a:lnTo>
                    <a:pt x="52" y="238"/>
                  </a:lnTo>
                  <a:lnTo>
                    <a:pt x="70" y="248"/>
                  </a:lnTo>
                  <a:lnTo>
                    <a:pt x="72" y="248"/>
                  </a:lnTo>
                  <a:lnTo>
                    <a:pt x="86" y="238"/>
                  </a:lnTo>
                  <a:lnTo>
                    <a:pt x="104" y="222"/>
                  </a:lnTo>
                  <a:lnTo>
                    <a:pt x="120" y="204"/>
                  </a:lnTo>
                  <a:lnTo>
                    <a:pt x="136" y="182"/>
                  </a:lnTo>
                  <a:lnTo>
                    <a:pt x="152" y="154"/>
                  </a:lnTo>
                  <a:lnTo>
                    <a:pt x="158" y="138"/>
                  </a:lnTo>
                  <a:lnTo>
                    <a:pt x="164" y="122"/>
                  </a:lnTo>
                  <a:lnTo>
                    <a:pt x="168" y="102"/>
                  </a:lnTo>
                  <a:lnTo>
                    <a:pt x="172" y="84"/>
                  </a:lnTo>
                  <a:lnTo>
                    <a:pt x="174" y="62"/>
                  </a:lnTo>
                  <a:lnTo>
                    <a:pt x="174" y="40"/>
                  </a:lnTo>
                  <a:lnTo>
                    <a:pt x="172" y="26"/>
                  </a:lnTo>
                  <a:lnTo>
                    <a:pt x="168" y="20"/>
                  </a:lnTo>
                  <a:lnTo>
                    <a:pt x="164" y="14"/>
                  </a:lnTo>
                  <a:lnTo>
                    <a:pt x="160" y="8"/>
                  </a:lnTo>
                  <a:lnTo>
                    <a:pt x="152" y="4"/>
                  </a:lnTo>
                  <a:lnTo>
                    <a:pt x="146" y="2"/>
                  </a:lnTo>
                  <a:lnTo>
                    <a:pt x="136" y="0"/>
                  </a:lnTo>
                  <a:lnTo>
                    <a:pt x="128" y="2"/>
                  </a:lnTo>
                  <a:lnTo>
                    <a:pt x="122" y="4"/>
                  </a:lnTo>
                  <a:lnTo>
                    <a:pt x="116" y="8"/>
                  </a:lnTo>
                  <a:lnTo>
                    <a:pt x="110" y="14"/>
                  </a:lnTo>
                  <a:lnTo>
                    <a:pt x="102" y="26"/>
                  </a:lnTo>
                  <a:lnTo>
                    <a:pt x="100" y="34"/>
                  </a:lnTo>
                  <a:lnTo>
                    <a:pt x="98" y="40"/>
                  </a:lnTo>
                  <a:close/>
                  <a:moveTo>
                    <a:pt x="8" y="208"/>
                  </a:moveTo>
                  <a:lnTo>
                    <a:pt x="8" y="208"/>
                  </a:lnTo>
                  <a:lnTo>
                    <a:pt x="36" y="192"/>
                  </a:lnTo>
                  <a:lnTo>
                    <a:pt x="52" y="182"/>
                  </a:lnTo>
                  <a:lnTo>
                    <a:pt x="68" y="168"/>
                  </a:lnTo>
                  <a:lnTo>
                    <a:pt x="80" y="152"/>
                  </a:lnTo>
                  <a:lnTo>
                    <a:pt x="94" y="134"/>
                  </a:lnTo>
                  <a:lnTo>
                    <a:pt x="104" y="110"/>
                  </a:lnTo>
                  <a:lnTo>
                    <a:pt x="110" y="84"/>
                  </a:lnTo>
                  <a:lnTo>
                    <a:pt x="110" y="82"/>
                  </a:lnTo>
                  <a:lnTo>
                    <a:pt x="106" y="82"/>
                  </a:lnTo>
                  <a:lnTo>
                    <a:pt x="102" y="80"/>
                  </a:lnTo>
                  <a:lnTo>
                    <a:pt x="100" y="80"/>
                  </a:lnTo>
                  <a:lnTo>
                    <a:pt x="96" y="80"/>
                  </a:lnTo>
                  <a:lnTo>
                    <a:pt x="88" y="80"/>
                  </a:lnTo>
                  <a:lnTo>
                    <a:pt x="80" y="76"/>
                  </a:lnTo>
                  <a:lnTo>
                    <a:pt x="76" y="72"/>
                  </a:lnTo>
                  <a:lnTo>
                    <a:pt x="74" y="66"/>
                  </a:lnTo>
                  <a:lnTo>
                    <a:pt x="76" y="60"/>
                  </a:lnTo>
                  <a:lnTo>
                    <a:pt x="80" y="54"/>
                  </a:lnTo>
                  <a:lnTo>
                    <a:pt x="88" y="52"/>
                  </a:lnTo>
                  <a:lnTo>
                    <a:pt x="96" y="50"/>
                  </a:lnTo>
                  <a:lnTo>
                    <a:pt x="98" y="50"/>
                  </a:lnTo>
                  <a:lnTo>
                    <a:pt x="100" y="50"/>
                  </a:lnTo>
                  <a:lnTo>
                    <a:pt x="102" y="50"/>
                  </a:lnTo>
                  <a:lnTo>
                    <a:pt x="102" y="48"/>
                  </a:lnTo>
                  <a:lnTo>
                    <a:pt x="102" y="44"/>
                  </a:lnTo>
                  <a:lnTo>
                    <a:pt x="102" y="42"/>
                  </a:lnTo>
                  <a:lnTo>
                    <a:pt x="102" y="40"/>
                  </a:lnTo>
                  <a:lnTo>
                    <a:pt x="102" y="34"/>
                  </a:lnTo>
                  <a:lnTo>
                    <a:pt x="104" y="28"/>
                  </a:lnTo>
                  <a:lnTo>
                    <a:pt x="112" y="16"/>
                  </a:lnTo>
                  <a:lnTo>
                    <a:pt x="118" y="12"/>
                  </a:lnTo>
                  <a:lnTo>
                    <a:pt x="122" y="8"/>
                  </a:lnTo>
                  <a:lnTo>
                    <a:pt x="130" y="4"/>
                  </a:lnTo>
                  <a:lnTo>
                    <a:pt x="136" y="4"/>
                  </a:lnTo>
                  <a:lnTo>
                    <a:pt x="144" y="4"/>
                  </a:lnTo>
                  <a:lnTo>
                    <a:pt x="152" y="8"/>
                  </a:lnTo>
                  <a:lnTo>
                    <a:pt x="158" y="12"/>
                  </a:lnTo>
                  <a:lnTo>
                    <a:pt x="162" y="16"/>
                  </a:lnTo>
                  <a:lnTo>
                    <a:pt x="168" y="28"/>
                  </a:lnTo>
                  <a:lnTo>
                    <a:pt x="170" y="40"/>
                  </a:lnTo>
                  <a:lnTo>
                    <a:pt x="170" y="62"/>
                  </a:lnTo>
                  <a:lnTo>
                    <a:pt x="168" y="82"/>
                  </a:lnTo>
                  <a:lnTo>
                    <a:pt x="164" y="102"/>
                  </a:lnTo>
                  <a:lnTo>
                    <a:pt x="160" y="120"/>
                  </a:lnTo>
                  <a:lnTo>
                    <a:pt x="154" y="136"/>
                  </a:lnTo>
                  <a:lnTo>
                    <a:pt x="148" y="152"/>
                  </a:lnTo>
                  <a:lnTo>
                    <a:pt x="134" y="178"/>
                  </a:lnTo>
                  <a:lnTo>
                    <a:pt x="118" y="200"/>
                  </a:lnTo>
                  <a:lnTo>
                    <a:pt x="102" y="220"/>
                  </a:lnTo>
                  <a:lnTo>
                    <a:pt x="86" y="234"/>
                  </a:lnTo>
                  <a:lnTo>
                    <a:pt x="70" y="244"/>
                  </a:lnTo>
                  <a:lnTo>
                    <a:pt x="60" y="238"/>
                  </a:lnTo>
                  <a:lnTo>
                    <a:pt x="40" y="228"/>
                  </a:lnTo>
                  <a:lnTo>
                    <a:pt x="20" y="216"/>
                  </a:lnTo>
                  <a:lnTo>
                    <a:pt x="8" y="210"/>
                  </a:lnTo>
                  <a:lnTo>
                    <a:pt x="8" y="208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36"/>
            <p:cNvSpPr/>
            <p:nvPr/>
          </p:nvSpPr>
          <p:spPr>
            <a:xfrm>
              <a:off x="482600" y="3127375"/>
              <a:ext cx="879475" cy="523875"/>
            </a:xfrm>
            <a:custGeom>
              <a:avLst/>
              <a:gdLst/>
              <a:ahLst/>
              <a:cxnLst/>
              <a:rect l="l" t="t" r="r" b="b"/>
              <a:pathLst>
                <a:path w="554" h="330" extrusionOk="0">
                  <a:moveTo>
                    <a:pt x="484" y="0"/>
                  </a:moveTo>
                  <a:lnTo>
                    <a:pt x="484" y="0"/>
                  </a:lnTo>
                  <a:lnTo>
                    <a:pt x="472" y="8"/>
                  </a:lnTo>
                  <a:lnTo>
                    <a:pt x="458" y="16"/>
                  </a:lnTo>
                  <a:lnTo>
                    <a:pt x="438" y="22"/>
                  </a:lnTo>
                  <a:lnTo>
                    <a:pt x="412" y="30"/>
                  </a:lnTo>
                  <a:lnTo>
                    <a:pt x="382" y="32"/>
                  </a:lnTo>
                  <a:lnTo>
                    <a:pt x="364" y="32"/>
                  </a:lnTo>
                  <a:lnTo>
                    <a:pt x="346" y="32"/>
                  </a:lnTo>
                  <a:lnTo>
                    <a:pt x="324" y="28"/>
                  </a:lnTo>
                  <a:lnTo>
                    <a:pt x="302" y="24"/>
                  </a:lnTo>
                  <a:lnTo>
                    <a:pt x="298" y="22"/>
                  </a:lnTo>
                  <a:lnTo>
                    <a:pt x="294" y="18"/>
                  </a:lnTo>
                  <a:lnTo>
                    <a:pt x="290" y="16"/>
                  </a:lnTo>
                  <a:lnTo>
                    <a:pt x="286" y="14"/>
                  </a:lnTo>
                  <a:lnTo>
                    <a:pt x="284" y="14"/>
                  </a:lnTo>
                  <a:lnTo>
                    <a:pt x="282" y="14"/>
                  </a:lnTo>
                  <a:lnTo>
                    <a:pt x="280" y="16"/>
                  </a:lnTo>
                  <a:lnTo>
                    <a:pt x="276" y="16"/>
                  </a:lnTo>
                  <a:lnTo>
                    <a:pt x="274" y="16"/>
                  </a:lnTo>
                  <a:lnTo>
                    <a:pt x="272" y="14"/>
                  </a:lnTo>
                  <a:lnTo>
                    <a:pt x="270" y="14"/>
                  </a:lnTo>
                  <a:lnTo>
                    <a:pt x="268" y="14"/>
                  </a:lnTo>
                  <a:lnTo>
                    <a:pt x="252" y="18"/>
                  </a:lnTo>
                  <a:lnTo>
                    <a:pt x="238" y="22"/>
                  </a:lnTo>
                  <a:lnTo>
                    <a:pt x="222" y="26"/>
                  </a:lnTo>
                  <a:lnTo>
                    <a:pt x="208" y="32"/>
                  </a:lnTo>
                  <a:lnTo>
                    <a:pt x="176" y="32"/>
                  </a:lnTo>
                  <a:lnTo>
                    <a:pt x="148" y="30"/>
                  </a:lnTo>
                  <a:lnTo>
                    <a:pt x="124" y="26"/>
                  </a:lnTo>
                  <a:lnTo>
                    <a:pt x="104" y="20"/>
                  </a:lnTo>
                  <a:lnTo>
                    <a:pt x="90" y="12"/>
                  </a:lnTo>
                  <a:lnTo>
                    <a:pt x="80" y="6"/>
                  </a:lnTo>
                  <a:lnTo>
                    <a:pt x="70" y="0"/>
                  </a:lnTo>
                  <a:lnTo>
                    <a:pt x="52" y="18"/>
                  </a:lnTo>
                  <a:lnTo>
                    <a:pt x="34" y="34"/>
                  </a:lnTo>
                  <a:lnTo>
                    <a:pt x="18" y="52"/>
                  </a:lnTo>
                  <a:lnTo>
                    <a:pt x="0" y="70"/>
                  </a:lnTo>
                  <a:lnTo>
                    <a:pt x="8" y="80"/>
                  </a:lnTo>
                  <a:lnTo>
                    <a:pt x="34" y="102"/>
                  </a:lnTo>
                  <a:lnTo>
                    <a:pt x="50" y="116"/>
                  </a:lnTo>
                  <a:lnTo>
                    <a:pt x="72" y="128"/>
                  </a:lnTo>
                  <a:lnTo>
                    <a:pt x="94" y="138"/>
                  </a:lnTo>
                  <a:lnTo>
                    <a:pt x="118" y="146"/>
                  </a:lnTo>
                  <a:lnTo>
                    <a:pt x="118" y="192"/>
                  </a:lnTo>
                  <a:lnTo>
                    <a:pt x="118" y="238"/>
                  </a:lnTo>
                  <a:lnTo>
                    <a:pt x="118" y="284"/>
                  </a:lnTo>
                  <a:lnTo>
                    <a:pt x="118" y="330"/>
                  </a:lnTo>
                  <a:lnTo>
                    <a:pt x="196" y="328"/>
                  </a:lnTo>
                  <a:lnTo>
                    <a:pt x="276" y="328"/>
                  </a:lnTo>
                  <a:lnTo>
                    <a:pt x="354" y="328"/>
                  </a:lnTo>
                  <a:lnTo>
                    <a:pt x="432" y="328"/>
                  </a:lnTo>
                  <a:lnTo>
                    <a:pt x="432" y="282"/>
                  </a:lnTo>
                  <a:lnTo>
                    <a:pt x="432" y="236"/>
                  </a:lnTo>
                  <a:lnTo>
                    <a:pt x="432" y="190"/>
                  </a:lnTo>
                  <a:lnTo>
                    <a:pt x="432" y="146"/>
                  </a:lnTo>
                  <a:lnTo>
                    <a:pt x="446" y="142"/>
                  </a:lnTo>
                  <a:lnTo>
                    <a:pt x="460" y="138"/>
                  </a:lnTo>
                  <a:lnTo>
                    <a:pt x="482" y="128"/>
                  </a:lnTo>
                  <a:lnTo>
                    <a:pt x="504" y="114"/>
                  </a:lnTo>
                  <a:lnTo>
                    <a:pt x="522" y="102"/>
                  </a:lnTo>
                  <a:lnTo>
                    <a:pt x="536" y="88"/>
                  </a:lnTo>
                  <a:lnTo>
                    <a:pt x="546" y="76"/>
                  </a:lnTo>
                  <a:lnTo>
                    <a:pt x="554" y="66"/>
                  </a:lnTo>
                  <a:lnTo>
                    <a:pt x="536" y="50"/>
                  </a:lnTo>
                  <a:lnTo>
                    <a:pt x="518" y="32"/>
                  </a:lnTo>
                  <a:lnTo>
                    <a:pt x="502" y="16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867C6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36"/>
            <p:cNvSpPr/>
            <p:nvPr/>
          </p:nvSpPr>
          <p:spPr>
            <a:xfrm>
              <a:off x="815975" y="3143250"/>
              <a:ext cx="215900" cy="92075"/>
            </a:xfrm>
            <a:custGeom>
              <a:avLst/>
              <a:gdLst/>
              <a:ahLst/>
              <a:cxnLst/>
              <a:rect l="l" t="t" r="r" b="b"/>
              <a:pathLst>
                <a:path w="136" h="58" extrusionOk="0">
                  <a:moveTo>
                    <a:pt x="136" y="30"/>
                  </a:moveTo>
                  <a:lnTo>
                    <a:pt x="136" y="30"/>
                  </a:lnTo>
                  <a:lnTo>
                    <a:pt x="134" y="34"/>
                  </a:lnTo>
                  <a:lnTo>
                    <a:pt x="130" y="40"/>
                  </a:lnTo>
                  <a:lnTo>
                    <a:pt x="124" y="46"/>
                  </a:lnTo>
                  <a:lnTo>
                    <a:pt x="116" y="50"/>
                  </a:lnTo>
                  <a:lnTo>
                    <a:pt x="106" y="54"/>
                  </a:lnTo>
                  <a:lnTo>
                    <a:pt x="94" y="56"/>
                  </a:lnTo>
                  <a:lnTo>
                    <a:pt x="82" y="58"/>
                  </a:lnTo>
                  <a:lnTo>
                    <a:pt x="68" y="58"/>
                  </a:lnTo>
                  <a:lnTo>
                    <a:pt x="54" y="58"/>
                  </a:lnTo>
                  <a:lnTo>
                    <a:pt x="42" y="56"/>
                  </a:lnTo>
                  <a:lnTo>
                    <a:pt x="30" y="54"/>
                  </a:lnTo>
                  <a:lnTo>
                    <a:pt x="20" y="50"/>
                  </a:lnTo>
                  <a:lnTo>
                    <a:pt x="12" y="46"/>
                  </a:lnTo>
                  <a:lnTo>
                    <a:pt x="6" y="40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20" y="8"/>
                  </a:lnTo>
                  <a:lnTo>
                    <a:pt x="30" y="4"/>
                  </a:lnTo>
                  <a:lnTo>
                    <a:pt x="42" y="2"/>
                  </a:lnTo>
                  <a:lnTo>
                    <a:pt x="54" y="0"/>
                  </a:lnTo>
                  <a:lnTo>
                    <a:pt x="68" y="0"/>
                  </a:lnTo>
                  <a:lnTo>
                    <a:pt x="82" y="0"/>
                  </a:lnTo>
                  <a:lnTo>
                    <a:pt x="94" y="2"/>
                  </a:lnTo>
                  <a:lnTo>
                    <a:pt x="106" y="4"/>
                  </a:lnTo>
                  <a:lnTo>
                    <a:pt x="116" y="8"/>
                  </a:lnTo>
                  <a:lnTo>
                    <a:pt x="124" y="12"/>
                  </a:lnTo>
                  <a:lnTo>
                    <a:pt x="130" y="18"/>
                  </a:lnTo>
                  <a:lnTo>
                    <a:pt x="134" y="24"/>
                  </a:lnTo>
                  <a:lnTo>
                    <a:pt x="136" y="3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36"/>
            <p:cNvSpPr/>
            <p:nvPr/>
          </p:nvSpPr>
          <p:spPr>
            <a:xfrm>
              <a:off x="463550" y="3117850"/>
              <a:ext cx="136525" cy="127000"/>
            </a:xfrm>
            <a:custGeom>
              <a:avLst/>
              <a:gdLst/>
              <a:ahLst/>
              <a:cxnLst/>
              <a:rect l="l" t="t" r="r" b="b"/>
              <a:pathLst>
                <a:path w="86" h="80" extrusionOk="0">
                  <a:moveTo>
                    <a:pt x="0" y="70"/>
                  </a:moveTo>
                  <a:lnTo>
                    <a:pt x="2" y="74"/>
                  </a:lnTo>
                  <a:lnTo>
                    <a:pt x="4" y="76"/>
                  </a:lnTo>
                  <a:lnTo>
                    <a:pt x="8" y="78"/>
                  </a:lnTo>
                  <a:lnTo>
                    <a:pt x="10" y="80"/>
                  </a:lnTo>
                  <a:lnTo>
                    <a:pt x="28" y="62"/>
                  </a:lnTo>
                  <a:lnTo>
                    <a:pt x="48" y="44"/>
                  </a:lnTo>
                  <a:lnTo>
                    <a:pt x="66" y="26"/>
                  </a:lnTo>
                  <a:lnTo>
                    <a:pt x="86" y="10"/>
                  </a:lnTo>
                  <a:lnTo>
                    <a:pt x="84" y="6"/>
                  </a:lnTo>
                  <a:lnTo>
                    <a:pt x="80" y="4"/>
                  </a:lnTo>
                  <a:lnTo>
                    <a:pt x="78" y="2"/>
                  </a:lnTo>
                  <a:lnTo>
                    <a:pt x="76" y="0"/>
                  </a:lnTo>
                  <a:lnTo>
                    <a:pt x="58" y="18"/>
                  </a:lnTo>
                  <a:lnTo>
                    <a:pt x="38" y="36"/>
                  </a:lnTo>
                  <a:lnTo>
                    <a:pt x="20" y="52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534C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36"/>
            <p:cNvSpPr/>
            <p:nvPr/>
          </p:nvSpPr>
          <p:spPr>
            <a:xfrm>
              <a:off x="1244600" y="3117850"/>
              <a:ext cx="130175" cy="120650"/>
            </a:xfrm>
            <a:custGeom>
              <a:avLst/>
              <a:gdLst/>
              <a:ahLst/>
              <a:cxnLst/>
              <a:rect l="l" t="t" r="r" b="b"/>
              <a:pathLst>
                <a:path w="82" h="76" extrusionOk="0">
                  <a:moveTo>
                    <a:pt x="0" y="10"/>
                  </a:moveTo>
                  <a:lnTo>
                    <a:pt x="18" y="26"/>
                  </a:lnTo>
                  <a:lnTo>
                    <a:pt x="36" y="42"/>
                  </a:lnTo>
                  <a:lnTo>
                    <a:pt x="56" y="60"/>
                  </a:lnTo>
                  <a:lnTo>
                    <a:pt x="74" y="76"/>
                  </a:lnTo>
                  <a:lnTo>
                    <a:pt x="76" y="74"/>
                  </a:lnTo>
                  <a:lnTo>
                    <a:pt x="78" y="70"/>
                  </a:lnTo>
                  <a:lnTo>
                    <a:pt x="80" y="68"/>
                  </a:lnTo>
                  <a:lnTo>
                    <a:pt x="82" y="66"/>
                  </a:lnTo>
                  <a:lnTo>
                    <a:pt x="64" y="50"/>
                  </a:lnTo>
                  <a:lnTo>
                    <a:pt x="46" y="32"/>
                  </a:lnTo>
                  <a:lnTo>
                    <a:pt x="28" y="16"/>
                  </a:lnTo>
                  <a:lnTo>
                    <a:pt x="10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2" y="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534C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36"/>
            <p:cNvSpPr/>
            <p:nvPr/>
          </p:nvSpPr>
          <p:spPr>
            <a:xfrm>
              <a:off x="673100" y="3543300"/>
              <a:ext cx="498475" cy="263525"/>
            </a:xfrm>
            <a:custGeom>
              <a:avLst/>
              <a:gdLst/>
              <a:ahLst/>
              <a:cxnLst/>
              <a:rect l="l" t="t" r="r" b="b"/>
              <a:pathLst>
                <a:path w="314" h="166" extrusionOk="0">
                  <a:moveTo>
                    <a:pt x="0" y="0"/>
                  </a:moveTo>
                  <a:lnTo>
                    <a:pt x="0" y="42"/>
                  </a:lnTo>
                  <a:lnTo>
                    <a:pt x="0" y="82"/>
                  </a:lnTo>
                  <a:lnTo>
                    <a:pt x="0" y="124"/>
                  </a:lnTo>
                  <a:lnTo>
                    <a:pt x="0" y="164"/>
                  </a:lnTo>
                  <a:lnTo>
                    <a:pt x="32" y="164"/>
                  </a:lnTo>
                  <a:lnTo>
                    <a:pt x="64" y="164"/>
                  </a:lnTo>
                  <a:lnTo>
                    <a:pt x="96" y="164"/>
                  </a:lnTo>
                  <a:lnTo>
                    <a:pt x="128" y="164"/>
                  </a:lnTo>
                  <a:lnTo>
                    <a:pt x="128" y="160"/>
                  </a:lnTo>
                  <a:lnTo>
                    <a:pt x="128" y="154"/>
                  </a:lnTo>
                  <a:lnTo>
                    <a:pt x="128" y="150"/>
                  </a:lnTo>
                  <a:lnTo>
                    <a:pt x="128" y="144"/>
                  </a:lnTo>
                  <a:lnTo>
                    <a:pt x="130" y="138"/>
                  </a:lnTo>
                  <a:lnTo>
                    <a:pt x="132" y="134"/>
                  </a:lnTo>
                  <a:lnTo>
                    <a:pt x="138" y="124"/>
                  </a:lnTo>
                  <a:lnTo>
                    <a:pt x="148" y="118"/>
                  </a:lnTo>
                  <a:lnTo>
                    <a:pt x="152" y="116"/>
                  </a:lnTo>
                  <a:lnTo>
                    <a:pt x="158" y="114"/>
                  </a:lnTo>
                  <a:lnTo>
                    <a:pt x="164" y="116"/>
                  </a:lnTo>
                  <a:lnTo>
                    <a:pt x="170" y="118"/>
                  </a:lnTo>
                  <a:lnTo>
                    <a:pt x="180" y="124"/>
                  </a:lnTo>
                  <a:lnTo>
                    <a:pt x="186" y="134"/>
                  </a:lnTo>
                  <a:lnTo>
                    <a:pt x="188" y="138"/>
                  </a:lnTo>
                  <a:lnTo>
                    <a:pt x="188" y="144"/>
                  </a:lnTo>
                  <a:lnTo>
                    <a:pt x="188" y="150"/>
                  </a:lnTo>
                  <a:lnTo>
                    <a:pt x="188" y="156"/>
                  </a:lnTo>
                  <a:lnTo>
                    <a:pt x="188" y="160"/>
                  </a:lnTo>
                  <a:lnTo>
                    <a:pt x="188" y="166"/>
                  </a:lnTo>
                  <a:lnTo>
                    <a:pt x="220" y="166"/>
                  </a:lnTo>
                  <a:lnTo>
                    <a:pt x="252" y="166"/>
                  </a:lnTo>
                  <a:lnTo>
                    <a:pt x="282" y="166"/>
                  </a:lnTo>
                  <a:lnTo>
                    <a:pt x="314" y="166"/>
                  </a:lnTo>
                  <a:lnTo>
                    <a:pt x="314" y="124"/>
                  </a:lnTo>
                  <a:lnTo>
                    <a:pt x="314" y="84"/>
                  </a:lnTo>
                  <a:lnTo>
                    <a:pt x="314" y="42"/>
                  </a:lnTo>
                  <a:lnTo>
                    <a:pt x="314" y="0"/>
                  </a:lnTo>
                  <a:lnTo>
                    <a:pt x="236" y="0"/>
                  </a:lnTo>
                  <a:lnTo>
                    <a:pt x="156" y="0"/>
                  </a:lnTo>
                  <a:lnTo>
                    <a:pt x="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4C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36"/>
            <p:cNvSpPr/>
            <p:nvPr/>
          </p:nvSpPr>
          <p:spPr>
            <a:xfrm>
              <a:off x="638175" y="3330575"/>
              <a:ext cx="53975" cy="212725"/>
            </a:xfrm>
            <a:custGeom>
              <a:avLst/>
              <a:gdLst/>
              <a:ahLst/>
              <a:cxnLst/>
              <a:rect l="l" t="t" r="r" b="b"/>
              <a:pathLst>
                <a:path w="34" h="134" extrusionOk="0">
                  <a:moveTo>
                    <a:pt x="18" y="0"/>
                  </a:moveTo>
                  <a:lnTo>
                    <a:pt x="18" y="0"/>
                  </a:lnTo>
                  <a:lnTo>
                    <a:pt x="12" y="20"/>
                  </a:lnTo>
                  <a:lnTo>
                    <a:pt x="6" y="42"/>
                  </a:lnTo>
                  <a:lnTo>
                    <a:pt x="2" y="68"/>
                  </a:lnTo>
                  <a:lnTo>
                    <a:pt x="0" y="92"/>
                  </a:lnTo>
                  <a:lnTo>
                    <a:pt x="0" y="104"/>
                  </a:lnTo>
                  <a:lnTo>
                    <a:pt x="0" y="114"/>
                  </a:lnTo>
                  <a:lnTo>
                    <a:pt x="4" y="122"/>
                  </a:lnTo>
                  <a:lnTo>
                    <a:pt x="8" y="130"/>
                  </a:lnTo>
                  <a:lnTo>
                    <a:pt x="14" y="134"/>
                  </a:lnTo>
                  <a:lnTo>
                    <a:pt x="22" y="134"/>
                  </a:lnTo>
                  <a:lnTo>
                    <a:pt x="24" y="132"/>
                  </a:lnTo>
                  <a:lnTo>
                    <a:pt x="28" y="128"/>
                  </a:lnTo>
                  <a:lnTo>
                    <a:pt x="30" y="124"/>
                  </a:lnTo>
                  <a:lnTo>
                    <a:pt x="34" y="120"/>
                  </a:lnTo>
                  <a:lnTo>
                    <a:pt x="34" y="106"/>
                  </a:lnTo>
                  <a:lnTo>
                    <a:pt x="32" y="72"/>
                  </a:lnTo>
                  <a:lnTo>
                    <a:pt x="32" y="52"/>
                  </a:lnTo>
                  <a:lnTo>
                    <a:pt x="28" y="32"/>
                  </a:lnTo>
                  <a:lnTo>
                    <a:pt x="24" y="1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867C6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36"/>
            <p:cNvSpPr/>
            <p:nvPr/>
          </p:nvSpPr>
          <p:spPr>
            <a:xfrm>
              <a:off x="1152525" y="3330575"/>
              <a:ext cx="53975" cy="212725"/>
            </a:xfrm>
            <a:custGeom>
              <a:avLst/>
              <a:gdLst/>
              <a:ahLst/>
              <a:cxnLst/>
              <a:rect l="l" t="t" r="r" b="b"/>
              <a:pathLst>
                <a:path w="34" h="134" extrusionOk="0">
                  <a:moveTo>
                    <a:pt x="16" y="0"/>
                  </a:moveTo>
                  <a:lnTo>
                    <a:pt x="16" y="0"/>
                  </a:lnTo>
                  <a:lnTo>
                    <a:pt x="22" y="20"/>
                  </a:lnTo>
                  <a:lnTo>
                    <a:pt x="28" y="42"/>
                  </a:lnTo>
                  <a:lnTo>
                    <a:pt x="32" y="68"/>
                  </a:lnTo>
                  <a:lnTo>
                    <a:pt x="34" y="92"/>
                  </a:lnTo>
                  <a:lnTo>
                    <a:pt x="34" y="104"/>
                  </a:lnTo>
                  <a:lnTo>
                    <a:pt x="34" y="114"/>
                  </a:lnTo>
                  <a:lnTo>
                    <a:pt x="30" y="122"/>
                  </a:lnTo>
                  <a:lnTo>
                    <a:pt x="26" y="130"/>
                  </a:lnTo>
                  <a:lnTo>
                    <a:pt x="20" y="134"/>
                  </a:lnTo>
                  <a:lnTo>
                    <a:pt x="12" y="134"/>
                  </a:lnTo>
                  <a:lnTo>
                    <a:pt x="10" y="132"/>
                  </a:lnTo>
                  <a:lnTo>
                    <a:pt x="6" y="128"/>
                  </a:lnTo>
                  <a:lnTo>
                    <a:pt x="4" y="124"/>
                  </a:lnTo>
                  <a:lnTo>
                    <a:pt x="0" y="120"/>
                  </a:lnTo>
                  <a:lnTo>
                    <a:pt x="0" y="106"/>
                  </a:lnTo>
                  <a:lnTo>
                    <a:pt x="2" y="72"/>
                  </a:lnTo>
                  <a:lnTo>
                    <a:pt x="2" y="52"/>
                  </a:lnTo>
                  <a:lnTo>
                    <a:pt x="6" y="32"/>
                  </a:lnTo>
                  <a:lnTo>
                    <a:pt x="10" y="1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867C6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36"/>
            <p:cNvSpPr/>
            <p:nvPr/>
          </p:nvSpPr>
          <p:spPr>
            <a:xfrm>
              <a:off x="673100" y="3876675"/>
              <a:ext cx="158750" cy="92075"/>
            </a:xfrm>
            <a:custGeom>
              <a:avLst/>
              <a:gdLst/>
              <a:ahLst/>
              <a:cxnLst/>
              <a:rect l="l" t="t" r="r" b="b"/>
              <a:pathLst>
                <a:path w="100" h="58" extrusionOk="0">
                  <a:moveTo>
                    <a:pt x="100" y="58"/>
                  </a:moveTo>
                  <a:lnTo>
                    <a:pt x="74" y="58"/>
                  </a:lnTo>
                  <a:lnTo>
                    <a:pt x="50" y="58"/>
                  </a:lnTo>
                  <a:lnTo>
                    <a:pt x="24" y="58"/>
                  </a:lnTo>
                  <a:lnTo>
                    <a:pt x="0" y="58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0" y="0"/>
                  </a:lnTo>
                  <a:lnTo>
                    <a:pt x="74" y="0"/>
                  </a:lnTo>
                  <a:lnTo>
                    <a:pt x="100" y="0"/>
                  </a:lnTo>
                  <a:lnTo>
                    <a:pt x="100" y="16"/>
                  </a:lnTo>
                  <a:lnTo>
                    <a:pt x="100" y="30"/>
                  </a:lnTo>
                  <a:lnTo>
                    <a:pt x="100" y="44"/>
                  </a:lnTo>
                  <a:lnTo>
                    <a:pt x="100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36"/>
            <p:cNvSpPr/>
            <p:nvPr/>
          </p:nvSpPr>
          <p:spPr>
            <a:xfrm>
              <a:off x="1012825" y="3876675"/>
              <a:ext cx="155575" cy="92075"/>
            </a:xfrm>
            <a:custGeom>
              <a:avLst/>
              <a:gdLst/>
              <a:ahLst/>
              <a:cxnLst/>
              <a:rect l="l" t="t" r="r" b="b"/>
              <a:pathLst>
                <a:path w="98" h="58" extrusionOk="0">
                  <a:moveTo>
                    <a:pt x="98" y="58"/>
                  </a:moveTo>
                  <a:lnTo>
                    <a:pt x="74" y="58"/>
                  </a:lnTo>
                  <a:lnTo>
                    <a:pt x="48" y="58"/>
                  </a:lnTo>
                  <a:lnTo>
                    <a:pt x="24" y="58"/>
                  </a:lnTo>
                  <a:lnTo>
                    <a:pt x="0" y="58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24" y="0"/>
                  </a:lnTo>
                  <a:lnTo>
                    <a:pt x="48" y="0"/>
                  </a:lnTo>
                  <a:lnTo>
                    <a:pt x="74" y="0"/>
                  </a:lnTo>
                  <a:lnTo>
                    <a:pt x="98" y="0"/>
                  </a:lnTo>
                  <a:lnTo>
                    <a:pt x="98" y="16"/>
                  </a:lnTo>
                  <a:lnTo>
                    <a:pt x="98" y="30"/>
                  </a:lnTo>
                  <a:lnTo>
                    <a:pt x="98" y="44"/>
                  </a:lnTo>
                  <a:lnTo>
                    <a:pt x="98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36"/>
            <p:cNvSpPr/>
            <p:nvPr/>
          </p:nvSpPr>
          <p:spPr>
            <a:xfrm>
              <a:off x="606425" y="3962400"/>
              <a:ext cx="254000" cy="107950"/>
            </a:xfrm>
            <a:custGeom>
              <a:avLst/>
              <a:gdLst/>
              <a:ahLst/>
              <a:cxnLst/>
              <a:rect l="l" t="t" r="r" b="b"/>
              <a:pathLst>
                <a:path w="160" h="68" extrusionOk="0">
                  <a:moveTo>
                    <a:pt x="34" y="0"/>
                  </a:moveTo>
                  <a:lnTo>
                    <a:pt x="34" y="0"/>
                  </a:lnTo>
                  <a:lnTo>
                    <a:pt x="28" y="6"/>
                  </a:lnTo>
                  <a:lnTo>
                    <a:pt x="18" y="18"/>
                  </a:lnTo>
                  <a:lnTo>
                    <a:pt x="12" y="28"/>
                  </a:lnTo>
                  <a:lnTo>
                    <a:pt x="6" y="40"/>
                  </a:lnTo>
                  <a:lnTo>
                    <a:pt x="2" y="52"/>
                  </a:lnTo>
                  <a:lnTo>
                    <a:pt x="0" y="68"/>
                  </a:lnTo>
                  <a:lnTo>
                    <a:pt x="40" y="68"/>
                  </a:lnTo>
                  <a:lnTo>
                    <a:pt x="80" y="68"/>
                  </a:lnTo>
                  <a:lnTo>
                    <a:pt x="120" y="68"/>
                  </a:lnTo>
                  <a:lnTo>
                    <a:pt x="160" y="68"/>
                  </a:lnTo>
                  <a:lnTo>
                    <a:pt x="160" y="62"/>
                  </a:lnTo>
                  <a:lnTo>
                    <a:pt x="158" y="48"/>
                  </a:lnTo>
                  <a:lnTo>
                    <a:pt x="156" y="38"/>
                  </a:lnTo>
                  <a:lnTo>
                    <a:pt x="154" y="28"/>
                  </a:lnTo>
                  <a:lnTo>
                    <a:pt x="148" y="16"/>
                  </a:lnTo>
                  <a:lnTo>
                    <a:pt x="138" y="2"/>
                  </a:lnTo>
                  <a:lnTo>
                    <a:pt x="112" y="2"/>
                  </a:lnTo>
                  <a:lnTo>
                    <a:pt x="86" y="2"/>
                  </a:lnTo>
                  <a:lnTo>
                    <a:pt x="60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534C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36"/>
            <p:cNvSpPr/>
            <p:nvPr/>
          </p:nvSpPr>
          <p:spPr>
            <a:xfrm>
              <a:off x="647700" y="3908425"/>
              <a:ext cx="161925" cy="82550"/>
            </a:xfrm>
            <a:custGeom>
              <a:avLst/>
              <a:gdLst/>
              <a:ahLst/>
              <a:cxnLst/>
              <a:rect l="l" t="t" r="r" b="b"/>
              <a:pathLst>
                <a:path w="102" h="52" extrusionOk="0">
                  <a:moveTo>
                    <a:pt x="0" y="46"/>
                  </a:moveTo>
                  <a:lnTo>
                    <a:pt x="0" y="46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4" y="14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62" y="0"/>
                  </a:lnTo>
                  <a:lnTo>
                    <a:pt x="72" y="0"/>
                  </a:lnTo>
                  <a:lnTo>
                    <a:pt x="78" y="2"/>
                  </a:lnTo>
                  <a:lnTo>
                    <a:pt x="84" y="2"/>
                  </a:lnTo>
                  <a:lnTo>
                    <a:pt x="90" y="6"/>
                  </a:lnTo>
                  <a:lnTo>
                    <a:pt x="96" y="12"/>
                  </a:lnTo>
                  <a:lnTo>
                    <a:pt x="100" y="22"/>
                  </a:lnTo>
                  <a:lnTo>
                    <a:pt x="102" y="34"/>
                  </a:lnTo>
                  <a:lnTo>
                    <a:pt x="100" y="52"/>
                  </a:lnTo>
                  <a:lnTo>
                    <a:pt x="90" y="52"/>
                  </a:lnTo>
                  <a:lnTo>
                    <a:pt x="66" y="50"/>
                  </a:lnTo>
                  <a:lnTo>
                    <a:pt x="34" y="48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534C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36"/>
            <p:cNvSpPr/>
            <p:nvPr/>
          </p:nvSpPr>
          <p:spPr>
            <a:xfrm>
              <a:off x="669925" y="3975100"/>
              <a:ext cx="101600" cy="19050"/>
            </a:xfrm>
            <a:custGeom>
              <a:avLst/>
              <a:gdLst/>
              <a:ahLst/>
              <a:cxnLst/>
              <a:rect l="l" t="t" r="r" b="b"/>
              <a:pathLst>
                <a:path w="64" h="12" extrusionOk="0">
                  <a:moveTo>
                    <a:pt x="0" y="2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8" y="4"/>
                  </a:lnTo>
                  <a:lnTo>
                    <a:pt x="22" y="4"/>
                  </a:lnTo>
                  <a:lnTo>
                    <a:pt x="42" y="6"/>
                  </a:lnTo>
                  <a:lnTo>
                    <a:pt x="52" y="8"/>
                  </a:lnTo>
                  <a:lnTo>
                    <a:pt x="62" y="12"/>
                  </a:lnTo>
                  <a:lnTo>
                    <a:pt x="64" y="10"/>
                  </a:lnTo>
                  <a:lnTo>
                    <a:pt x="64" y="8"/>
                  </a:lnTo>
                  <a:lnTo>
                    <a:pt x="54" y="4"/>
                  </a:lnTo>
                  <a:lnTo>
                    <a:pt x="42" y="2"/>
                  </a:lnTo>
                  <a:lnTo>
                    <a:pt x="22" y="0"/>
                  </a:lnTo>
                  <a:lnTo>
                    <a:pt x="8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36"/>
            <p:cNvSpPr/>
            <p:nvPr/>
          </p:nvSpPr>
          <p:spPr>
            <a:xfrm>
              <a:off x="660400" y="3987800"/>
              <a:ext cx="95250" cy="19050"/>
            </a:xfrm>
            <a:custGeom>
              <a:avLst/>
              <a:gdLst/>
              <a:ahLst/>
              <a:cxnLst/>
              <a:rect l="l" t="t" r="r" b="b"/>
              <a:pathLst>
                <a:path w="60" h="12" extrusionOk="0">
                  <a:moveTo>
                    <a:pt x="0" y="4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6" y="6"/>
                  </a:lnTo>
                  <a:lnTo>
                    <a:pt x="20" y="4"/>
                  </a:lnTo>
                  <a:lnTo>
                    <a:pt x="38" y="6"/>
                  </a:lnTo>
                  <a:lnTo>
                    <a:pt x="48" y="8"/>
                  </a:lnTo>
                  <a:lnTo>
                    <a:pt x="58" y="12"/>
                  </a:lnTo>
                  <a:lnTo>
                    <a:pt x="60" y="10"/>
                  </a:lnTo>
                  <a:lnTo>
                    <a:pt x="60" y="8"/>
                  </a:lnTo>
                  <a:lnTo>
                    <a:pt x="50" y="4"/>
                  </a:lnTo>
                  <a:lnTo>
                    <a:pt x="38" y="2"/>
                  </a:lnTo>
                  <a:lnTo>
                    <a:pt x="20" y="0"/>
                  </a:lnTo>
                  <a:lnTo>
                    <a:pt x="6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36"/>
            <p:cNvSpPr/>
            <p:nvPr/>
          </p:nvSpPr>
          <p:spPr>
            <a:xfrm>
              <a:off x="603250" y="4000500"/>
              <a:ext cx="260350" cy="69850"/>
            </a:xfrm>
            <a:custGeom>
              <a:avLst/>
              <a:gdLst/>
              <a:ahLst/>
              <a:cxnLst/>
              <a:rect l="l" t="t" r="r" b="b"/>
              <a:pathLst>
                <a:path w="164" h="44" extrusionOk="0">
                  <a:moveTo>
                    <a:pt x="48" y="0"/>
                  </a:moveTo>
                  <a:lnTo>
                    <a:pt x="48" y="0"/>
                  </a:lnTo>
                  <a:lnTo>
                    <a:pt x="44" y="4"/>
                  </a:lnTo>
                  <a:lnTo>
                    <a:pt x="36" y="12"/>
                  </a:lnTo>
                  <a:lnTo>
                    <a:pt x="30" y="16"/>
                  </a:lnTo>
                  <a:lnTo>
                    <a:pt x="24" y="20"/>
                  </a:lnTo>
                  <a:lnTo>
                    <a:pt x="14" y="22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2" y="26"/>
                  </a:lnTo>
                  <a:lnTo>
                    <a:pt x="2" y="32"/>
                  </a:lnTo>
                  <a:lnTo>
                    <a:pt x="0" y="44"/>
                  </a:lnTo>
                  <a:lnTo>
                    <a:pt x="42" y="44"/>
                  </a:lnTo>
                  <a:lnTo>
                    <a:pt x="82" y="44"/>
                  </a:lnTo>
                  <a:lnTo>
                    <a:pt x="122" y="44"/>
                  </a:lnTo>
                  <a:lnTo>
                    <a:pt x="162" y="44"/>
                  </a:lnTo>
                  <a:lnTo>
                    <a:pt x="162" y="42"/>
                  </a:lnTo>
                  <a:lnTo>
                    <a:pt x="164" y="36"/>
                  </a:lnTo>
                  <a:lnTo>
                    <a:pt x="164" y="30"/>
                  </a:lnTo>
                  <a:lnTo>
                    <a:pt x="164" y="24"/>
                  </a:lnTo>
                  <a:lnTo>
                    <a:pt x="144" y="24"/>
                  </a:lnTo>
                  <a:lnTo>
                    <a:pt x="102" y="24"/>
                  </a:lnTo>
                  <a:lnTo>
                    <a:pt x="82" y="22"/>
                  </a:lnTo>
                  <a:lnTo>
                    <a:pt x="66" y="18"/>
                  </a:lnTo>
                  <a:lnTo>
                    <a:pt x="60" y="14"/>
                  </a:lnTo>
                  <a:lnTo>
                    <a:pt x="58" y="10"/>
                  </a:lnTo>
                  <a:lnTo>
                    <a:pt x="58" y="6"/>
                  </a:lnTo>
                  <a:lnTo>
                    <a:pt x="62" y="0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7E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36"/>
            <p:cNvSpPr/>
            <p:nvPr/>
          </p:nvSpPr>
          <p:spPr>
            <a:xfrm>
              <a:off x="593725" y="4064000"/>
              <a:ext cx="276225" cy="19050"/>
            </a:xfrm>
            <a:custGeom>
              <a:avLst/>
              <a:gdLst/>
              <a:ahLst/>
              <a:cxnLst/>
              <a:rect l="l" t="t" r="r" b="b"/>
              <a:pathLst>
                <a:path w="174" h="12" extrusionOk="0">
                  <a:moveTo>
                    <a:pt x="8" y="0"/>
                  </a:moveTo>
                  <a:lnTo>
                    <a:pt x="48" y="0"/>
                  </a:lnTo>
                  <a:lnTo>
                    <a:pt x="90" y="0"/>
                  </a:lnTo>
                  <a:lnTo>
                    <a:pt x="130" y="0"/>
                  </a:lnTo>
                  <a:lnTo>
                    <a:pt x="170" y="0"/>
                  </a:lnTo>
                  <a:lnTo>
                    <a:pt x="172" y="2"/>
                  </a:lnTo>
                  <a:lnTo>
                    <a:pt x="174" y="6"/>
                  </a:lnTo>
                  <a:lnTo>
                    <a:pt x="172" y="10"/>
                  </a:lnTo>
                  <a:lnTo>
                    <a:pt x="170" y="12"/>
                  </a:lnTo>
                  <a:lnTo>
                    <a:pt x="166" y="12"/>
                  </a:lnTo>
                  <a:lnTo>
                    <a:pt x="124" y="12"/>
                  </a:lnTo>
                  <a:lnTo>
                    <a:pt x="84" y="12"/>
                  </a:lnTo>
                  <a:lnTo>
                    <a:pt x="42" y="12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534C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36"/>
            <p:cNvSpPr/>
            <p:nvPr/>
          </p:nvSpPr>
          <p:spPr>
            <a:xfrm>
              <a:off x="984250" y="3962400"/>
              <a:ext cx="250825" cy="107950"/>
            </a:xfrm>
            <a:custGeom>
              <a:avLst/>
              <a:gdLst/>
              <a:ahLst/>
              <a:cxnLst/>
              <a:rect l="l" t="t" r="r" b="b"/>
              <a:pathLst>
                <a:path w="158" h="68" extrusionOk="0">
                  <a:moveTo>
                    <a:pt x="122" y="0"/>
                  </a:moveTo>
                  <a:lnTo>
                    <a:pt x="122" y="0"/>
                  </a:lnTo>
                  <a:lnTo>
                    <a:pt x="128" y="6"/>
                  </a:lnTo>
                  <a:lnTo>
                    <a:pt x="140" y="18"/>
                  </a:lnTo>
                  <a:lnTo>
                    <a:pt x="148" y="28"/>
                  </a:lnTo>
                  <a:lnTo>
                    <a:pt x="154" y="40"/>
                  </a:lnTo>
                  <a:lnTo>
                    <a:pt x="158" y="52"/>
                  </a:lnTo>
                  <a:lnTo>
                    <a:pt x="158" y="68"/>
                  </a:lnTo>
                  <a:lnTo>
                    <a:pt x="120" y="68"/>
                  </a:lnTo>
                  <a:lnTo>
                    <a:pt x="80" y="68"/>
                  </a:lnTo>
                  <a:lnTo>
                    <a:pt x="40" y="68"/>
                  </a:lnTo>
                  <a:lnTo>
                    <a:pt x="0" y="68"/>
                  </a:lnTo>
                  <a:lnTo>
                    <a:pt x="0" y="62"/>
                  </a:lnTo>
                  <a:lnTo>
                    <a:pt x="0" y="48"/>
                  </a:lnTo>
                  <a:lnTo>
                    <a:pt x="2" y="26"/>
                  </a:lnTo>
                  <a:lnTo>
                    <a:pt x="6" y="14"/>
                  </a:lnTo>
                  <a:lnTo>
                    <a:pt x="12" y="2"/>
                  </a:lnTo>
                  <a:lnTo>
                    <a:pt x="40" y="2"/>
                  </a:lnTo>
                  <a:lnTo>
                    <a:pt x="68" y="2"/>
                  </a:lnTo>
                  <a:lnTo>
                    <a:pt x="96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534C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36"/>
            <p:cNvSpPr/>
            <p:nvPr/>
          </p:nvSpPr>
          <p:spPr>
            <a:xfrm>
              <a:off x="1035050" y="3914775"/>
              <a:ext cx="149225" cy="69850"/>
            </a:xfrm>
            <a:custGeom>
              <a:avLst/>
              <a:gdLst/>
              <a:ahLst/>
              <a:cxnLst/>
              <a:rect l="l" t="t" r="r" b="b"/>
              <a:pathLst>
                <a:path w="94" h="44" extrusionOk="0">
                  <a:moveTo>
                    <a:pt x="94" y="40"/>
                  </a:moveTo>
                  <a:lnTo>
                    <a:pt x="94" y="40"/>
                  </a:lnTo>
                  <a:lnTo>
                    <a:pt x="94" y="32"/>
                  </a:lnTo>
                  <a:lnTo>
                    <a:pt x="94" y="18"/>
                  </a:lnTo>
                  <a:lnTo>
                    <a:pt x="92" y="12"/>
                  </a:lnTo>
                  <a:lnTo>
                    <a:pt x="86" y="6"/>
                  </a:lnTo>
                  <a:lnTo>
                    <a:pt x="78" y="0"/>
                  </a:lnTo>
                  <a:lnTo>
                    <a:pt x="68" y="0"/>
                  </a:lnTo>
                  <a:lnTo>
                    <a:pt x="58" y="0"/>
                  </a:lnTo>
                  <a:lnTo>
                    <a:pt x="48" y="0"/>
                  </a:lnTo>
                  <a:lnTo>
                    <a:pt x="38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6" y="2"/>
                  </a:lnTo>
                  <a:lnTo>
                    <a:pt x="10" y="4"/>
                  </a:lnTo>
                  <a:lnTo>
                    <a:pt x="6" y="10"/>
                  </a:lnTo>
                  <a:lnTo>
                    <a:pt x="2" y="18"/>
                  </a:lnTo>
                  <a:lnTo>
                    <a:pt x="0" y="28"/>
                  </a:lnTo>
                  <a:lnTo>
                    <a:pt x="2" y="44"/>
                  </a:lnTo>
                  <a:lnTo>
                    <a:pt x="10" y="44"/>
                  </a:lnTo>
                  <a:lnTo>
                    <a:pt x="32" y="44"/>
                  </a:lnTo>
                  <a:lnTo>
                    <a:pt x="62" y="42"/>
                  </a:lnTo>
                  <a:lnTo>
                    <a:pt x="94" y="40"/>
                  </a:lnTo>
                  <a:close/>
                </a:path>
              </a:pathLst>
            </a:custGeom>
            <a:solidFill>
              <a:srgbClr val="534C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36"/>
            <p:cNvSpPr/>
            <p:nvPr/>
          </p:nvSpPr>
          <p:spPr>
            <a:xfrm>
              <a:off x="1073150" y="3975100"/>
              <a:ext cx="98425" cy="19050"/>
            </a:xfrm>
            <a:custGeom>
              <a:avLst/>
              <a:gdLst/>
              <a:ahLst/>
              <a:cxnLst/>
              <a:rect l="l" t="t" r="r" b="b"/>
              <a:pathLst>
                <a:path w="62" h="12" extrusionOk="0">
                  <a:moveTo>
                    <a:pt x="0" y="8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12" y="8"/>
                  </a:lnTo>
                  <a:lnTo>
                    <a:pt x="22" y="6"/>
                  </a:lnTo>
                  <a:lnTo>
                    <a:pt x="42" y="4"/>
                  </a:lnTo>
                  <a:lnTo>
                    <a:pt x="56" y="4"/>
                  </a:lnTo>
                  <a:lnTo>
                    <a:pt x="62" y="6"/>
                  </a:lnTo>
                  <a:lnTo>
                    <a:pt x="62" y="4"/>
                  </a:lnTo>
                  <a:lnTo>
                    <a:pt x="62" y="2"/>
                  </a:lnTo>
                  <a:lnTo>
                    <a:pt x="56" y="0"/>
                  </a:lnTo>
                  <a:lnTo>
                    <a:pt x="42" y="0"/>
                  </a:lnTo>
                  <a:lnTo>
                    <a:pt x="22" y="2"/>
                  </a:lnTo>
                  <a:lnTo>
                    <a:pt x="10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36"/>
            <p:cNvSpPr/>
            <p:nvPr/>
          </p:nvSpPr>
          <p:spPr>
            <a:xfrm>
              <a:off x="1089025" y="3987800"/>
              <a:ext cx="92075" cy="19050"/>
            </a:xfrm>
            <a:custGeom>
              <a:avLst/>
              <a:gdLst/>
              <a:ahLst/>
              <a:cxnLst/>
              <a:rect l="l" t="t" r="r" b="b"/>
              <a:pathLst>
                <a:path w="58" h="12" extrusionOk="0">
                  <a:moveTo>
                    <a:pt x="0" y="8"/>
                  </a:move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2" y="8"/>
                  </a:lnTo>
                  <a:lnTo>
                    <a:pt x="22" y="6"/>
                  </a:lnTo>
                  <a:lnTo>
                    <a:pt x="40" y="4"/>
                  </a:lnTo>
                  <a:lnTo>
                    <a:pt x="52" y="6"/>
                  </a:lnTo>
                  <a:lnTo>
                    <a:pt x="58" y="8"/>
                  </a:lnTo>
                  <a:lnTo>
                    <a:pt x="58" y="6"/>
                  </a:lnTo>
                  <a:lnTo>
                    <a:pt x="58" y="4"/>
                  </a:lnTo>
                  <a:lnTo>
                    <a:pt x="54" y="2"/>
                  </a:lnTo>
                  <a:lnTo>
                    <a:pt x="40" y="0"/>
                  </a:lnTo>
                  <a:lnTo>
                    <a:pt x="22" y="2"/>
                  </a:lnTo>
                  <a:lnTo>
                    <a:pt x="10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36"/>
            <p:cNvSpPr/>
            <p:nvPr/>
          </p:nvSpPr>
          <p:spPr>
            <a:xfrm>
              <a:off x="981075" y="4000500"/>
              <a:ext cx="257175" cy="69850"/>
            </a:xfrm>
            <a:custGeom>
              <a:avLst/>
              <a:gdLst/>
              <a:ahLst/>
              <a:cxnLst/>
              <a:rect l="l" t="t" r="r" b="b"/>
              <a:pathLst>
                <a:path w="162" h="44" extrusionOk="0">
                  <a:moveTo>
                    <a:pt x="116" y="0"/>
                  </a:moveTo>
                  <a:lnTo>
                    <a:pt x="116" y="0"/>
                  </a:lnTo>
                  <a:lnTo>
                    <a:pt x="118" y="4"/>
                  </a:lnTo>
                  <a:lnTo>
                    <a:pt x="126" y="12"/>
                  </a:lnTo>
                  <a:lnTo>
                    <a:pt x="132" y="16"/>
                  </a:lnTo>
                  <a:lnTo>
                    <a:pt x="140" y="20"/>
                  </a:lnTo>
                  <a:lnTo>
                    <a:pt x="148" y="22"/>
                  </a:lnTo>
                  <a:lnTo>
                    <a:pt x="160" y="22"/>
                  </a:lnTo>
                  <a:lnTo>
                    <a:pt x="160" y="24"/>
                  </a:lnTo>
                  <a:lnTo>
                    <a:pt x="160" y="26"/>
                  </a:lnTo>
                  <a:lnTo>
                    <a:pt x="162" y="32"/>
                  </a:lnTo>
                  <a:lnTo>
                    <a:pt x="162" y="44"/>
                  </a:lnTo>
                  <a:lnTo>
                    <a:pt x="122" y="44"/>
                  </a:lnTo>
                  <a:lnTo>
                    <a:pt x="82" y="44"/>
                  </a:lnTo>
                  <a:lnTo>
                    <a:pt x="42" y="44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20" y="24"/>
                  </a:lnTo>
                  <a:lnTo>
                    <a:pt x="62" y="24"/>
                  </a:lnTo>
                  <a:lnTo>
                    <a:pt x="82" y="22"/>
                  </a:lnTo>
                  <a:lnTo>
                    <a:pt x="98" y="18"/>
                  </a:lnTo>
                  <a:lnTo>
                    <a:pt x="102" y="14"/>
                  </a:lnTo>
                  <a:lnTo>
                    <a:pt x="106" y="10"/>
                  </a:lnTo>
                  <a:lnTo>
                    <a:pt x="104" y="6"/>
                  </a:lnTo>
                  <a:lnTo>
                    <a:pt x="100" y="0"/>
                  </a:lnTo>
                  <a:lnTo>
                    <a:pt x="104" y="0"/>
                  </a:lnTo>
                  <a:lnTo>
                    <a:pt x="108" y="0"/>
                  </a:lnTo>
                  <a:lnTo>
                    <a:pt x="112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FF7E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36"/>
            <p:cNvSpPr/>
            <p:nvPr/>
          </p:nvSpPr>
          <p:spPr>
            <a:xfrm>
              <a:off x="974725" y="4064000"/>
              <a:ext cx="276225" cy="19050"/>
            </a:xfrm>
            <a:custGeom>
              <a:avLst/>
              <a:gdLst/>
              <a:ahLst/>
              <a:cxnLst/>
              <a:rect l="l" t="t" r="r" b="b"/>
              <a:pathLst>
                <a:path w="174" h="12" extrusionOk="0">
                  <a:moveTo>
                    <a:pt x="166" y="0"/>
                  </a:moveTo>
                  <a:lnTo>
                    <a:pt x="124" y="0"/>
                  </a:lnTo>
                  <a:lnTo>
                    <a:pt x="84" y="0"/>
                  </a:lnTo>
                  <a:lnTo>
                    <a:pt x="4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2" y="10"/>
                  </a:lnTo>
                  <a:lnTo>
                    <a:pt x="4" y="12"/>
                  </a:lnTo>
                  <a:lnTo>
                    <a:pt x="8" y="12"/>
                  </a:lnTo>
                  <a:lnTo>
                    <a:pt x="48" y="12"/>
                  </a:lnTo>
                  <a:lnTo>
                    <a:pt x="90" y="12"/>
                  </a:lnTo>
                  <a:lnTo>
                    <a:pt x="130" y="12"/>
                  </a:lnTo>
                  <a:lnTo>
                    <a:pt x="172" y="12"/>
                  </a:lnTo>
                  <a:lnTo>
                    <a:pt x="174" y="10"/>
                  </a:lnTo>
                  <a:lnTo>
                    <a:pt x="174" y="6"/>
                  </a:lnTo>
                  <a:lnTo>
                    <a:pt x="172" y="2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534C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36"/>
            <p:cNvSpPr/>
            <p:nvPr/>
          </p:nvSpPr>
          <p:spPr>
            <a:xfrm>
              <a:off x="574675" y="2806700"/>
              <a:ext cx="130175" cy="266700"/>
            </a:xfrm>
            <a:custGeom>
              <a:avLst/>
              <a:gdLst/>
              <a:ahLst/>
              <a:cxnLst/>
              <a:rect l="l" t="t" r="r" b="b"/>
              <a:pathLst>
                <a:path w="82" h="168" extrusionOk="0">
                  <a:moveTo>
                    <a:pt x="0" y="12"/>
                  </a:moveTo>
                  <a:lnTo>
                    <a:pt x="0" y="12"/>
                  </a:lnTo>
                  <a:lnTo>
                    <a:pt x="2" y="26"/>
                  </a:lnTo>
                  <a:lnTo>
                    <a:pt x="8" y="64"/>
                  </a:lnTo>
                  <a:lnTo>
                    <a:pt x="16" y="112"/>
                  </a:lnTo>
                  <a:lnTo>
                    <a:pt x="22" y="136"/>
                  </a:lnTo>
                  <a:lnTo>
                    <a:pt x="28" y="158"/>
                  </a:lnTo>
                  <a:lnTo>
                    <a:pt x="28" y="152"/>
                  </a:lnTo>
                  <a:lnTo>
                    <a:pt x="30" y="138"/>
                  </a:lnTo>
                  <a:lnTo>
                    <a:pt x="32" y="124"/>
                  </a:lnTo>
                  <a:lnTo>
                    <a:pt x="32" y="114"/>
                  </a:lnTo>
                  <a:lnTo>
                    <a:pt x="36" y="126"/>
                  </a:lnTo>
                  <a:lnTo>
                    <a:pt x="40" y="138"/>
                  </a:lnTo>
                  <a:lnTo>
                    <a:pt x="44" y="150"/>
                  </a:lnTo>
                  <a:lnTo>
                    <a:pt x="48" y="162"/>
                  </a:lnTo>
                  <a:lnTo>
                    <a:pt x="50" y="156"/>
                  </a:lnTo>
                  <a:lnTo>
                    <a:pt x="50" y="148"/>
                  </a:lnTo>
                  <a:lnTo>
                    <a:pt x="52" y="142"/>
                  </a:lnTo>
                  <a:lnTo>
                    <a:pt x="52" y="136"/>
                  </a:lnTo>
                  <a:lnTo>
                    <a:pt x="56" y="144"/>
                  </a:lnTo>
                  <a:lnTo>
                    <a:pt x="60" y="152"/>
                  </a:lnTo>
                  <a:lnTo>
                    <a:pt x="64" y="160"/>
                  </a:lnTo>
                  <a:lnTo>
                    <a:pt x="66" y="168"/>
                  </a:lnTo>
                  <a:lnTo>
                    <a:pt x="70" y="164"/>
                  </a:lnTo>
                  <a:lnTo>
                    <a:pt x="74" y="158"/>
                  </a:lnTo>
                  <a:lnTo>
                    <a:pt x="78" y="154"/>
                  </a:lnTo>
                  <a:lnTo>
                    <a:pt x="82" y="148"/>
                  </a:lnTo>
                  <a:lnTo>
                    <a:pt x="72" y="112"/>
                  </a:lnTo>
                  <a:lnTo>
                    <a:pt x="62" y="74"/>
                  </a:lnTo>
                  <a:lnTo>
                    <a:pt x="50" y="38"/>
                  </a:lnTo>
                  <a:lnTo>
                    <a:pt x="40" y="0"/>
                  </a:lnTo>
                  <a:lnTo>
                    <a:pt x="30" y="4"/>
                  </a:lnTo>
                  <a:lnTo>
                    <a:pt x="20" y="6"/>
                  </a:lnTo>
                  <a:lnTo>
                    <a:pt x="10" y="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E160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36"/>
            <p:cNvSpPr/>
            <p:nvPr/>
          </p:nvSpPr>
          <p:spPr>
            <a:xfrm>
              <a:off x="571500" y="2381250"/>
              <a:ext cx="361950" cy="441325"/>
            </a:xfrm>
            <a:custGeom>
              <a:avLst/>
              <a:gdLst/>
              <a:ahLst/>
              <a:cxnLst/>
              <a:rect l="l" t="t" r="r" b="b"/>
              <a:pathLst>
                <a:path w="228" h="278" extrusionOk="0">
                  <a:moveTo>
                    <a:pt x="0" y="252"/>
                  </a:moveTo>
                  <a:lnTo>
                    <a:pt x="0" y="252"/>
                  </a:lnTo>
                  <a:lnTo>
                    <a:pt x="0" y="240"/>
                  </a:lnTo>
                  <a:lnTo>
                    <a:pt x="2" y="210"/>
                  </a:lnTo>
                  <a:lnTo>
                    <a:pt x="4" y="192"/>
                  </a:lnTo>
                  <a:lnTo>
                    <a:pt x="8" y="170"/>
                  </a:lnTo>
                  <a:lnTo>
                    <a:pt x="14" y="146"/>
                  </a:lnTo>
                  <a:lnTo>
                    <a:pt x="22" y="122"/>
                  </a:lnTo>
                  <a:lnTo>
                    <a:pt x="34" y="100"/>
                  </a:lnTo>
                  <a:lnTo>
                    <a:pt x="48" y="76"/>
                  </a:lnTo>
                  <a:lnTo>
                    <a:pt x="66" y="56"/>
                  </a:lnTo>
                  <a:lnTo>
                    <a:pt x="76" y="46"/>
                  </a:lnTo>
                  <a:lnTo>
                    <a:pt x="88" y="36"/>
                  </a:lnTo>
                  <a:lnTo>
                    <a:pt x="102" y="28"/>
                  </a:lnTo>
                  <a:lnTo>
                    <a:pt x="116" y="20"/>
                  </a:lnTo>
                  <a:lnTo>
                    <a:pt x="130" y="14"/>
                  </a:lnTo>
                  <a:lnTo>
                    <a:pt x="148" y="8"/>
                  </a:lnTo>
                  <a:lnTo>
                    <a:pt x="164" y="4"/>
                  </a:lnTo>
                  <a:lnTo>
                    <a:pt x="184" y="2"/>
                  </a:lnTo>
                  <a:lnTo>
                    <a:pt x="204" y="0"/>
                  </a:lnTo>
                  <a:lnTo>
                    <a:pt x="228" y="0"/>
                  </a:lnTo>
                  <a:lnTo>
                    <a:pt x="214" y="16"/>
                  </a:lnTo>
                  <a:lnTo>
                    <a:pt x="202" y="32"/>
                  </a:lnTo>
                  <a:lnTo>
                    <a:pt x="190" y="50"/>
                  </a:lnTo>
                  <a:lnTo>
                    <a:pt x="178" y="66"/>
                  </a:lnTo>
                  <a:lnTo>
                    <a:pt x="176" y="78"/>
                  </a:lnTo>
                  <a:lnTo>
                    <a:pt x="170" y="112"/>
                  </a:lnTo>
                  <a:lnTo>
                    <a:pt x="160" y="156"/>
                  </a:lnTo>
                  <a:lnTo>
                    <a:pt x="152" y="178"/>
                  </a:lnTo>
                  <a:lnTo>
                    <a:pt x="142" y="202"/>
                  </a:lnTo>
                  <a:lnTo>
                    <a:pt x="132" y="224"/>
                  </a:lnTo>
                  <a:lnTo>
                    <a:pt x="118" y="244"/>
                  </a:lnTo>
                  <a:lnTo>
                    <a:pt x="104" y="260"/>
                  </a:lnTo>
                  <a:lnTo>
                    <a:pt x="96" y="266"/>
                  </a:lnTo>
                  <a:lnTo>
                    <a:pt x="88" y="272"/>
                  </a:lnTo>
                  <a:lnTo>
                    <a:pt x="78" y="276"/>
                  </a:lnTo>
                  <a:lnTo>
                    <a:pt x="70" y="278"/>
                  </a:lnTo>
                  <a:lnTo>
                    <a:pt x="60" y="278"/>
                  </a:lnTo>
                  <a:lnTo>
                    <a:pt x="48" y="276"/>
                  </a:lnTo>
                  <a:lnTo>
                    <a:pt x="38" y="274"/>
                  </a:lnTo>
                  <a:lnTo>
                    <a:pt x="26" y="268"/>
                  </a:lnTo>
                  <a:lnTo>
                    <a:pt x="14" y="260"/>
                  </a:lnTo>
                  <a:lnTo>
                    <a:pt x="0" y="252"/>
                  </a:lnTo>
                  <a:close/>
                </a:path>
              </a:pathLst>
            </a:custGeom>
            <a:solidFill>
              <a:srgbClr val="E160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36"/>
            <p:cNvSpPr/>
            <p:nvPr/>
          </p:nvSpPr>
          <p:spPr>
            <a:xfrm>
              <a:off x="739775" y="3060700"/>
              <a:ext cx="174625" cy="136525"/>
            </a:xfrm>
            <a:custGeom>
              <a:avLst/>
              <a:gdLst/>
              <a:ahLst/>
              <a:cxnLst/>
              <a:rect l="l" t="t" r="r" b="b"/>
              <a:pathLst>
                <a:path w="110" h="86" extrusionOk="0">
                  <a:moveTo>
                    <a:pt x="0" y="20"/>
                  </a:moveTo>
                  <a:lnTo>
                    <a:pt x="0" y="20"/>
                  </a:lnTo>
                  <a:lnTo>
                    <a:pt x="6" y="26"/>
                  </a:lnTo>
                  <a:lnTo>
                    <a:pt x="20" y="42"/>
                  </a:lnTo>
                  <a:lnTo>
                    <a:pt x="38" y="62"/>
                  </a:lnTo>
                  <a:lnTo>
                    <a:pt x="44" y="74"/>
                  </a:lnTo>
                  <a:lnTo>
                    <a:pt x="48" y="86"/>
                  </a:lnTo>
                  <a:lnTo>
                    <a:pt x="64" y="86"/>
                  </a:lnTo>
                  <a:lnTo>
                    <a:pt x="78" y="86"/>
                  </a:lnTo>
                  <a:lnTo>
                    <a:pt x="94" y="86"/>
                  </a:lnTo>
                  <a:lnTo>
                    <a:pt x="110" y="86"/>
                  </a:lnTo>
                  <a:lnTo>
                    <a:pt x="110" y="64"/>
                  </a:lnTo>
                  <a:lnTo>
                    <a:pt x="110" y="42"/>
                  </a:lnTo>
                  <a:lnTo>
                    <a:pt x="110" y="22"/>
                  </a:lnTo>
                  <a:lnTo>
                    <a:pt x="110" y="0"/>
                  </a:lnTo>
                  <a:lnTo>
                    <a:pt x="82" y="4"/>
                  </a:lnTo>
                  <a:lnTo>
                    <a:pt x="54" y="10"/>
                  </a:lnTo>
                  <a:lnTo>
                    <a:pt x="26" y="16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36"/>
            <p:cNvSpPr/>
            <p:nvPr/>
          </p:nvSpPr>
          <p:spPr>
            <a:xfrm>
              <a:off x="930275" y="3060700"/>
              <a:ext cx="174625" cy="136525"/>
            </a:xfrm>
            <a:custGeom>
              <a:avLst/>
              <a:gdLst/>
              <a:ahLst/>
              <a:cxnLst/>
              <a:rect l="l" t="t" r="r" b="b"/>
              <a:pathLst>
                <a:path w="110" h="86" extrusionOk="0">
                  <a:moveTo>
                    <a:pt x="110" y="20"/>
                  </a:moveTo>
                  <a:lnTo>
                    <a:pt x="110" y="20"/>
                  </a:lnTo>
                  <a:lnTo>
                    <a:pt x="104" y="26"/>
                  </a:lnTo>
                  <a:lnTo>
                    <a:pt x="88" y="42"/>
                  </a:lnTo>
                  <a:lnTo>
                    <a:pt x="72" y="64"/>
                  </a:lnTo>
                  <a:lnTo>
                    <a:pt x="66" y="76"/>
                  </a:lnTo>
                  <a:lnTo>
                    <a:pt x="62" y="86"/>
                  </a:lnTo>
                  <a:lnTo>
                    <a:pt x="46" y="86"/>
                  </a:lnTo>
                  <a:lnTo>
                    <a:pt x="32" y="86"/>
                  </a:lnTo>
                  <a:lnTo>
                    <a:pt x="16" y="86"/>
                  </a:lnTo>
                  <a:lnTo>
                    <a:pt x="0" y="86"/>
                  </a:lnTo>
                  <a:lnTo>
                    <a:pt x="0" y="64"/>
                  </a:lnTo>
                  <a:lnTo>
                    <a:pt x="0" y="4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28" y="4"/>
                  </a:lnTo>
                  <a:lnTo>
                    <a:pt x="56" y="10"/>
                  </a:lnTo>
                  <a:lnTo>
                    <a:pt x="82" y="16"/>
                  </a:lnTo>
                  <a:lnTo>
                    <a:pt x="110" y="2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36"/>
            <p:cNvSpPr/>
            <p:nvPr/>
          </p:nvSpPr>
          <p:spPr>
            <a:xfrm>
              <a:off x="1209675" y="2765425"/>
              <a:ext cx="66675" cy="76200"/>
            </a:xfrm>
            <a:custGeom>
              <a:avLst/>
              <a:gdLst/>
              <a:ahLst/>
              <a:cxnLst/>
              <a:rect l="l" t="t" r="r" b="b"/>
              <a:pathLst>
                <a:path w="42" h="48" extrusionOk="0">
                  <a:moveTo>
                    <a:pt x="42" y="24"/>
                  </a:moveTo>
                  <a:lnTo>
                    <a:pt x="42" y="24"/>
                  </a:lnTo>
                  <a:lnTo>
                    <a:pt x="40" y="34"/>
                  </a:lnTo>
                  <a:lnTo>
                    <a:pt x="36" y="42"/>
                  </a:lnTo>
                  <a:lnTo>
                    <a:pt x="30" y="46"/>
                  </a:lnTo>
                  <a:lnTo>
                    <a:pt x="24" y="48"/>
                  </a:lnTo>
                  <a:lnTo>
                    <a:pt x="12" y="48"/>
                  </a:lnTo>
                  <a:lnTo>
                    <a:pt x="4" y="46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30"/>
                  </a:lnTo>
                  <a:lnTo>
                    <a:pt x="6" y="24"/>
                  </a:lnTo>
                  <a:lnTo>
                    <a:pt x="8" y="16"/>
                  </a:lnTo>
                  <a:lnTo>
                    <a:pt x="10" y="8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6" y="8"/>
                  </a:lnTo>
                  <a:lnTo>
                    <a:pt x="40" y="16"/>
                  </a:lnTo>
                  <a:lnTo>
                    <a:pt x="42" y="24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36"/>
            <p:cNvSpPr/>
            <p:nvPr/>
          </p:nvSpPr>
          <p:spPr>
            <a:xfrm>
              <a:off x="565150" y="2765425"/>
              <a:ext cx="66675" cy="76200"/>
            </a:xfrm>
            <a:custGeom>
              <a:avLst/>
              <a:gdLst/>
              <a:ahLst/>
              <a:cxnLst/>
              <a:rect l="l" t="t" r="r" b="b"/>
              <a:pathLst>
                <a:path w="42" h="48" extrusionOk="0">
                  <a:moveTo>
                    <a:pt x="0" y="24"/>
                  </a:moveTo>
                  <a:lnTo>
                    <a:pt x="0" y="24"/>
                  </a:lnTo>
                  <a:lnTo>
                    <a:pt x="2" y="34"/>
                  </a:lnTo>
                  <a:lnTo>
                    <a:pt x="6" y="42"/>
                  </a:lnTo>
                  <a:lnTo>
                    <a:pt x="12" y="46"/>
                  </a:lnTo>
                  <a:lnTo>
                    <a:pt x="18" y="48"/>
                  </a:lnTo>
                  <a:lnTo>
                    <a:pt x="30" y="48"/>
                  </a:lnTo>
                  <a:lnTo>
                    <a:pt x="38" y="46"/>
                  </a:lnTo>
                  <a:lnTo>
                    <a:pt x="42" y="44"/>
                  </a:lnTo>
                  <a:lnTo>
                    <a:pt x="42" y="42"/>
                  </a:lnTo>
                  <a:lnTo>
                    <a:pt x="40" y="34"/>
                  </a:lnTo>
                  <a:lnTo>
                    <a:pt x="38" y="30"/>
                  </a:lnTo>
                  <a:lnTo>
                    <a:pt x="36" y="24"/>
                  </a:lnTo>
                  <a:lnTo>
                    <a:pt x="36" y="16"/>
                  </a:lnTo>
                  <a:lnTo>
                    <a:pt x="32" y="8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12" y="2"/>
                  </a:lnTo>
                  <a:lnTo>
                    <a:pt x="6" y="8"/>
                  </a:lnTo>
                  <a:lnTo>
                    <a:pt x="2" y="1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36"/>
            <p:cNvSpPr/>
            <p:nvPr/>
          </p:nvSpPr>
          <p:spPr>
            <a:xfrm>
              <a:off x="609600" y="2384425"/>
              <a:ext cx="625475" cy="774700"/>
            </a:xfrm>
            <a:custGeom>
              <a:avLst/>
              <a:gdLst/>
              <a:ahLst/>
              <a:cxnLst/>
              <a:rect l="l" t="t" r="r" b="b"/>
              <a:pathLst>
                <a:path w="394" h="488" extrusionOk="0">
                  <a:moveTo>
                    <a:pt x="194" y="0"/>
                  </a:moveTo>
                  <a:lnTo>
                    <a:pt x="194" y="0"/>
                  </a:lnTo>
                  <a:lnTo>
                    <a:pt x="178" y="0"/>
                  </a:lnTo>
                  <a:lnTo>
                    <a:pt x="162" y="4"/>
                  </a:lnTo>
                  <a:lnTo>
                    <a:pt x="146" y="8"/>
                  </a:lnTo>
                  <a:lnTo>
                    <a:pt x="130" y="14"/>
                  </a:lnTo>
                  <a:lnTo>
                    <a:pt x="112" y="22"/>
                  </a:lnTo>
                  <a:lnTo>
                    <a:pt x="96" y="32"/>
                  </a:lnTo>
                  <a:lnTo>
                    <a:pt x="82" y="44"/>
                  </a:lnTo>
                  <a:lnTo>
                    <a:pt x="66" y="58"/>
                  </a:lnTo>
                  <a:lnTo>
                    <a:pt x="52" y="74"/>
                  </a:lnTo>
                  <a:lnTo>
                    <a:pt x="40" y="92"/>
                  </a:lnTo>
                  <a:lnTo>
                    <a:pt x="28" y="110"/>
                  </a:lnTo>
                  <a:lnTo>
                    <a:pt x="18" y="132"/>
                  </a:lnTo>
                  <a:lnTo>
                    <a:pt x="10" y="154"/>
                  </a:lnTo>
                  <a:lnTo>
                    <a:pt x="4" y="180"/>
                  </a:lnTo>
                  <a:lnTo>
                    <a:pt x="2" y="206"/>
                  </a:lnTo>
                  <a:lnTo>
                    <a:pt x="0" y="236"/>
                  </a:lnTo>
                  <a:lnTo>
                    <a:pt x="0" y="264"/>
                  </a:lnTo>
                  <a:lnTo>
                    <a:pt x="4" y="292"/>
                  </a:lnTo>
                  <a:lnTo>
                    <a:pt x="8" y="318"/>
                  </a:lnTo>
                  <a:lnTo>
                    <a:pt x="14" y="342"/>
                  </a:lnTo>
                  <a:lnTo>
                    <a:pt x="22" y="364"/>
                  </a:lnTo>
                  <a:lnTo>
                    <a:pt x="32" y="384"/>
                  </a:lnTo>
                  <a:lnTo>
                    <a:pt x="44" y="404"/>
                  </a:lnTo>
                  <a:lnTo>
                    <a:pt x="56" y="420"/>
                  </a:lnTo>
                  <a:lnTo>
                    <a:pt x="70" y="436"/>
                  </a:lnTo>
                  <a:lnTo>
                    <a:pt x="84" y="450"/>
                  </a:lnTo>
                  <a:lnTo>
                    <a:pt x="100" y="462"/>
                  </a:lnTo>
                  <a:lnTo>
                    <a:pt x="118" y="472"/>
                  </a:lnTo>
                  <a:lnTo>
                    <a:pt x="136" y="478"/>
                  </a:lnTo>
                  <a:lnTo>
                    <a:pt x="154" y="484"/>
                  </a:lnTo>
                  <a:lnTo>
                    <a:pt x="174" y="488"/>
                  </a:lnTo>
                  <a:lnTo>
                    <a:pt x="194" y="488"/>
                  </a:lnTo>
                  <a:lnTo>
                    <a:pt x="216" y="488"/>
                  </a:lnTo>
                  <a:lnTo>
                    <a:pt x="238" y="484"/>
                  </a:lnTo>
                  <a:lnTo>
                    <a:pt x="258" y="478"/>
                  </a:lnTo>
                  <a:lnTo>
                    <a:pt x="276" y="472"/>
                  </a:lnTo>
                  <a:lnTo>
                    <a:pt x="294" y="462"/>
                  </a:lnTo>
                  <a:lnTo>
                    <a:pt x="312" y="450"/>
                  </a:lnTo>
                  <a:lnTo>
                    <a:pt x="326" y="436"/>
                  </a:lnTo>
                  <a:lnTo>
                    <a:pt x="340" y="420"/>
                  </a:lnTo>
                  <a:lnTo>
                    <a:pt x="352" y="404"/>
                  </a:lnTo>
                  <a:lnTo>
                    <a:pt x="362" y="384"/>
                  </a:lnTo>
                  <a:lnTo>
                    <a:pt x="372" y="364"/>
                  </a:lnTo>
                  <a:lnTo>
                    <a:pt x="380" y="342"/>
                  </a:lnTo>
                  <a:lnTo>
                    <a:pt x="386" y="318"/>
                  </a:lnTo>
                  <a:lnTo>
                    <a:pt x="390" y="292"/>
                  </a:lnTo>
                  <a:lnTo>
                    <a:pt x="392" y="264"/>
                  </a:lnTo>
                  <a:lnTo>
                    <a:pt x="394" y="236"/>
                  </a:lnTo>
                  <a:lnTo>
                    <a:pt x="392" y="206"/>
                  </a:lnTo>
                  <a:lnTo>
                    <a:pt x="388" y="180"/>
                  </a:lnTo>
                  <a:lnTo>
                    <a:pt x="382" y="154"/>
                  </a:lnTo>
                  <a:lnTo>
                    <a:pt x="374" y="132"/>
                  </a:lnTo>
                  <a:lnTo>
                    <a:pt x="364" y="110"/>
                  </a:lnTo>
                  <a:lnTo>
                    <a:pt x="352" y="92"/>
                  </a:lnTo>
                  <a:lnTo>
                    <a:pt x="338" y="74"/>
                  </a:lnTo>
                  <a:lnTo>
                    <a:pt x="324" y="58"/>
                  </a:lnTo>
                  <a:lnTo>
                    <a:pt x="310" y="44"/>
                  </a:lnTo>
                  <a:lnTo>
                    <a:pt x="294" y="32"/>
                  </a:lnTo>
                  <a:lnTo>
                    <a:pt x="276" y="22"/>
                  </a:lnTo>
                  <a:lnTo>
                    <a:pt x="260" y="14"/>
                  </a:lnTo>
                  <a:lnTo>
                    <a:pt x="244" y="8"/>
                  </a:lnTo>
                  <a:lnTo>
                    <a:pt x="226" y="4"/>
                  </a:lnTo>
                  <a:lnTo>
                    <a:pt x="210" y="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36"/>
            <p:cNvSpPr/>
            <p:nvPr/>
          </p:nvSpPr>
          <p:spPr>
            <a:xfrm>
              <a:off x="812800" y="2768600"/>
              <a:ext cx="66675" cy="69850"/>
            </a:xfrm>
            <a:custGeom>
              <a:avLst/>
              <a:gdLst/>
              <a:ahLst/>
              <a:cxnLst/>
              <a:rect l="l" t="t" r="r" b="b"/>
              <a:pathLst>
                <a:path w="42" h="44" extrusionOk="0">
                  <a:moveTo>
                    <a:pt x="42" y="22"/>
                  </a:moveTo>
                  <a:lnTo>
                    <a:pt x="42" y="22"/>
                  </a:lnTo>
                  <a:lnTo>
                    <a:pt x="40" y="30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20" y="44"/>
                  </a:lnTo>
                  <a:lnTo>
                    <a:pt x="12" y="42"/>
                  </a:lnTo>
                  <a:lnTo>
                    <a:pt x="6" y="36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30" y="2"/>
                  </a:lnTo>
                  <a:lnTo>
                    <a:pt x="36" y="6"/>
                  </a:lnTo>
                  <a:lnTo>
                    <a:pt x="40" y="14"/>
                  </a:lnTo>
                  <a:lnTo>
                    <a:pt x="42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36"/>
            <p:cNvSpPr/>
            <p:nvPr/>
          </p:nvSpPr>
          <p:spPr>
            <a:xfrm>
              <a:off x="835025" y="2790825"/>
              <a:ext cx="22225" cy="25400"/>
            </a:xfrm>
            <a:custGeom>
              <a:avLst/>
              <a:gdLst/>
              <a:ahLst/>
              <a:cxnLst/>
              <a:rect l="l" t="t" r="r" b="b"/>
              <a:pathLst>
                <a:path w="14" h="16" extrusionOk="0">
                  <a:moveTo>
                    <a:pt x="14" y="8"/>
                  </a:moveTo>
                  <a:lnTo>
                    <a:pt x="14" y="8"/>
                  </a:lnTo>
                  <a:lnTo>
                    <a:pt x="14" y="12"/>
                  </a:lnTo>
                  <a:lnTo>
                    <a:pt x="12" y="14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6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rgbClr val="7C4F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36"/>
            <p:cNvSpPr/>
            <p:nvPr/>
          </p:nvSpPr>
          <p:spPr>
            <a:xfrm>
              <a:off x="952500" y="2768600"/>
              <a:ext cx="66675" cy="69850"/>
            </a:xfrm>
            <a:custGeom>
              <a:avLst/>
              <a:gdLst/>
              <a:ahLst/>
              <a:cxnLst/>
              <a:rect l="l" t="t" r="r" b="b"/>
              <a:pathLst>
                <a:path w="42" h="44" extrusionOk="0">
                  <a:moveTo>
                    <a:pt x="0" y="22"/>
                  </a:moveTo>
                  <a:lnTo>
                    <a:pt x="0" y="22"/>
                  </a:lnTo>
                  <a:lnTo>
                    <a:pt x="0" y="30"/>
                  </a:lnTo>
                  <a:lnTo>
                    <a:pt x="6" y="36"/>
                  </a:lnTo>
                  <a:lnTo>
                    <a:pt x="12" y="42"/>
                  </a:lnTo>
                  <a:lnTo>
                    <a:pt x="20" y="44"/>
                  </a:lnTo>
                  <a:lnTo>
                    <a:pt x="28" y="42"/>
                  </a:lnTo>
                  <a:lnTo>
                    <a:pt x="36" y="36"/>
                  </a:lnTo>
                  <a:lnTo>
                    <a:pt x="40" y="30"/>
                  </a:lnTo>
                  <a:lnTo>
                    <a:pt x="42" y="22"/>
                  </a:lnTo>
                  <a:lnTo>
                    <a:pt x="40" y="14"/>
                  </a:lnTo>
                  <a:lnTo>
                    <a:pt x="36" y="6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6" y="6"/>
                  </a:lnTo>
                  <a:lnTo>
                    <a:pt x="0" y="14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36"/>
            <p:cNvSpPr/>
            <p:nvPr/>
          </p:nvSpPr>
          <p:spPr>
            <a:xfrm>
              <a:off x="971550" y="279082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16" h="16" extrusionOk="0">
                  <a:moveTo>
                    <a:pt x="0" y="8"/>
                  </a:moveTo>
                  <a:lnTo>
                    <a:pt x="0" y="8"/>
                  </a:lnTo>
                  <a:lnTo>
                    <a:pt x="2" y="12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7C4F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36"/>
            <p:cNvSpPr/>
            <p:nvPr/>
          </p:nvSpPr>
          <p:spPr>
            <a:xfrm>
              <a:off x="800100" y="3175000"/>
              <a:ext cx="244475" cy="98425"/>
            </a:xfrm>
            <a:custGeom>
              <a:avLst/>
              <a:gdLst/>
              <a:ahLst/>
              <a:cxnLst/>
              <a:rect l="l" t="t" r="r" b="b"/>
              <a:pathLst>
                <a:path w="154" h="62" extrusionOk="0">
                  <a:moveTo>
                    <a:pt x="154" y="0"/>
                  </a:moveTo>
                  <a:lnTo>
                    <a:pt x="154" y="0"/>
                  </a:lnTo>
                  <a:lnTo>
                    <a:pt x="150" y="4"/>
                  </a:lnTo>
                  <a:lnTo>
                    <a:pt x="136" y="16"/>
                  </a:lnTo>
                  <a:lnTo>
                    <a:pt x="126" y="22"/>
                  </a:lnTo>
                  <a:lnTo>
                    <a:pt x="112" y="28"/>
                  </a:lnTo>
                  <a:lnTo>
                    <a:pt x="98" y="32"/>
                  </a:lnTo>
                  <a:lnTo>
                    <a:pt x="80" y="34"/>
                  </a:lnTo>
                  <a:lnTo>
                    <a:pt x="78" y="34"/>
                  </a:lnTo>
                  <a:lnTo>
                    <a:pt x="76" y="34"/>
                  </a:lnTo>
                  <a:lnTo>
                    <a:pt x="58" y="32"/>
                  </a:lnTo>
                  <a:lnTo>
                    <a:pt x="42" y="28"/>
                  </a:lnTo>
                  <a:lnTo>
                    <a:pt x="30" y="22"/>
                  </a:lnTo>
                  <a:lnTo>
                    <a:pt x="20" y="16"/>
                  </a:lnTo>
                  <a:lnTo>
                    <a:pt x="6" y="4"/>
                  </a:lnTo>
                  <a:lnTo>
                    <a:pt x="0" y="0"/>
                  </a:lnTo>
                  <a:lnTo>
                    <a:pt x="2" y="10"/>
                  </a:lnTo>
                  <a:lnTo>
                    <a:pt x="4" y="18"/>
                  </a:lnTo>
                  <a:lnTo>
                    <a:pt x="12" y="32"/>
                  </a:lnTo>
                  <a:lnTo>
                    <a:pt x="22" y="44"/>
                  </a:lnTo>
                  <a:lnTo>
                    <a:pt x="34" y="52"/>
                  </a:lnTo>
                  <a:lnTo>
                    <a:pt x="48" y="56"/>
                  </a:lnTo>
                  <a:lnTo>
                    <a:pt x="58" y="60"/>
                  </a:lnTo>
                  <a:lnTo>
                    <a:pt x="76" y="62"/>
                  </a:lnTo>
                  <a:lnTo>
                    <a:pt x="78" y="62"/>
                  </a:lnTo>
                  <a:lnTo>
                    <a:pt x="80" y="62"/>
                  </a:lnTo>
                  <a:lnTo>
                    <a:pt x="96" y="60"/>
                  </a:lnTo>
                  <a:lnTo>
                    <a:pt x="108" y="56"/>
                  </a:lnTo>
                  <a:lnTo>
                    <a:pt x="120" y="52"/>
                  </a:lnTo>
                  <a:lnTo>
                    <a:pt x="132" y="44"/>
                  </a:lnTo>
                  <a:lnTo>
                    <a:pt x="142" y="32"/>
                  </a:lnTo>
                  <a:lnTo>
                    <a:pt x="148" y="26"/>
                  </a:lnTo>
                  <a:lnTo>
                    <a:pt x="150" y="18"/>
                  </a:lnTo>
                  <a:lnTo>
                    <a:pt x="154" y="1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534C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36"/>
            <p:cNvSpPr/>
            <p:nvPr/>
          </p:nvSpPr>
          <p:spPr>
            <a:xfrm>
              <a:off x="619125" y="2860675"/>
              <a:ext cx="307975" cy="368300"/>
            </a:xfrm>
            <a:custGeom>
              <a:avLst/>
              <a:gdLst/>
              <a:ahLst/>
              <a:cxnLst/>
              <a:rect l="l" t="t" r="r" b="b"/>
              <a:pathLst>
                <a:path w="194" h="232" extrusionOk="0">
                  <a:moveTo>
                    <a:pt x="0" y="0"/>
                  </a:moveTo>
                  <a:lnTo>
                    <a:pt x="0" y="0"/>
                  </a:lnTo>
                  <a:lnTo>
                    <a:pt x="4" y="20"/>
                  </a:lnTo>
                  <a:lnTo>
                    <a:pt x="10" y="42"/>
                  </a:lnTo>
                  <a:lnTo>
                    <a:pt x="20" y="68"/>
                  </a:lnTo>
                  <a:lnTo>
                    <a:pt x="36" y="100"/>
                  </a:lnTo>
                  <a:lnTo>
                    <a:pt x="58" y="134"/>
                  </a:lnTo>
                  <a:lnTo>
                    <a:pt x="70" y="150"/>
                  </a:lnTo>
                  <a:lnTo>
                    <a:pt x="86" y="168"/>
                  </a:lnTo>
                  <a:lnTo>
                    <a:pt x="102" y="186"/>
                  </a:lnTo>
                  <a:lnTo>
                    <a:pt x="122" y="202"/>
                  </a:lnTo>
                  <a:lnTo>
                    <a:pt x="126" y="208"/>
                  </a:lnTo>
                  <a:lnTo>
                    <a:pt x="140" y="218"/>
                  </a:lnTo>
                  <a:lnTo>
                    <a:pt x="150" y="222"/>
                  </a:lnTo>
                  <a:lnTo>
                    <a:pt x="162" y="228"/>
                  </a:lnTo>
                  <a:lnTo>
                    <a:pt x="176" y="230"/>
                  </a:lnTo>
                  <a:lnTo>
                    <a:pt x="194" y="232"/>
                  </a:lnTo>
                  <a:lnTo>
                    <a:pt x="194" y="176"/>
                  </a:lnTo>
                  <a:lnTo>
                    <a:pt x="194" y="122"/>
                  </a:lnTo>
                  <a:lnTo>
                    <a:pt x="194" y="68"/>
                  </a:lnTo>
                  <a:lnTo>
                    <a:pt x="194" y="12"/>
                  </a:lnTo>
                  <a:lnTo>
                    <a:pt x="144" y="10"/>
                  </a:lnTo>
                  <a:lnTo>
                    <a:pt x="96" y="6"/>
                  </a:lnTo>
                  <a:lnTo>
                    <a:pt x="4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36"/>
            <p:cNvSpPr/>
            <p:nvPr/>
          </p:nvSpPr>
          <p:spPr>
            <a:xfrm>
              <a:off x="917575" y="2860675"/>
              <a:ext cx="307975" cy="368300"/>
            </a:xfrm>
            <a:custGeom>
              <a:avLst/>
              <a:gdLst/>
              <a:ahLst/>
              <a:cxnLst/>
              <a:rect l="l" t="t" r="r" b="b"/>
              <a:pathLst>
                <a:path w="194" h="232" extrusionOk="0">
                  <a:moveTo>
                    <a:pt x="194" y="0"/>
                  </a:moveTo>
                  <a:lnTo>
                    <a:pt x="194" y="0"/>
                  </a:lnTo>
                  <a:lnTo>
                    <a:pt x="190" y="20"/>
                  </a:lnTo>
                  <a:lnTo>
                    <a:pt x="184" y="42"/>
                  </a:lnTo>
                  <a:lnTo>
                    <a:pt x="174" y="68"/>
                  </a:lnTo>
                  <a:lnTo>
                    <a:pt x="158" y="100"/>
                  </a:lnTo>
                  <a:lnTo>
                    <a:pt x="136" y="134"/>
                  </a:lnTo>
                  <a:lnTo>
                    <a:pt x="124" y="150"/>
                  </a:lnTo>
                  <a:lnTo>
                    <a:pt x="108" y="168"/>
                  </a:lnTo>
                  <a:lnTo>
                    <a:pt x="92" y="186"/>
                  </a:lnTo>
                  <a:lnTo>
                    <a:pt x="72" y="202"/>
                  </a:lnTo>
                  <a:lnTo>
                    <a:pt x="68" y="208"/>
                  </a:lnTo>
                  <a:lnTo>
                    <a:pt x="54" y="218"/>
                  </a:lnTo>
                  <a:lnTo>
                    <a:pt x="44" y="222"/>
                  </a:lnTo>
                  <a:lnTo>
                    <a:pt x="32" y="228"/>
                  </a:lnTo>
                  <a:lnTo>
                    <a:pt x="18" y="230"/>
                  </a:lnTo>
                  <a:lnTo>
                    <a:pt x="0" y="232"/>
                  </a:lnTo>
                  <a:lnTo>
                    <a:pt x="0" y="176"/>
                  </a:lnTo>
                  <a:lnTo>
                    <a:pt x="0" y="122"/>
                  </a:lnTo>
                  <a:lnTo>
                    <a:pt x="0" y="68"/>
                  </a:lnTo>
                  <a:lnTo>
                    <a:pt x="0" y="12"/>
                  </a:lnTo>
                  <a:lnTo>
                    <a:pt x="48" y="10"/>
                  </a:lnTo>
                  <a:lnTo>
                    <a:pt x="98" y="6"/>
                  </a:lnTo>
                  <a:lnTo>
                    <a:pt x="146" y="4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6" name="Google Shape;1826;p36"/>
            <p:cNvSpPr/>
            <p:nvPr/>
          </p:nvSpPr>
          <p:spPr>
            <a:xfrm>
              <a:off x="739775" y="2921000"/>
              <a:ext cx="361950" cy="139700"/>
            </a:xfrm>
            <a:custGeom>
              <a:avLst/>
              <a:gdLst/>
              <a:ahLst/>
              <a:cxnLst/>
              <a:rect l="l" t="t" r="r" b="b"/>
              <a:pathLst>
                <a:path w="228" h="88" extrusionOk="0">
                  <a:moveTo>
                    <a:pt x="228" y="48"/>
                  </a:moveTo>
                  <a:lnTo>
                    <a:pt x="228" y="48"/>
                  </a:lnTo>
                  <a:lnTo>
                    <a:pt x="228" y="58"/>
                  </a:lnTo>
                  <a:lnTo>
                    <a:pt x="226" y="66"/>
                  </a:lnTo>
                  <a:lnTo>
                    <a:pt x="224" y="74"/>
                  </a:lnTo>
                  <a:lnTo>
                    <a:pt x="220" y="78"/>
                  </a:lnTo>
                  <a:lnTo>
                    <a:pt x="216" y="82"/>
                  </a:lnTo>
                  <a:lnTo>
                    <a:pt x="210" y="86"/>
                  </a:lnTo>
                  <a:lnTo>
                    <a:pt x="196" y="88"/>
                  </a:lnTo>
                  <a:lnTo>
                    <a:pt x="178" y="88"/>
                  </a:lnTo>
                  <a:lnTo>
                    <a:pt x="158" y="86"/>
                  </a:lnTo>
                  <a:lnTo>
                    <a:pt x="138" y="84"/>
                  </a:lnTo>
                  <a:lnTo>
                    <a:pt x="114" y="82"/>
                  </a:lnTo>
                  <a:lnTo>
                    <a:pt x="90" y="84"/>
                  </a:lnTo>
                  <a:lnTo>
                    <a:pt x="70" y="84"/>
                  </a:lnTo>
                  <a:lnTo>
                    <a:pt x="50" y="86"/>
                  </a:lnTo>
                  <a:lnTo>
                    <a:pt x="32" y="86"/>
                  </a:lnTo>
                  <a:lnTo>
                    <a:pt x="18" y="84"/>
                  </a:lnTo>
                  <a:lnTo>
                    <a:pt x="14" y="80"/>
                  </a:lnTo>
                  <a:lnTo>
                    <a:pt x="8" y="76"/>
                  </a:lnTo>
                  <a:lnTo>
                    <a:pt x="4" y="72"/>
                  </a:lnTo>
                  <a:lnTo>
                    <a:pt x="2" y="66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2" y="34"/>
                  </a:lnTo>
                  <a:lnTo>
                    <a:pt x="8" y="24"/>
                  </a:lnTo>
                  <a:lnTo>
                    <a:pt x="18" y="16"/>
                  </a:lnTo>
                  <a:lnTo>
                    <a:pt x="32" y="10"/>
                  </a:lnTo>
                  <a:lnTo>
                    <a:pt x="50" y="6"/>
                  </a:lnTo>
                  <a:lnTo>
                    <a:pt x="70" y="2"/>
                  </a:lnTo>
                  <a:lnTo>
                    <a:pt x="90" y="0"/>
                  </a:lnTo>
                  <a:lnTo>
                    <a:pt x="114" y="0"/>
                  </a:lnTo>
                  <a:lnTo>
                    <a:pt x="138" y="0"/>
                  </a:lnTo>
                  <a:lnTo>
                    <a:pt x="158" y="2"/>
                  </a:lnTo>
                  <a:lnTo>
                    <a:pt x="178" y="6"/>
                  </a:lnTo>
                  <a:lnTo>
                    <a:pt x="196" y="10"/>
                  </a:lnTo>
                  <a:lnTo>
                    <a:pt x="210" y="16"/>
                  </a:lnTo>
                  <a:lnTo>
                    <a:pt x="220" y="24"/>
                  </a:lnTo>
                  <a:lnTo>
                    <a:pt x="226" y="34"/>
                  </a:lnTo>
                  <a:lnTo>
                    <a:pt x="228" y="40"/>
                  </a:lnTo>
                  <a:lnTo>
                    <a:pt x="228" y="48"/>
                  </a:lnTo>
                  <a:close/>
                </a:path>
              </a:pathLst>
            </a:custGeom>
            <a:solidFill>
              <a:srgbClr val="F8AA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36"/>
            <p:cNvSpPr/>
            <p:nvPr/>
          </p:nvSpPr>
          <p:spPr>
            <a:xfrm>
              <a:off x="339725" y="2794000"/>
              <a:ext cx="228600" cy="273050"/>
            </a:xfrm>
            <a:custGeom>
              <a:avLst/>
              <a:gdLst/>
              <a:ahLst/>
              <a:cxnLst/>
              <a:rect l="l" t="t" r="r" b="b"/>
              <a:pathLst>
                <a:path w="144" h="172" extrusionOk="0">
                  <a:moveTo>
                    <a:pt x="106" y="156"/>
                  </a:moveTo>
                  <a:lnTo>
                    <a:pt x="84" y="160"/>
                  </a:lnTo>
                  <a:lnTo>
                    <a:pt x="62" y="164"/>
                  </a:lnTo>
                  <a:lnTo>
                    <a:pt x="40" y="168"/>
                  </a:lnTo>
                  <a:lnTo>
                    <a:pt x="18" y="172"/>
                  </a:lnTo>
                  <a:lnTo>
                    <a:pt x="12" y="148"/>
                  </a:lnTo>
                  <a:lnTo>
                    <a:pt x="6" y="126"/>
                  </a:lnTo>
                  <a:lnTo>
                    <a:pt x="0" y="98"/>
                  </a:lnTo>
                  <a:lnTo>
                    <a:pt x="0" y="84"/>
                  </a:lnTo>
                  <a:lnTo>
                    <a:pt x="0" y="70"/>
                  </a:lnTo>
                  <a:lnTo>
                    <a:pt x="2" y="58"/>
                  </a:lnTo>
                  <a:lnTo>
                    <a:pt x="4" y="46"/>
                  </a:lnTo>
                  <a:lnTo>
                    <a:pt x="10" y="36"/>
                  </a:lnTo>
                  <a:lnTo>
                    <a:pt x="18" y="26"/>
                  </a:lnTo>
                  <a:lnTo>
                    <a:pt x="28" y="20"/>
                  </a:lnTo>
                  <a:lnTo>
                    <a:pt x="40" y="18"/>
                  </a:lnTo>
                  <a:lnTo>
                    <a:pt x="42" y="14"/>
                  </a:lnTo>
                  <a:lnTo>
                    <a:pt x="46" y="8"/>
                  </a:lnTo>
                  <a:lnTo>
                    <a:pt x="50" y="4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8" y="0"/>
                  </a:lnTo>
                  <a:lnTo>
                    <a:pt x="72" y="2"/>
                  </a:lnTo>
                  <a:lnTo>
                    <a:pt x="78" y="6"/>
                  </a:lnTo>
                  <a:lnTo>
                    <a:pt x="84" y="12"/>
                  </a:lnTo>
                  <a:lnTo>
                    <a:pt x="90" y="22"/>
                  </a:lnTo>
                  <a:lnTo>
                    <a:pt x="96" y="34"/>
                  </a:lnTo>
                  <a:lnTo>
                    <a:pt x="100" y="52"/>
                  </a:lnTo>
                  <a:lnTo>
                    <a:pt x="104" y="76"/>
                  </a:lnTo>
                  <a:lnTo>
                    <a:pt x="110" y="74"/>
                  </a:lnTo>
                  <a:lnTo>
                    <a:pt x="124" y="72"/>
                  </a:lnTo>
                  <a:lnTo>
                    <a:pt x="132" y="72"/>
                  </a:lnTo>
                  <a:lnTo>
                    <a:pt x="140" y="76"/>
                  </a:lnTo>
                  <a:lnTo>
                    <a:pt x="144" y="80"/>
                  </a:lnTo>
                  <a:lnTo>
                    <a:pt x="144" y="88"/>
                  </a:lnTo>
                  <a:lnTo>
                    <a:pt x="144" y="92"/>
                  </a:lnTo>
                  <a:lnTo>
                    <a:pt x="140" y="100"/>
                  </a:lnTo>
                  <a:lnTo>
                    <a:pt x="130" y="110"/>
                  </a:lnTo>
                  <a:lnTo>
                    <a:pt x="124" y="114"/>
                  </a:lnTo>
                  <a:lnTo>
                    <a:pt x="114" y="118"/>
                  </a:lnTo>
                  <a:lnTo>
                    <a:pt x="116" y="124"/>
                  </a:lnTo>
                  <a:lnTo>
                    <a:pt x="118" y="136"/>
                  </a:lnTo>
                  <a:lnTo>
                    <a:pt x="118" y="142"/>
                  </a:lnTo>
                  <a:lnTo>
                    <a:pt x="118" y="148"/>
                  </a:lnTo>
                  <a:lnTo>
                    <a:pt x="114" y="152"/>
                  </a:lnTo>
                  <a:lnTo>
                    <a:pt x="106" y="156"/>
                  </a:lnTo>
                  <a:close/>
                </a:path>
              </a:pathLst>
            </a:custGeom>
            <a:solidFill>
              <a:srgbClr val="534C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36"/>
            <p:cNvSpPr/>
            <p:nvPr/>
          </p:nvSpPr>
          <p:spPr>
            <a:xfrm>
              <a:off x="371475" y="2895600"/>
              <a:ext cx="133350" cy="127000"/>
            </a:xfrm>
            <a:custGeom>
              <a:avLst/>
              <a:gdLst/>
              <a:ahLst/>
              <a:cxnLst/>
              <a:rect l="l" t="t" r="r" b="b"/>
              <a:pathLst>
                <a:path w="84" h="80" extrusionOk="0">
                  <a:moveTo>
                    <a:pt x="84" y="40"/>
                  </a:moveTo>
                  <a:lnTo>
                    <a:pt x="84" y="40"/>
                  </a:lnTo>
                  <a:lnTo>
                    <a:pt x="82" y="48"/>
                  </a:lnTo>
                  <a:lnTo>
                    <a:pt x="80" y="56"/>
                  </a:lnTo>
                  <a:lnTo>
                    <a:pt x="76" y="62"/>
                  </a:lnTo>
                  <a:lnTo>
                    <a:pt x="70" y="68"/>
                  </a:lnTo>
                  <a:lnTo>
                    <a:pt x="64" y="72"/>
                  </a:lnTo>
                  <a:lnTo>
                    <a:pt x="58" y="76"/>
                  </a:lnTo>
                  <a:lnTo>
                    <a:pt x="50" y="78"/>
                  </a:lnTo>
                  <a:lnTo>
                    <a:pt x="42" y="80"/>
                  </a:lnTo>
                  <a:lnTo>
                    <a:pt x="32" y="78"/>
                  </a:lnTo>
                  <a:lnTo>
                    <a:pt x="26" y="76"/>
                  </a:lnTo>
                  <a:lnTo>
                    <a:pt x="18" y="72"/>
                  </a:lnTo>
                  <a:lnTo>
                    <a:pt x="12" y="68"/>
                  </a:lnTo>
                  <a:lnTo>
                    <a:pt x="6" y="62"/>
                  </a:lnTo>
                  <a:lnTo>
                    <a:pt x="2" y="56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2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8" y="2"/>
                  </a:lnTo>
                  <a:lnTo>
                    <a:pt x="64" y="6"/>
                  </a:lnTo>
                  <a:lnTo>
                    <a:pt x="70" y="12"/>
                  </a:lnTo>
                  <a:lnTo>
                    <a:pt x="76" y="18"/>
                  </a:lnTo>
                  <a:lnTo>
                    <a:pt x="80" y="24"/>
                  </a:lnTo>
                  <a:lnTo>
                    <a:pt x="82" y="32"/>
                  </a:lnTo>
                  <a:lnTo>
                    <a:pt x="84" y="40"/>
                  </a:lnTo>
                  <a:close/>
                </a:path>
              </a:pathLst>
            </a:custGeom>
            <a:solidFill>
              <a:srgbClr val="83796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36"/>
            <p:cNvSpPr/>
            <p:nvPr/>
          </p:nvSpPr>
          <p:spPr>
            <a:xfrm>
              <a:off x="476250" y="2917825"/>
              <a:ext cx="76200" cy="44450"/>
            </a:xfrm>
            <a:custGeom>
              <a:avLst/>
              <a:gdLst/>
              <a:ahLst/>
              <a:cxnLst/>
              <a:rect l="l" t="t" r="r" b="b"/>
              <a:pathLst>
                <a:path w="48" h="28" extrusionOk="0">
                  <a:moveTo>
                    <a:pt x="48" y="6"/>
                  </a:moveTo>
                  <a:lnTo>
                    <a:pt x="48" y="6"/>
                  </a:lnTo>
                  <a:lnTo>
                    <a:pt x="48" y="12"/>
                  </a:lnTo>
                  <a:lnTo>
                    <a:pt x="44" y="18"/>
                  </a:lnTo>
                  <a:lnTo>
                    <a:pt x="38" y="22"/>
                  </a:lnTo>
                  <a:lnTo>
                    <a:pt x="28" y="26"/>
                  </a:lnTo>
                  <a:lnTo>
                    <a:pt x="18" y="28"/>
                  </a:lnTo>
                  <a:lnTo>
                    <a:pt x="10" y="28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6" y="2"/>
                  </a:lnTo>
                  <a:lnTo>
                    <a:pt x="48" y="6"/>
                  </a:lnTo>
                  <a:close/>
                </a:path>
              </a:pathLst>
            </a:custGeom>
            <a:solidFill>
              <a:srgbClr val="83796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36"/>
            <p:cNvSpPr/>
            <p:nvPr/>
          </p:nvSpPr>
          <p:spPr>
            <a:xfrm>
              <a:off x="438150" y="2825750"/>
              <a:ext cx="41275" cy="79375"/>
            </a:xfrm>
            <a:custGeom>
              <a:avLst/>
              <a:gdLst/>
              <a:ahLst/>
              <a:cxnLst/>
              <a:rect l="l" t="t" r="r" b="b"/>
              <a:pathLst>
                <a:path w="26" h="50" extrusionOk="0">
                  <a:moveTo>
                    <a:pt x="10" y="0"/>
                  </a:moveTo>
                  <a:lnTo>
                    <a:pt x="10" y="0"/>
                  </a:lnTo>
                  <a:lnTo>
                    <a:pt x="14" y="0"/>
                  </a:lnTo>
                  <a:lnTo>
                    <a:pt x="20" y="6"/>
                  </a:lnTo>
                  <a:lnTo>
                    <a:pt x="24" y="14"/>
                  </a:lnTo>
                  <a:lnTo>
                    <a:pt x="26" y="22"/>
                  </a:lnTo>
                  <a:lnTo>
                    <a:pt x="26" y="32"/>
                  </a:lnTo>
                  <a:lnTo>
                    <a:pt x="26" y="42"/>
                  </a:lnTo>
                  <a:lnTo>
                    <a:pt x="22" y="48"/>
                  </a:lnTo>
                  <a:lnTo>
                    <a:pt x="18" y="50"/>
                  </a:lnTo>
                  <a:lnTo>
                    <a:pt x="12" y="50"/>
                  </a:lnTo>
                  <a:lnTo>
                    <a:pt x="6" y="44"/>
                  </a:lnTo>
                  <a:lnTo>
                    <a:pt x="2" y="36"/>
                  </a:lnTo>
                  <a:lnTo>
                    <a:pt x="0" y="26"/>
                  </a:lnTo>
                  <a:lnTo>
                    <a:pt x="0" y="16"/>
                  </a:lnTo>
                  <a:lnTo>
                    <a:pt x="2" y="8"/>
                  </a:lnTo>
                  <a:lnTo>
                    <a:pt x="4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83796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36"/>
            <p:cNvSpPr/>
            <p:nvPr/>
          </p:nvSpPr>
          <p:spPr>
            <a:xfrm>
              <a:off x="406400" y="2841625"/>
              <a:ext cx="44450" cy="79375"/>
            </a:xfrm>
            <a:custGeom>
              <a:avLst/>
              <a:gdLst/>
              <a:ahLst/>
              <a:cxnLst/>
              <a:rect l="l" t="t" r="r" b="b"/>
              <a:pathLst>
                <a:path w="28" h="50" extrusionOk="0">
                  <a:moveTo>
                    <a:pt x="10" y="0"/>
                  </a:moveTo>
                  <a:lnTo>
                    <a:pt x="10" y="0"/>
                  </a:lnTo>
                  <a:lnTo>
                    <a:pt x="16" y="0"/>
                  </a:lnTo>
                  <a:lnTo>
                    <a:pt x="20" y="6"/>
                  </a:lnTo>
                  <a:lnTo>
                    <a:pt x="24" y="12"/>
                  </a:lnTo>
                  <a:lnTo>
                    <a:pt x="28" y="22"/>
                  </a:lnTo>
                  <a:lnTo>
                    <a:pt x="28" y="32"/>
                  </a:lnTo>
                  <a:lnTo>
                    <a:pt x="26" y="42"/>
                  </a:lnTo>
                  <a:lnTo>
                    <a:pt x="24" y="48"/>
                  </a:lnTo>
                  <a:lnTo>
                    <a:pt x="18" y="50"/>
                  </a:lnTo>
                  <a:lnTo>
                    <a:pt x="14" y="50"/>
                  </a:lnTo>
                  <a:lnTo>
                    <a:pt x="8" y="44"/>
                  </a:lnTo>
                  <a:lnTo>
                    <a:pt x="4" y="36"/>
                  </a:lnTo>
                  <a:lnTo>
                    <a:pt x="2" y="26"/>
                  </a:lnTo>
                  <a:lnTo>
                    <a:pt x="0" y="16"/>
                  </a:lnTo>
                  <a:lnTo>
                    <a:pt x="2" y="8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83796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36"/>
            <p:cNvSpPr/>
            <p:nvPr/>
          </p:nvSpPr>
          <p:spPr>
            <a:xfrm>
              <a:off x="384175" y="2854325"/>
              <a:ext cx="41275" cy="82550"/>
            </a:xfrm>
            <a:custGeom>
              <a:avLst/>
              <a:gdLst/>
              <a:ahLst/>
              <a:cxnLst/>
              <a:rect l="l" t="t" r="r" b="b"/>
              <a:pathLst>
                <a:path w="26" h="52" extrusionOk="0">
                  <a:moveTo>
                    <a:pt x="10" y="0"/>
                  </a:moveTo>
                  <a:lnTo>
                    <a:pt x="10" y="0"/>
                  </a:lnTo>
                  <a:lnTo>
                    <a:pt x="14" y="2"/>
                  </a:lnTo>
                  <a:lnTo>
                    <a:pt x="20" y="6"/>
                  </a:lnTo>
                  <a:lnTo>
                    <a:pt x="24" y="14"/>
                  </a:lnTo>
                  <a:lnTo>
                    <a:pt x="26" y="24"/>
                  </a:lnTo>
                  <a:lnTo>
                    <a:pt x="26" y="34"/>
                  </a:lnTo>
                  <a:lnTo>
                    <a:pt x="26" y="42"/>
                  </a:lnTo>
                  <a:lnTo>
                    <a:pt x="22" y="48"/>
                  </a:lnTo>
                  <a:lnTo>
                    <a:pt x="18" y="52"/>
                  </a:lnTo>
                  <a:lnTo>
                    <a:pt x="12" y="50"/>
                  </a:lnTo>
                  <a:lnTo>
                    <a:pt x="6" y="46"/>
                  </a:lnTo>
                  <a:lnTo>
                    <a:pt x="2" y="38"/>
                  </a:lnTo>
                  <a:lnTo>
                    <a:pt x="0" y="28"/>
                  </a:lnTo>
                  <a:lnTo>
                    <a:pt x="0" y="18"/>
                  </a:lnTo>
                  <a:lnTo>
                    <a:pt x="2" y="8"/>
                  </a:lnTo>
                  <a:lnTo>
                    <a:pt x="4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83796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36"/>
            <p:cNvSpPr/>
            <p:nvPr/>
          </p:nvSpPr>
          <p:spPr>
            <a:xfrm>
              <a:off x="361950" y="2876550"/>
              <a:ext cx="41275" cy="79375"/>
            </a:xfrm>
            <a:custGeom>
              <a:avLst/>
              <a:gdLst/>
              <a:ahLst/>
              <a:cxnLst/>
              <a:rect l="l" t="t" r="r" b="b"/>
              <a:pathLst>
                <a:path w="26" h="50" extrusionOk="0">
                  <a:moveTo>
                    <a:pt x="8" y="0"/>
                  </a:moveTo>
                  <a:lnTo>
                    <a:pt x="8" y="0"/>
                  </a:lnTo>
                  <a:lnTo>
                    <a:pt x="14" y="0"/>
                  </a:lnTo>
                  <a:lnTo>
                    <a:pt x="20" y="6"/>
                  </a:lnTo>
                  <a:lnTo>
                    <a:pt x="24" y="12"/>
                  </a:lnTo>
                  <a:lnTo>
                    <a:pt x="26" y="22"/>
                  </a:lnTo>
                  <a:lnTo>
                    <a:pt x="26" y="32"/>
                  </a:lnTo>
                  <a:lnTo>
                    <a:pt x="24" y="42"/>
                  </a:lnTo>
                  <a:lnTo>
                    <a:pt x="22" y="48"/>
                  </a:lnTo>
                  <a:lnTo>
                    <a:pt x="16" y="50"/>
                  </a:lnTo>
                  <a:lnTo>
                    <a:pt x="12" y="50"/>
                  </a:lnTo>
                  <a:lnTo>
                    <a:pt x="6" y="44"/>
                  </a:lnTo>
                  <a:lnTo>
                    <a:pt x="2" y="36"/>
                  </a:lnTo>
                  <a:lnTo>
                    <a:pt x="0" y="2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4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83796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36"/>
            <p:cNvSpPr/>
            <p:nvPr/>
          </p:nvSpPr>
          <p:spPr>
            <a:xfrm>
              <a:off x="1260475" y="2794000"/>
              <a:ext cx="228600" cy="273050"/>
            </a:xfrm>
            <a:custGeom>
              <a:avLst/>
              <a:gdLst/>
              <a:ahLst/>
              <a:cxnLst/>
              <a:rect l="l" t="t" r="r" b="b"/>
              <a:pathLst>
                <a:path w="144" h="172" extrusionOk="0">
                  <a:moveTo>
                    <a:pt x="38" y="156"/>
                  </a:moveTo>
                  <a:lnTo>
                    <a:pt x="60" y="160"/>
                  </a:lnTo>
                  <a:lnTo>
                    <a:pt x="82" y="164"/>
                  </a:lnTo>
                  <a:lnTo>
                    <a:pt x="104" y="168"/>
                  </a:lnTo>
                  <a:lnTo>
                    <a:pt x="126" y="172"/>
                  </a:lnTo>
                  <a:lnTo>
                    <a:pt x="132" y="148"/>
                  </a:lnTo>
                  <a:lnTo>
                    <a:pt x="138" y="126"/>
                  </a:lnTo>
                  <a:lnTo>
                    <a:pt x="144" y="98"/>
                  </a:lnTo>
                  <a:lnTo>
                    <a:pt x="144" y="84"/>
                  </a:lnTo>
                  <a:lnTo>
                    <a:pt x="144" y="70"/>
                  </a:lnTo>
                  <a:lnTo>
                    <a:pt x="142" y="58"/>
                  </a:lnTo>
                  <a:lnTo>
                    <a:pt x="140" y="46"/>
                  </a:lnTo>
                  <a:lnTo>
                    <a:pt x="134" y="36"/>
                  </a:lnTo>
                  <a:lnTo>
                    <a:pt x="126" y="26"/>
                  </a:lnTo>
                  <a:lnTo>
                    <a:pt x="116" y="20"/>
                  </a:lnTo>
                  <a:lnTo>
                    <a:pt x="104" y="18"/>
                  </a:lnTo>
                  <a:lnTo>
                    <a:pt x="102" y="14"/>
                  </a:lnTo>
                  <a:lnTo>
                    <a:pt x="98" y="8"/>
                  </a:lnTo>
                  <a:lnTo>
                    <a:pt x="94" y="4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6" y="0"/>
                  </a:lnTo>
                  <a:lnTo>
                    <a:pt x="72" y="2"/>
                  </a:lnTo>
                  <a:lnTo>
                    <a:pt x="66" y="6"/>
                  </a:lnTo>
                  <a:lnTo>
                    <a:pt x="60" y="12"/>
                  </a:lnTo>
                  <a:lnTo>
                    <a:pt x="54" y="22"/>
                  </a:lnTo>
                  <a:lnTo>
                    <a:pt x="48" y="34"/>
                  </a:lnTo>
                  <a:lnTo>
                    <a:pt x="44" y="52"/>
                  </a:lnTo>
                  <a:lnTo>
                    <a:pt x="40" y="76"/>
                  </a:lnTo>
                  <a:lnTo>
                    <a:pt x="34" y="74"/>
                  </a:lnTo>
                  <a:lnTo>
                    <a:pt x="20" y="72"/>
                  </a:lnTo>
                  <a:lnTo>
                    <a:pt x="12" y="72"/>
                  </a:lnTo>
                  <a:lnTo>
                    <a:pt x="4" y="76"/>
                  </a:lnTo>
                  <a:lnTo>
                    <a:pt x="0" y="80"/>
                  </a:lnTo>
                  <a:lnTo>
                    <a:pt x="0" y="88"/>
                  </a:lnTo>
                  <a:lnTo>
                    <a:pt x="0" y="92"/>
                  </a:lnTo>
                  <a:lnTo>
                    <a:pt x="4" y="100"/>
                  </a:lnTo>
                  <a:lnTo>
                    <a:pt x="14" y="110"/>
                  </a:lnTo>
                  <a:lnTo>
                    <a:pt x="20" y="114"/>
                  </a:lnTo>
                  <a:lnTo>
                    <a:pt x="30" y="118"/>
                  </a:lnTo>
                  <a:lnTo>
                    <a:pt x="28" y="124"/>
                  </a:lnTo>
                  <a:lnTo>
                    <a:pt x="26" y="136"/>
                  </a:lnTo>
                  <a:lnTo>
                    <a:pt x="26" y="142"/>
                  </a:lnTo>
                  <a:lnTo>
                    <a:pt x="26" y="148"/>
                  </a:lnTo>
                  <a:lnTo>
                    <a:pt x="30" y="152"/>
                  </a:lnTo>
                  <a:lnTo>
                    <a:pt x="38" y="156"/>
                  </a:lnTo>
                  <a:close/>
                </a:path>
              </a:pathLst>
            </a:custGeom>
            <a:solidFill>
              <a:srgbClr val="534C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36"/>
            <p:cNvSpPr/>
            <p:nvPr/>
          </p:nvSpPr>
          <p:spPr>
            <a:xfrm>
              <a:off x="1323975" y="2895600"/>
              <a:ext cx="133350" cy="127000"/>
            </a:xfrm>
            <a:custGeom>
              <a:avLst/>
              <a:gdLst/>
              <a:ahLst/>
              <a:cxnLst/>
              <a:rect l="l" t="t" r="r" b="b"/>
              <a:pathLst>
                <a:path w="84" h="80" extrusionOk="0">
                  <a:moveTo>
                    <a:pt x="0" y="40"/>
                  </a:moveTo>
                  <a:lnTo>
                    <a:pt x="0" y="40"/>
                  </a:lnTo>
                  <a:lnTo>
                    <a:pt x="2" y="48"/>
                  </a:lnTo>
                  <a:lnTo>
                    <a:pt x="4" y="56"/>
                  </a:lnTo>
                  <a:lnTo>
                    <a:pt x="8" y="62"/>
                  </a:lnTo>
                  <a:lnTo>
                    <a:pt x="14" y="68"/>
                  </a:lnTo>
                  <a:lnTo>
                    <a:pt x="20" y="72"/>
                  </a:lnTo>
                  <a:lnTo>
                    <a:pt x="26" y="76"/>
                  </a:lnTo>
                  <a:lnTo>
                    <a:pt x="34" y="78"/>
                  </a:lnTo>
                  <a:lnTo>
                    <a:pt x="42" y="80"/>
                  </a:lnTo>
                  <a:lnTo>
                    <a:pt x="52" y="78"/>
                  </a:lnTo>
                  <a:lnTo>
                    <a:pt x="58" y="76"/>
                  </a:lnTo>
                  <a:lnTo>
                    <a:pt x="66" y="72"/>
                  </a:lnTo>
                  <a:lnTo>
                    <a:pt x="72" y="68"/>
                  </a:lnTo>
                  <a:lnTo>
                    <a:pt x="78" y="62"/>
                  </a:lnTo>
                  <a:lnTo>
                    <a:pt x="82" y="56"/>
                  </a:lnTo>
                  <a:lnTo>
                    <a:pt x="84" y="48"/>
                  </a:lnTo>
                  <a:lnTo>
                    <a:pt x="84" y="40"/>
                  </a:lnTo>
                  <a:lnTo>
                    <a:pt x="84" y="32"/>
                  </a:lnTo>
                  <a:lnTo>
                    <a:pt x="82" y="24"/>
                  </a:lnTo>
                  <a:lnTo>
                    <a:pt x="78" y="18"/>
                  </a:lnTo>
                  <a:lnTo>
                    <a:pt x="72" y="12"/>
                  </a:lnTo>
                  <a:lnTo>
                    <a:pt x="66" y="6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6" y="2"/>
                  </a:lnTo>
                  <a:lnTo>
                    <a:pt x="20" y="6"/>
                  </a:lnTo>
                  <a:lnTo>
                    <a:pt x="14" y="12"/>
                  </a:lnTo>
                  <a:lnTo>
                    <a:pt x="8" y="18"/>
                  </a:lnTo>
                  <a:lnTo>
                    <a:pt x="4" y="24"/>
                  </a:lnTo>
                  <a:lnTo>
                    <a:pt x="2" y="3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83796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36"/>
            <p:cNvSpPr/>
            <p:nvPr/>
          </p:nvSpPr>
          <p:spPr>
            <a:xfrm>
              <a:off x="1276350" y="2917825"/>
              <a:ext cx="76200" cy="44450"/>
            </a:xfrm>
            <a:custGeom>
              <a:avLst/>
              <a:gdLst/>
              <a:ahLst/>
              <a:cxnLst/>
              <a:rect l="l" t="t" r="r" b="b"/>
              <a:pathLst>
                <a:path w="48" h="28" extrusionOk="0">
                  <a:moveTo>
                    <a:pt x="0" y="6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4" y="18"/>
                  </a:lnTo>
                  <a:lnTo>
                    <a:pt x="10" y="22"/>
                  </a:lnTo>
                  <a:lnTo>
                    <a:pt x="20" y="26"/>
                  </a:lnTo>
                  <a:lnTo>
                    <a:pt x="30" y="28"/>
                  </a:lnTo>
                  <a:lnTo>
                    <a:pt x="38" y="28"/>
                  </a:lnTo>
                  <a:lnTo>
                    <a:pt x="46" y="26"/>
                  </a:lnTo>
                  <a:lnTo>
                    <a:pt x="48" y="20"/>
                  </a:lnTo>
                  <a:lnTo>
                    <a:pt x="48" y="16"/>
                  </a:lnTo>
                  <a:lnTo>
                    <a:pt x="44" y="10"/>
                  </a:lnTo>
                  <a:lnTo>
                    <a:pt x="38" y="4"/>
                  </a:lnTo>
                  <a:lnTo>
                    <a:pt x="28" y="0"/>
                  </a:lnTo>
                  <a:lnTo>
                    <a:pt x="18" y="0"/>
                  </a:lnTo>
                  <a:lnTo>
                    <a:pt x="10" y="0"/>
                  </a:lnTo>
                  <a:lnTo>
                    <a:pt x="2" y="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83796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36"/>
            <p:cNvSpPr/>
            <p:nvPr/>
          </p:nvSpPr>
          <p:spPr>
            <a:xfrm>
              <a:off x="1349375" y="2825750"/>
              <a:ext cx="41275" cy="79375"/>
            </a:xfrm>
            <a:custGeom>
              <a:avLst/>
              <a:gdLst/>
              <a:ahLst/>
              <a:cxnLst/>
              <a:rect l="l" t="t" r="r" b="b"/>
              <a:pathLst>
                <a:path w="26" h="50" extrusionOk="0">
                  <a:moveTo>
                    <a:pt x="16" y="0"/>
                  </a:moveTo>
                  <a:lnTo>
                    <a:pt x="16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0" y="32"/>
                  </a:lnTo>
                  <a:lnTo>
                    <a:pt x="0" y="42"/>
                  </a:lnTo>
                  <a:lnTo>
                    <a:pt x="4" y="48"/>
                  </a:lnTo>
                  <a:lnTo>
                    <a:pt x="8" y="50"/>
                  </a:lnTo>
                  <a:lnTo>
                    <a:pt x="14" y="50"/>
                  </a:lnTo>
                  <a:lnTo>
                    <a:pt x="20" y="44"/>
                  </a:lnTo>
                  <a:lnTo>
                    <a:pt x="24" y="36"/>
                  </a:lnTo>
                  <a:lnTo>
                    <a:pt x="26" y="26"/>
                  </a:lnTo>
                  <a:lnTo>
                    <a:pt x="26" y="16"/>
                  </a:lnTo>
                  <a:lnTo>
                    <a:pt x="24" y="8"/>
                  </a:lnTo>
                  <a:lnTo>
                    <a:pt x="22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83796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36"/>
            <p:cNvSpPr/>
            <p:nvPr/>
          </p:nvSpPr>
          <p:spPr>
            <a:xfrm>
              <a:off x="1377950" y="2841625"/>
              <a:ext cx="44450" cy="79375"/>
            </a:xfrm>
            <a:custGeom>
              <a:avLst/>
              <a:gdLst/>
              <a:ahLst/>
              <a:cxnLst/>
              <a:rect l="l" t="t" r="r" b="b"/>
              <a:pathLst>
                <a:path w="28" h="50" extrusionOk="0">
                  <a:moveTo>
                    <a:pt x="18" y="0"/>
                  </a:moveTo>
                  <a:lnTo>
                    <a:pt x="18" y="0"/>
                  </a:lnTo>
                  <a:lnTo>
                    <a:pt x="12" y="0"/>
                  </a:lnTo>
                  <a:lnTo>
                    <a:pt x="8" y="6"/>
                  </a:lnTo>
                  <a:lnTo>
                    <a:pt x="4" y="12"/>
                  </a:lnTo>
                  <a:lnTo>
                    <a:pt x="0" y="22"/>
                  </a:lnTo>
                  <a:lnTo>
                    <a:pt x="0" y="32"/>
                  </a:lnTo>
                  <a:lnTo>
                    <a:pt x="2" y="42"/>
                  </a:lnTo>
                  <a:lnTo>
                    <a:pt x="4" y="48"/>
                  </a:lnTo>
                  <a:lnTo>
                    <a:pt x="10" y="50"/>
                  </a:lnTo>
                  <a:lnTo>
                    <a:pt x="14" y="50"/>
                  </a:lnTo>
                  <a:lnTo>
                    <a:pt x="20" y="44"/>
                  </a:lnTo>
                  <a:lnTo>
                    <a:pt x="24" y="36"/>
                  </a:lnTo>
                  <a:lnTo>
                    <a:pt x="26" y="26"/>
                  </a:lnTo>
                  <a:lnTo>
                    <a:pt x="28" y="16"/>
                  </a:lnTo>
                  <a:lnTo>
                    <a:pt x="26" y="8"/>
                  </a:lnTo>
                  <a:lnTo>
                    <a:pt x="22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83796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36"/>
            <p:cNvSpPr/>
            <p:nvPr/>
          </p:nvSpPr>
          <p:spPr>
            <a:xfrm>
              <a:off x="1403350" y="2854325"/>
              <a:ext cx="41275" cy="82550"/>
            </a:xfrm>
            <a:custGeom>
              <a:avLst/>
              <a:gdLst/>
              <a:ahLst/>
              <a:cxnLst/>
              <a:rect l="l" t="t" r="r" b="b"/>
              <a:pathLst>
                <a:path w="26" h="52" extrusionOk="0">
                  <a:moveTo>
                    <a:pt x="16" y="0"/>
                  </a:moveTo>
                  <a:lnTo>
                    <a:pt x="16" y="0"/>
                  </a:lnTo>
                  <a:lnTo>
                    <a:pt x="12" y="2"/>
                  </a:lnTo>
                  <a:lnTo>
                    <a:pt x="6" y="6"/>
                  </a:lnTo>
                  <a:lnTo>
                    <a:pt x="2" y="14"/>
                  </a:lnTo>
                  <a:lnTo>
                    <a:pt x="0" y="24"/>
                  </a:lnTo>
                  <a:lnTo>
                    <a:pt x="0" y="34"/>
                  </a:lnTo>
                  <a:lnTo>
                    <a:pt x="0" y="42"/>
                  </a:lnTo>
                  <a:lnTo>
                    <a:pt x="4" y="48"/>
                  </a:lnTo>
                  <a:lnTo>
                    <a:pt x="8" y="52"/>
                  </a:lnTo>
                  <a:lnTo>
                    <a:pt x="14" y="50"/>
                  </a:lnTo>
                  <a:lnTo>
                    <a:pt x="20" y="46"/>
                  </a:lnTo>
                  <a:lnTo>
                    <a:pt x="24" y="38"/>
                  </a:lnTo>
                  <a:lnTo>
                    <a:pt x="26" y="28"/>
                  </a:lnTo>
                  <a:lnTo>
                    <a:pt x="26" y="18"/>
                  </a:lnTo>
                  <a:lnTo>
                    <a:pt x="24" y="8"/>
                  </a:lnTo>
                  <a:lnTo>
                    <a:pt x="22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83796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36"/>
            <p:cNvSpPr/>
            <p:nvPr/>
          </p:nvSpPr>
          <p:spPr>
            <a:xfrm>
              <a:off x="1425575" y="2876550"/>
              <a:ext cx="41275" cy="79375"/>
            </a:xfrm>
            <a:custGeom>
              <a:avLst/>
              <a:gdLst/>
              <a:ahLst/>
              <a:cxnLst/>
              <a:rect l="l" t="t" r="r" b="b"/>
              <a:pathLst>
                <a:path w="26" h="50" extrusionOk="0">
                  <a:moveTo>
                    <a:pt x="18" y="0"/>
                  </a:moveTo>
                  <a:lnTo>
                    <a:pt x="18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22"/>
                  </a:lnTo>
                  <a:lnTo>
                    <a:pt x="0" y="32"/>
                  </a:lnTo>
                  <a:lnTo>
                    <a:pt x="2" y="42"/>
                  </a:lnTo>
                  <a:lnTo>
                    <a:pt x="4" y="48"/>
                  </a:lnTo>
                  <a:lnTo>
                    <a:pt x="10" y="50"/>
                  </a:lnTo>
                  <a:lnTo>
                    <a:pt x="14" y="50"/>
                  </a:lnTo>
                  <a:lnTo>
                    <a:pt x="20" y="44"/>
                  </a:lnTo>
                  <a:lnTo>
                    <a:pt x="24" y="36"/>
                  </a:lnTo>
                  <a:lnTo>
                    <a:pt x="26" y="26"/>
                  </a:lnTo>
                  <a:lnTo>
                    <a:pt x="26" y="16"/>
                  </a:lnTo>
                  <a:lnTo>
                    <a:pt x="26" y="8"/>
                  </a:lnTo>
                  <a:lnTo>
                    <a:pt x="22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83796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36"/>
            <p:cNvSpPr/>
            <p:nvPr/>
          </p:nvSpPr>
          <p:spPr>
            <a:xfrm>
              <a:off x="898525" y="2832100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20" h="20" extrusionOk="0">
                  <a:moveTo>
                    <a:pt x="20" y="10"/>
                  </a:moveTo>
                  <a:lnTo>
                    <a:pt x="20" y="10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10" y="20"/>
                  </a:lnTo>
                  <a:lnTo>
                    <a:pt x="6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8" y="6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F8AA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36"/>
            <p:cNvSpPr/>
            <p:nvPr/>
          </p:nvSpPr>
          <p:spPr>
            <a:xfrm>
              <a:off x="631825" y="2381250"/>
              <a:ext cx="476250" cy="225425"/>
            </a:xfrm>
            <a:custGeom>
              <a:avLst/>
              <a:gdLst/>
              <a:ahLst/>
              <a:cxnLst/>
              <a:rect l="l" t="t" r="r" b="b"/>
              <a:pathLst>
                <a:path w="300" h="142" extrusionOk="0">
                  <a:moveTo>
                    <a:pt x="288" y="94"/>
                  </a:moveTo>
                  <a:lnTo>
                    <a:pt x="288" y="94"/>
                  </a:lnTo>
                  <a:lnTo>
                    <a:pt x="284" y="102"/>
                  </a:lnTo>
                  <a:lnTo>
                    <a:pt x="276" y="110"/>
                  </a:lnTo>
                  <a:lnTo>
                    <a:pt x="262" y="118"/>
                  </a:lnTo>
                  <a:lnTo>
                    <a:pt x="242" y="124"/>
                  </a:lnTo>
                  <a:lnTo>
                    <a:pt x="230" y="126"/>
                  </a:lnTo>
                  <a:lnTo>
                    <a:pt x="216" y="128"/>
                  </a:lnTo>
                  <a:lnTo>
                    <a:pt x="200" y="128"/>
                  </a:lnTo>
                  <a:lnTo>
                    <a:pt x="182" y="126"/>
                  </a:lnTo>
                  <a:lnTo>
                    <a:pt x="162" y="122"/>
                  </a:lnTo>
                  <a:lnTo>
                    <a:pt x="140" y="116"/>
                  </a:lnTo>
                  <a:lnTo>
                    <a:pt x="122" y="112"/>
                  </a:lnTo>
                  <a:lnTo>
                    <a:pt x="104" y="110"/>
                  </a:lnTo>
                  <a:lnTo>
                    <a:pt x="82" y="110"/>
                  </a:lnTo>
                  <a:lnTo>
                    <a:pt x="58" y="112"/>
                  </a:lnTo>
                  <a:lnTo>
                    <a:pt x="46" y="114"/>
                  </a:lnTo>
                  <a:lnTo>
                    <a:pt x="36" y="116"/>
                  </a:lnTo>
                  <a:lnTo>
                    <a:pt x="24" y="120"/>
                  </a:lnTo>
                  <a:lnTo>
                    <a:pt x="16" y="126"/>
                  </a:lnTo>
                  <a:lnTo>
                    <a:pt x="6" y="134"/>
                  </a:lnTo>
                  <a:lnTo>
                    <a:pt x="0" y="142"/>
                  </a:lnTo>
                  <a:lnTo>
                    <a:pt x="0" y="136"/>
                  </a:lnTo>
                  <a:lnTo>
                    <a:pt x="6" y="120"/>
                  </a:lnTo>
                  <a:lnTo>
                    <a:pt x="14" y="98"/>
                  </a:lnTo>
                  <a:lnTo>
                    <a:pt x="22" y="84"/>
                  </a:lnTo>
                  <a:lnTo>
                    <a:pt x="30" y="72"/>
                  </a:lnTo>
                  <a:lnTo>
                    <a:pt x="40" y="58"/>
                  </a:lnTo>
                  <a:lnTo>
                    <a:pt x="52" y="46"/>
                  </a:lnTo>
                  <a:lnTo>
                    <a:pt x="66" y="34"/>
                  </a:lnTo>
                  <a:lnTo>
                    <a:pt x="82" y="22"/>
                  </a:lnTo>
                  <a:lnTo>
                    <a:pt x="102" y="14"/>
                  </a:lnTo>
                  <a:lnTo>
                    <a:pt x="124" y="6"/>
                  </a:lnTo>
                  <a:lnTo>
                    <a:pt x="148" y="2"/>
                  </a:lnTo>
                  <a:lnTo>
                    <a:pt x="174" y="0"/>
                  </a:lnTo>
                  <a:lnTo>
                    <a:pt x="200" y="2"/>
                  </a:lnTo>
                  <a:lnTo>
                    <a:pt x="226" y="6"/>
                  </a:lnTo>
                  <a:lnTo>
                    <a:pt x="252" y="12"/>
                  </a:lnTo>
                  <a:lnTo>
                    <a:pt x="264" y="16"/>
                  </a:lnTo>
                  <a:lnTo>
                    <a:pt x="276" y="22"/>
                  </a:lnTo>
                  <a:lnTo>
                    <a:pt x="286" y="30"/>
                  </a:lnTo>
                  <a:lnTo>
                    <a:pt x="294" y="38"/>
                  </a:lnTo>
                  <a:lnTo>
                    <a:pt x="298" y="50"/>
                  </a:lnTo>
                  <a:lnTo>
                    <a:pt x="300" y="62"/>
                  </a:lnTo>
                  <a:lnTo>
                    <a:pt x="296" y="76"/>
                  </a:lnTo>
                  <a:lnTo>
                    <a:pt x="288" y="94"/>
                  </a:lnTo>
                  <a:close/>
                </a:path>
              </a:pathLst>
            </a:custGeom>
            <a:solidFill>
              <a:srgbClr val="E160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36"/>
            <p:cNvSpPr/>
            <p:nvPr/>
          </p:nvSpPr>
          <p:spPr>
            <a:xfrm>
              <a:off x="1089025" y="2460625"/>
              <a:ext cx="136525" cy="200025"/>
            </a:xfrm>
            <a:custGeom>
              <a:avLst/>
              <a:gdLst/>
              <a:ahLst/>
              <a:cxnLst/>
              <a:rect l="l" t="t" r="r" b="b"/>
              <a:pathLst>
                <a:path w="86" h="126" extrusionOk="0">
                  <a:moveTo>
                    <a:pt x="2" y="34"/>
                  </a:moveTo>
                  <a:lnTo>
                    <a:pt x="2" y="34"/>
                  </a:lnTo>
                  <a:lnTo>
                    <a:pt x="4" y="44"/>
                  </a:lnTo>
                  <a:lnTo>
                    <a:pt x="6" y="54"/>
                  </a:lnTo>
                  <a:lnTo>
                    <a:pt x="12" y="68"/>
                  </a:lnTo>
                  <a:lnTo>
                    <a:pt x="22" y="82"/>
                  </a:lnTo>
                  <a:lnTo>
                    <a:pt x="36" y="98"/>
                  </a:lnTo>
                  <a:lnTo>
                    <a:pt x="46" y="106"/>
                  </a:lnTo>
                  <a:lnTo>
                    <a:pt x="58" y="112"/>
                  </a:lnTo>
                  <a:lnTo>
                    <a:pt x="70" y="120"/>
                  </a:lnTo>
                  <a:lnTo>
                    <a:pt x="84" y="126"/>
                  </a:lnTo>
                  <a:lnTo>
                    <a:pt x="86" y="108"/>
                  </a:lnTo>
                  <a:lnTo>
                    <a:pt x="84" y="90"/>
                  </a:lnTo>
                  <a:lnTo>
                    <a:pt x="80" y="70"/>
                  </a:lnTo>
                  <a:lnTo>
                    <a:pt x="76" y="58"/>
                  </a:lnTo>
                  <a:lnTo>
                    <a:pt x="72" y="46"/>
                  </a:lnTo>
                  <a:lnTo>
                    <a:pt x="66" y="36"/>
                  </a:lnTo>
                  <a:lnTo>
                    <a:pt x="58" y="26"/>
                  </a:lnTo>
                  <a:lnTo>
                    <a:pt x="48" y="18"/>
                  </a:lnTo>
                  <a:lnTo>
                    <a:pt x="36" y="10"/>
                  </a:lnTo>
                  <a:lnTo>
                    <a:pt x="24" y="4"/>
                  </a:lnTo>
                  <a:lnTo>
                    <a:pt x="8" y="0"/>
                  </a:lnTo>
                  <a:lnTo>
                    <a:pt x="6" y="2"/>
                  </a:lnTo>
                  <a:lnTo>
                    <a:pt x="2" y="12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E160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36"/>
            <p:cNvSpPr/>
            <p:nvPr/>
          </p:nvSpPr>
          <p:spPr>
            <a:xfrm>
              <a:off x="812800" y="2708275"/>
              <a:ext cx="203200" cy="41275"/>
            </a:xfrm>
            <a:custGeom>
              <a:avLst/>
              <a:gdLst/>
              <a:ahLst/>
              <a:cxnLst/>
              <a:rect l="l" t="t" r="r" b="b"/>
              <a:pathLst>
                <a:path w="128" h="26" extrusionOk="0">
                  <a:moveTo>
                    <a:pt x="2" y="2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12" y="12"/>
                  </a:lnTo>
                  <a:lnTo>
                    <a:pt x="24" y="18"/>
                  </a:lnTo>
                  <a:lnTo>
                    <a:pt x="42" y="22"/>
                  </a:lnTo>
                  <a:lnTo>
                    <a:pt x="60" y="26"/>
                  </a:lnTo>
                  <a:lnTo>
                    <a:pt x="72" y="26"/>
                  </a:lnTo>
                  <a:lnTo>
                    <a:pt x="82" y="24"/>
                  </a:lnTo>
                  <a:lnTo>
                    <a:pt x="94" y="22"/>
                  </a:lnTo>
                  <a:lnTo>
                    <a:pt x="106" y="16"/>
                  </a:lnTo>
                  <a:lnTo>
                    <a:pt x="118" y="10"/>
                  </a:lnTo>
                  <a:lnTo>
                    <a:pt x="128" y="2"/>
                  </a:lnTo>
                  <a:lnTo>
                    <a:pt x="128" y="0"/>
                  </a:lnTo>
                  <a:lnTo>
                    <a:pt x="126" y="0"/>
                  </a:lnTo>
                  <a:lnTo>
                    <a:pt x="116" y="8"/>
                  </a:lnTo>
                  <a:lnTo>
                    <a:pt x="104" y="14"/>
                  </a:lnTo>
                  <a:lnTo>
                    <a:pt x="94" y="18"/>
                  </a:lnTo>
                  <a:lnTo>
                    <a:pt x="82" y="20"/>
                  </a:lnTo>
                  <a:lnTo>
                    <a:pt x="72" y="22"/>
                  </a:lnTo>
                  <a:lnTo>
                    <a:pt x="60" y="22"/>
                  </a:lnTo>
                  <a:lnTo>
                    <a:pt x="42" y="20"/>
                  </a:lnTo>
                  <a:lnTo>
                    <a:pt x="26" y="14"/>
                  </a:lnTo>
                  <a:lnTo>
                    <a:pt x="12" y="8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E668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36"/>
            <p:cNvSpPr/>
            <p:nvPr/>
          </p:nvSpPr>
          <p:spPr>
            <a:xfrm>
              <a:off x="1098550" y="2317750"/>
              <a:ext cx="63500" cy="212725"/>
            </a:xfrm>
            <a:custGeom>
              <a:avLst/>
              <a:gdLst/>
              <a:ahLst/>
              <a:cxnLst/>
              <a:rect l="l" t="t" r="r" b="b"/>
              <a:pathLst>
                <a:path w="40" h="134" extrusionOk="0">
                  <a:moveTo>
                    <a:pt x="2" y="96"/>
                  </a:moveTo>
                  <a:lnTo>
                    <a:pt x="2" y="96"/>
                  </a:lnTo>
                  <a:lnTo>
                    <a:pt x="2" y="90"/>
                  </a:lnTo>
                  <a:lnTo>
                    <a:pt x="0" y="82"/>
                  </a:lnTo>
                  <a:lnTo>
                    <a:pt x="2" y="70"/>
                  </a:lnTo>
                  <a:lnTo>
                    <a:pt x="4" y="56"/>
                  </a:lnTo>
                  <a:lnTo>
                    <a:pt x="12" y="40"/>
                  </a:lnTo>
                  <a:lnTo>
                    <a:pt x="22" y="20"/>
                  </a:lnTo>
                  <a:lnTo>
                    <a:pt x="40" y="0"/>
                  </a:lnTo>
                  <a:lnTo>
                    <a:pt x="34" y="12"/>
                  </a:lnTo>
                  <a:lnTo>
                    <a:pt x="30" y="24"/>
                  </a:lnTo>
                  <a:lnTo>
                    <a:pt x="24" y="42"/>
                  </a:lnTo>
                  <a:lnTo>
                    <a:pt x="18" y="62"/>
                  </a:lnTo>
                  <a:lnTo>
                    <a:pt x="14" y="86"/>
                  </a:lnTo>
                  <a:lnTo>
                    <a:pt x="14" y="110"/>
                  </a:lnTo>
                  <a:lnTo>
                    <a:pt x="16" y="134"/>
                  </a:lnTo>
                  <a:lnTo>
                    <a:pt x="12" y="124"/>
                  </a:lnTo>
                  <a:lnTo>
                    <a:pt x="10" y="116"/>
                  </a:lnTo>
                  <a:lnTo>
                    <a:pt x="6" y="106"/>
                  </a:lnTo>
                  <a:lnTo>
                    <a:pt x="2" y="96"/>
                  </a:lnTo>
                  <a:close/>
                </a:path>
              </a:pathLst>
            </a:custGeom>
            <a:solidFill>
              <a:srgbClr val="E160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46" name="Google Shape;1846;p36" descr="C:\Users\mcase\AppData\Local\Microsoft\Windows\Temporary Internet Files\Content.IE5\FT4NHVMN\MC900445996[1].wmf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24400" y="914400"/>
            <a:ext cx="1038225" cy="190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7" name="Google Shape;1847;p36" descr="C:\Users\mcase\AppData\Local\Microsoft\Windows\Temporary Internet Files\Content.IE5\LDCPC0A5\MC900432337[1].wmf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32762" y="3581400"/>
            <a:ext cx="1011237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8" name="Google Shape;1848;p36" descr="C:\Users\mcase\AppData\Local\Microsoft\Windows\Temporary Internet Files\Content.IE5\FT4NHVMN\MC900232599[1].wmf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4953000" y="2895600"/>
            <a:ext cx="871537" cy="14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849" name="Google Shape;1849;p36"/>
          <p:cNvSpPr txBox="1"/>
          <p:nvPr/>
        </p:nvSpPr>
        <p:spPr>
          <a:xfrm>
            <a:off x="1828800" y="1295400"/>
            <a:ext cx="5791200" cy="4154487"/>
          </a:xfrm>
          <a:prstGeom prst="rect">
            <a:avLst/>
          </a:prstGeom>
          <a:gradFill>
            <a:gsLst>
              <a:gs pos="0">
                <a:srgbClr val="DAFDA7"/>
              </a:gs>
              <a:gs pos="35000">
                <a:srgbClr val="E4FDC2"/>
              </a:gs>
              <a:gs pos="100000">
                <a:srgbClr val="F5FFE6"/>
              </a:gs>
            </a:gsLst>
            <a:lin ang="16200000" scaled="0"/>
          </a:gradFill>
          <a:ln w="9525" cap="flat" cmpd="sng">
            <a:solidFill>
              <a:srgbClr val="98B954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Schoolbell"/>
              <a:buNone/>
            </a:pPr>
            <a:r>
              <a:rPr lang="en-US" sz="8800" b="0" i="0" u="none">
                <a:solidFill>
                  <a:srgbClr val="000000"/>
                </a:solidFill>
                <a:latin typeface="Schoolbell"/>
                <a:ea typeface="Schoolbell"/>
                <a:cs typeface="Schoolbell"/>
                <a:sym typeface="Schoolbell"/>
              </a:rPr>
              <a:t>Wait!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Schoolbell"/>
              <a:buNone/>
            </a:pPr>
            <a:r>
              <a:rPr lang="en-US" sz="8800" b="0" i="0" u="none">
                <a:solidFill>
                  <a:srgbClr val="000000"/>
                </a:solidFill>
                <a:latin typeface="Schoolbell"/>
                <a:ea typeface="Schoolbell"/>
                <a:cs typeface="Schoolbell"/>
                <a:sym typeface="Schoolbell"/>
              </a:rPr>
              <a:t>One more thing!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/>
                                        <p:tgtEl>
                                          <p:spTgt spid="1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p37"/>
          <p:cNvSpPr txBox="1"/>
          <p:nvPr/>
        </p:nvSpPr>
        <p:spPr>
          <a:xfrm>
            <a:off x="304800" y="457200"/>
            <a:ext cx="85344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choolbell"/>
              <a:buNone/>
            </a:pPr>
            <a:r>
              <a:rPr lang="en-US" sz="3600" b="0" i="0" u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To show respect in Spanish you should speak formally.  </a:t>
            </a:r>
            <a:endParaRPr/>
          </a:p>
        </p:txBody>
      </p:sp>
      <p:sp>
        <p:nvSpPr>
          <p:cNvPr id="1855" name="Google Shape;1855;p37"/>
          <p:cNvSpPr txBox="1"/>
          <p:nvPr/>
        </p:nvSpPr>
        <p:spPr>
          <a:xfrm>
            <a:off x="304800" y="2590800"/>
            <a:ext cx="8458200" cy="304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Schoolbell"/>
              <a:buNone/>
            </a:pPr>
            <a:r>
              <a:rPr lang="en-US" sz="3200" b="0" i="0" u="none">
                <a:solidFill>
                  <a:srgbClr val="0070C0"/>
                </a:solidFill>
                <a:latin typeface="Schoolbell"/>
                <a:ea typeface="Schoolbell"/>
                <a:cs typeface="Schoolbell"/>
                <a:sym typeface="Schoolbell"/>
              </a:rPr>
              <a:t>In general, speak formally with people:</a:t>
            </a:r>
            <a:endParaRPr/>
          </a:p>
          <a:p>
            <a:pPr marL="457200" marR="0" lvl="1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E46C0A"/>
                </a:solidFill>
                <a:latin typeface="Schoolbell"/>
                <a:ea typeface="Schoolbell"/>
                <a:cs typeface="Schoolbell"/>
                <a:sym typeface="Schoolbell"/>
              </a:rPr>
              <a:t>you don’t know</a:t>
            </a:r>
            <a:endParaRPr/>
          </a:p>
          <a:p>
            <a:pPr marL="457200" marR="0" lvl="1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735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953735"/>
                </a:solidFill>
                <a:latin typeface="Schoolbell"/>
                <a:ea typeface="Schoolbell"/>
                <a:cs typeface="Schoolbell"/>
                <a:sym typeface="Schoolbell"/>
              </a:rPr>
              <a:t>older than you</a:t>
            </a:r>
            <a:endParaRPr/>
          </a:p>
          <a:p>
            <a:pPr marL="457200" marR="0" lvl="1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6228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4F6228"/>
                </a:solidFill>
                <a:latin typeface="Schoolbell"/>
                <a:ea typeface="Schoolbell"/>
                <a:cs typeface="Schoolbell"/>
                <a:sym typeface="Schoolbell"/>
              </a:rPr>
              <a:t>In a superior position (like your boss, teacher or principal)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4F6228"/>
              </a:solidFill>
              <a:latin typeface="Schoolbell"/>
              <a:ea typeface="Schoolbell"/>
              <a:cs typeface="Schoolbell"/>
              <a:sym typeface="Schoolbell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0" name="Google Shape;1860;p38" descr="C:\Users\mcase\AppData\Local\Microsoft\Windows\Temporary Internet Files\Content.IE5\FT4NHVMN\MC900445996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7000" y="2209800"/>
            <a:ext cx="2438400" cy="4467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61" name="Google Shape;1861;p38"/>
          <p:cNvGrpSpPr/>
          <p:nvPr/>
        </p:nvGrpSpPr>
        <p:grpSpPr>
          <a:xfrm>
            <a:off x="3505200" y="3892550"/>
            <a:ext cx="2971800" cy="2965450"/>
            <a:chOff x="2057400" y="3810000"/>
            <a:chExt cx="2290762" cy="2286000"/>
          </a:xfrm>
        </p:grpSpPr>
        <p:sp>
          <p:nvSpPr>
            <p:cNvPr id="1862" name="Google Shape;1862;p38"/>
            <p:cNvSpPr/>
            <p:nvPr/>
          </p:nvSpPr>
          <p:spPr>
            <a:xfrm>
              <a:off x="2057400" y="3810000"/>
              <a:ext cx="2290762" cy="228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38"/>
            <p:cNvSpPr/>
            <p:nvPr/>
          </p:nvSpPr>
          <p:spPr>
            <a:xfrm>
              <a:off x="3708400" y="3976687"/>
              <a:ext cx="639762" cy="242887"/>
            </a:xfrm>
            <a:custGeom>
              <a:avLst/>
              <a:gdLst/>
              <a:ahLst/>
              <a:cxnLst/>
              <a:rect l="l" t="t" r="r" b="b"/>
              <a:pathLst>
                <a:path w="403" h="153" extrusionOk="0">
                  <a:moveTo>
                    <a:pt x="25" y="88"/>
                  </a:moveTo>
                  <a:lnTo>
                    <a:pt x="25" y="88"/>
                  </a:lnTo>
                  <a:lnTo>
                    <a:pt x="40" y="68"/>
                  </a:lnTo>
                  <a:lnTo>
                    <a:pt x="58" y="48"/>
                  </a:lnTo>
                  <a:lnTo>
                    <a:pt x="80" y="33"/>
                  </a:lnTo>
                  <a:lnTo>
                    <a:pt x="105" y="20"/>
                  </a:lnTo>
                  <a:lnTo>
                    <a:pt x="133" y="10"/>
                  </a:lnTo>
                  <a:lnTo>
                    <a:pt x="160" y="3"/>
                  </a:lnTo>
                  <a:lnTo>
                    <a:pt x="185" y="0"/>
                  </a:lnTo>
                  <a:lnTo>
                    <a:pt x="210" y="3"/>
                  </a:lnTo>
                  <a:lnTo>
                    <a:pt x="225" y="8"/>
                  </a:lnTo>
                  <a:lnTo>
                    <a:pt x="240" y="13"/>
                  </a:lnTo>
                  <a:lnTo>
                    <a:pt x="263" y="28"/>
                  </a:lnTo>
                  <a:lnTo>
                    <a:pt x="285" y="45"/>
                  </a:lnTo>
                  <a:lnTo>
                    <a:pt x="305" y="65"/>
                  </a:lnTo>
                  <a:lnTo>
                    <a:pt x="325" y="83"/>
                  </a:lnTo>
                  <a:lnTo>
                    <a:pt x="348" y="98"/>
                  </a:lnTo>
                  <a:lnTo>
                    <a:pt x="360" y="103"/>
                  </a:lnTo>
                  <a:lnTo>
                    <a:pt x="373" y="108"/>
                  </a:lnTo>
                  <a:lnTo>
                    <a:pt x="388" y="110"/>
                  </a:lnTo>
                  <a:lnTo>
                    <a:pt x="403" y="110"/>
                  </a:lnTo>
                  <a:lnTo>
                    <a:pt x="383" y="128"/>
                  </a:lnTo>
                  <a:lnTo>
                    <a:pt x="363" y="140"/>
                  </a:lnTo>
                  <a:lnTo>
                    <a:pt x="340" y="148"/>
                  </a:lnTo>
                  <a:lnTo>
                    <a:pt x="315" y="153"/>
                  </a:lnTo>
                  <a:lnTo>
                    <a:pt x="293" y="150"/>
                  </a:lnTo>
                  <a:lnTo>
                    <a:pt x="268" y="148"/>
                  </a:lnTo>
                  <a:lnTo>
                    <a:pt x="243" y="138"/>
                  </a:lnTo>
                  <a:lnTo>
                    <a:pt x="218" y="128"/>
                  </a:lnTo>
                  <a:lnTo>
                    <a:pt x="185" y="113"/>
                  </a:lnTo>
                  <a:lnTo>
                    <a:pt x="155" y="98"/>
                  </a:lnTo>
                  <a:lnTo>
                    <a:pt x="123" y="85"/>
                  </a:lnTo>
                  <a:lnTo>
                    <a:pt x="105" y="83"/>
                  </a:lnTo>
                  <a:lnTo>
                    <a:pt x="88" y="80"/>
                  </a:lnTo>
                  <a:lnTo>
                    <a:pt x="75" y="80"/>
                  </a:lnTo>
                  <a:lnTo>
                    <a:pt x="65" y="83"/>
                  </a:lnTo>
                  <a:lnTo>
                    <a:pt x="43" y="90"/>
                  </a:lnTo>
                  <a:lnTo>
                    <a:pt x="23" y="98"/>
                  </a:lnTo>
                  <a:lnTo>
                    <a:pt x="13" y="103"/>
                  </a:lnTo>
                  <a:lnTo>
                    <a:pt x="0" y="105"/>
                  </a:lnTo>
                  <a:lnTo>
                    <a:pt x="25" y="88"/>
                  </a:lnTo>
                  <a:close/>
                </a:path>
              </a:pathLst>
            </a:custGeom>
            <a:solidFill>
              <a:srgbClr val="CB5E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38"/>
            <p:cNvSpPr/>
            <p:nvPr/>
          </p:nvSpPr>
          <p:spPr>
            <a:xfrm>
              <a:off x="2057400" y="3976687"/>
              <a:ext cx="639762" cy="242887"/>
            </a:xfrm>
            <a:custGeom>
              <a:avLst/>
              <a:gdLst/>
              <a:ahLst/>
              <a:cxnLst/>
              <a:rect l="l" t="t" r="r" b="b"/>
              <a:pathLst>
                <a:path w="403" h="153" extrusionOk="0">
                  <a:moveTo>
                    <a:pt x="378" y="88"/>
                  </a:moveTo>
                  <a:lnTo>
                    <a:pt x="378" y="88"/>
                  </a:lnTo>
                  <a:lnTo>
                    <a:pt x="363" y="68"/>
                  </a:lnTo>
                  <a:lnTo>
                    <a:pt x="345" y="48"/>
                  </a:lnTo>
                  <a:lnTo>
                    <a:pt x="323" y="33"/>
                  </a:lnTo>
                  <a:lnTo>
                    <a:pt x="298" y="20"/>
                  </a:lnTo>
                  <a:lnTo>
                    <a:pt x="270" y="10"/>
                  </a:lnTo>
                  <a:lnTo>
                    <a:pt x="243" y="3"/>
                  </a:lnTo>
                  <a:lnTo>
                    <a:pt x="218" y="0"/>
                  </a:lnTo>
                  <a:lnTo>
                    <a:pt x="193" y="3"/>
                  </a:lnTo>
                  <a:lnTo>
                    <a:pt x="178" y="8"/>
                  </a:lnTo>
                  <a:lnTo>
                    <a:pt x="163" y="13"/>
                  </a:lnTo>
                  <a:lnTo>
                    <a:pt x="140" y="28"/>
                  </a:lnTo>
                  <a:lnTo>
                    <a:pt x="118" y="45"/>
                  </a:lnTo>
                  <a:lnTo>
                    <a:pt x="98" y="65"/>
                  </a:lnTo>
                  <a:lnTo>
                    <a:pt x="78" y="83"/>
                  </a:lnTo>
                  <a:lnTo>
                    <a:pt x="55" y="98"/>
                  </a:lnTo>
                  <a:lnTo>
                    <a:pt x="43" y="103"/>
                  </a:lnTo>
                  <a:lnTo>
                    <a:pt x="30" y="108"/>
                  </a:lnTo>
                  <a:lnTo>
                    <a:pt x="15" y="110"/>
                  </a:lnTo>
                  <a:lnTo>
                    <a:pt x="0" y="110"/>
                  </a:lnTo>
                  <a:lnTo>
                    <a:pt x="20" y="128"/>
                  </a:lnTo>
                  <a:lnTo>
                    <a:pt x="40" y="140"/>
                  </a:lnTo>
                  <a:lnTo>
                    <a:pt x="63" y="148"/>
                  </a:lnTo>
                  <a:lnTo>
                    <a:pt x="88" y="153"/>
                  </a:lnTo>
                  <a:lnTo>
                    <a:pt x="110" y="150"/>
                  </a:lnTo>
                  <a:lnTo>
                    <a:pt x="135" y="148"/>
                  </a:lnTo>
                  <a:lnTo>
                    <a:pt x="160" y="138"/>
                  </a:lnTo>
                  <a:lnTo>
                    <a:pt x="185" y="128"/>
                  </a:lnTo>
                  <a:lnTo>
                    <a:pt x="218" y="113"/>
                  </a:lnTo>
                  <a:lnTo>
                    <a:pt x="248" y="98"/>
                  </a:lnTo>
                  <a:lnTo>
                    <a:pt x="280" y="85"/>
                  </a:lnTo>
                  <a:lnTo>
                    <a:pt x="298" y="83"/>
                  </a:lnTo>
                  <a:lnTo>
                    <a:pt x="315" y="80"/>
                  </a:lnTo>
                  <a:lnTo>
                    <a:pt x="328" y="80"/>
                  </a:lnTo>
                  <a:lnTo>
                    <a:pt x="340" y="83"/>
                  </a:lnTo>
                  <a:lnTo>
                    <a:pt x="360" y="90"/>
                  </a:lnTo>
                  <a:lnTo>
                    <a:pt x="380" y="98"/>
                  </a:lnTo>
                  <a:lnTo>
                    <a:pt x="390" y="103"/>
                  </a:lnTo>
                  <a:lnTo>
                    <a:pt x="403" y="105"/>
                  </a:lnTo>
                  <a:lnTo>
                    <a:pt x="378" y="88"/>
                  </a:lnTo>
                  <a:close/>
                </a:path>
              </a:pathLst>
            </a:custGeom>
            <a:solidFill>
              <a:srgbClr val="CB5E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38"/>
            <p:cNvSpPr/>
            <p:nvPr/>
          </p:nvSpPr>
          <p:spPr>
            <a:xfrm>
              <a:off x="3705225" y="3952875"/>
              <a:ext cx="201612" cy="282575"/>
            </a:xfrm>
            <a:custGeom>
              <a:avLst/>
              <a:gdLst/>
              <a:ahLst/>
              <a:cxnLst/>
              <a:rect l="l" t="t" r="r" b="b"/>
              <a:pathLst>
                <a:path w="127" h="178" extrusionOk="0">
                  <a:moveTo>
                    <a:pt x="125" y="125"/>
                  </a:moveTo>
                  <a:lnTo>
                    <a:pt x="60" y="110"/>
                  </a:lnTo>
                  <a:lnTo>
                    <a:pt x="57" y="103"/>
                  </a:lnTo>
                  <a:lnTo>
                    <a:pt x="55" y="95"/>
                  </a:lnTo>
                  <a:lnTo>
                    <a:pt x="47" y="85"/>
                  </a:lnTo>
                  <a:lnTo>
                    <a:pt x="40" y="78"/>
                  </a:lnTo>
                  <a:lnTo>
                    <a:pt x="60" y="13"/>
                  </a:lnTo>
                  <a:lnTo>
                    <a:pt x="52" y="8"/>
                  </a:lnTo>
                  <a:lnTo>
                    <a:pt x="37" y="0"/>
                  </a:lnTo>
                  <a:lnTo>
                    <a:pt x="27" y="0"/>
                  </a:lnTo>
                  <a:lnTo>
                    <a:pt x="17" y="0"/>
                  </a:lnTo>
                  <a:lnTo>
                    <a:pt x="7" y="3"/>
                  </a:lnTo>
                  <a:lnTo>
                    <a:pt x="0" y="10"/>
                  </a:lnTo>
                  <a:lnTo>
                    <a:pt x="17" y="80"/>
                  </a:lnTo>
                  <a:lnTo>
                    <a:pt x="15" y="85"/>
                  </a:lnTo>
                  <a:lnTo>
                    <a:pt x="12" y="95"/>
                  </a:lnTo>
                  <a:lnTo>
                    <a:pt x="15" y="103"/>
                  </a:lnTo>
                  <a:lnTo>
                    <a:pt x="17" y="113"/>
                  </a:lnTo>
                  <a:lnTo>
                    <a:pt x="25" y="123"/>
                  </a:lnTo>
                  <a:lnTo>
                    <a:pt x="32" y="130"/>
                  </a:lnTo>
                  <a:lnTo>
                    <a:pt x="42" y="133"/>
                  </a:lnTo>
                  <a:lnTo>
                    <a:pt x="50" y="133"/>
                  </a:lnTo>
                  <a:lnTo>
                    <a:pt x="95" y="178"/>
                  </a:lnTo>
                  <a:lnTo>
                    <a:pt x="100" y="173"/>
                  </a:lnTo>
                  <a:lnTo>
                    <a:pt x="115" y="163"/>
                  </a:lnTo>
                  <a:lnTo>
                    <a:pt x="120" y="155"/>
                  </a:lnTo>
                  <a:lnTo>
                    <a:pt x="125" y="145"/>
                  </a:lnTo>
                  <a:lnTo>
                    <a:pt x="127" y="135"/>
                  </a:lnTo>
                  <a:lnTo>
                    <a:pt x="125" y="125"/>
                  </a:lnTo>
                  <a:close/>
                </a:path>
              </a:pathLst>
            </a:custGeom>
            <a:solidFill>
              <a:srgbClr val="ED1B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38"/>
            <p:cNvSpPr/>
            <p:nvPr/>
          </p:nvSpPr>
          <p:spPr>
            <a:xfrm>
              <a:off x="2490787" y="3941762"/>
              <a:ext cx="198437" cy="280987"/>
            </a:xfrm>
            <a:custGeom>
              <a:avLst/>
              <a:gdLst/>
              <a:ahLst/>
              <a:cxnLst/>
              <a:rect l="l" t="t" r="r" b="b"/>
              <a:pathLst>
                <a:path w="125" h="177" extrusionOk="0">
                  <a:moveTo>
                    <a:pt x="0" y="125"/>
                  </a:moveTo>
                  <a:lnTo>
                    <a:pt x="65" y="110"/>
                  </a:lnTo>
                  <a:lnTo>
                    <a:pt x="67" y="102"/>
                  </a:lnTo>
                  <a:lnTo>
                    <a:pt x="70" y="95"/>
                  </a:lnTo>
                  <a:lnTo>
                    <a:pt x="77" y="85"/>
                  </a:lnTo>
                  <a:lnTo>
                    <a:pt x="87" y="77"/>
                  </a:lnTo>
                  <a:lnTo>
                    <a:pt x="67" y="12"/>
                  </a:lnTo>
                  <a:lnTo>
                    <a:pt x="72" y="7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7" y="2"/>
                  </a:lnTo>
                  <a:lnTo>
                    <a:pt x="125" y="10"/>
                  </a:lnTo>
                  <a:lnTo>
                    <a:pt x="107" y="80"/>
                  </a:lnTo>
                  <a:lnTo>
                    <a:pt x="110" y="87"/>
                  </a:lnTo>
                  <a:lnTo>
                    <a:pt x="112" y="95"/>
                  </a:lnTo>
                  <a:lnTo>
                    <a:pt x="110" y="105"/>
                  </a:lnTo>
                  <a:lnTo>
                    <a:pt x="107" y="112"/>
                  </a:lnTo>
                  <a:lnTo>
                    <a:pt x="100" y="122"/>
                  </a:lnTo>
                  <a:lnTo>
                    <a:pt x="92" y="130"/>
                  </a:lnTo>
                  <a:lnTo>
                    <a:pt x="85" y="132"/>
                  </a:lnTo>
                  <a:lnTo>
                    <a:pt x="75" y="132"/>
                  </a:lnTo>
                  <a:lnTo>
                    <a:pt x="30" y="177"/>
                  </a:lnTo>
                  <a:lnTo>
                    <a:pt x="25" y="172"/>
                  </a:lnTo>
                  <a:lnTo>
                    <a:pt x="12" y="162"/>
                  </a:lnTo>
                  <a:lnTo>
                    <a:pt x="5" y="155"/>
                  </a:lnTo>
                  <a:lnTo>
                    <a:pt x="0" y="145"/>
                  </a:lnTo>
                  <a:lnTo>
                    <a:pt x="0" y="135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ED1B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38"/>
            <p:cNvSpPr/>
            <p:nvPr/>
          </p:nvSpPr>
          <p:spPr>
            <a:xfrm>
              <a:off x="3390900" y="4810125"/>
              <a:ext cx="206375" cy="261937"/>
            </a:xfrm>
            <a:custGeom>
              <a:avLst/>
              <a:gdLst/>
              <a:ahLst/>
              <a:cxnLst/>
              <a:rect l="l" t="t" r="r" b="b"/>
              <a:pathLst>
                <a:path w="130" h="165" extrusionOk="0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15" y="0"/>
                  </a:lnTo>
                  <a:lnTo>
                    <a:pt x="33" y="3"/>
                  </a:lnTo>
                  <a:lnTo>
                    <a:pt x="43" y="5"/>
                  </a:lnTo>
                  <a:lnTo>
                    <a:pt x="53" y="10"/>
                  </a:lnTo>
                  <a:lnTo>
                    <a:pt x="65" y="18"/>
                  </a:lnTo>
                  <a:lnTo>
                    <a:pt x="75" y="30"/>
                  </a:lnTo>
                  <a:lnTo>
                    <a:pt x="85" y="43"/>
                  </a:lnTo>
                  <a:lnTo>
                    <a:pt x="98" y="58"/>
                  </a:lnTo>
                  <a:lnTo>
                    <a:pt x="108" y="78"/>
                  </a:lnTo>
                  <a:lnTo>
                    <a:pt x="115" y="103"/>
                  </a:lnTo>
                  <a:lnTo>
                    <a:pt x="123" y="133"/>
                  </a:lnTo>
                  <a:lnTo>
                    <a:pt x="130" y="165"/>
                  </a:lnTo>
                  <a:lnTo>
                    <a:pt x="28" y="1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D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38"/>
            <p:cNvSpPr/>
            <p:nvPr/>
          </p:nvSpPr>
          <p:spPr>
            <a:xfrm>
              <a:off x="2284412" y="4624387"/>
              <a:ext cx="788987" cy="423862"/>
            </a:xfrm>
            <a:custGeom>
              <a:avLst/>
              <a:gdLst/>
              <a:ahLst/>
              <a:cxnLst/>
              <a:rect l="l" t="t" r="r" b="b"/>
              <a:pathLst>
                <a:path w="497" h="267" extrusionOk="0">
                  <a:moveTo>
                    <a:pt x="7" y="40"/>
                  </a:moveTo>
                  <a:lnTo>
                    <a:pt x="7" y="40"/>
                  </a:lnTo>
                  <a:lnTo>
                    <a:pt x="12" y="40"/>
                  </a:lnTo>
                  <a:lnTo>
                    <a:pt x="17" y="40"/>
                  </a:lnTo>
                  <a:lnTo>
                    <a:pt x="27" y="45"/>
                  </a:lnTo>
                  <a:lnTo>
                    <a:pt x="20" y="27"/>
                  </a:lnTo>
                  <a:lnTo>
                    <a:pt x="17" y="17"/>
                  </a:lnTo>
                  <a:lnTo>
                    <a:pt x="17" y="15"/>
                  </a:lnTo>
                  <a:lnTo>
                    <a:pt x="22" y="10"/>
                  </a:lnTo>
                  <a:lnTo>
                    <a:pt x="30" y="10"/>
                  </a:lnTo>
                  <a:lnTo>
                    <a:pt x="40" y="12"/>
                  </a:lnTo>
                  <a:lnTo>
                    <a:pt x="47" y="17"/>
                  </a:lnTo>
                  <a:lnTo>
                    <a:pt x="50" y="20"/>
                  </a:lnTo>
                  <a:lnTo>
                    <a:pt x="52" y="25"/>
                  </a:lnTo>
                  <a:lnTo>
                    <a:pt x="52" y="15"/>
                  </a:lnTo>
                  <a:lnTo>
                    <a:pt x="52" y="7"/>
                  </a:lnTo>
                  <a:lnTo>
                    <a:pt x="55" y="2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7" y="0"/>
                  </a:lnTo>
                  <a:lnTo>
                    <a:pt x="72" y="2"/>
                  </a:lnTo>
                  <a:lnTo>
                    <a:pt x="75" y="5"/>
                  </a:lnTo>
                  <a:lnTo>
                    <a:pt x="80" y="15"/>
                  </a:lnTo>
                  <a:lnTo>
                    <a:pt x="80" y="27"/>
                  </a:lnTo>
                  <a:lnTo>
                    <a:pt x="80" y="40"/>
                  </a:lnTo>
                  <a:lnTo>
                    <a:pt x="85" y="32"/>
                  </a:lnTo>
                  <a:lnTo>
                    <a:pt x="92" y="25"/>
                  </a:lnTo>
                  <a:lnTo>
                    <a:pt x="95" y="25"/>
                  </a:lnTo>
                  <a:lnTo>
                    <a:pt x="100" y="22"/>
                  </a:lnTo>
                  <a:lnTo>
                    <a:pt x="107" y="25"/>
                  </a:lnTo>
                  <a:lnTo>
                    <a:pt x="115" y="30"/>
                  </a:lnTo>
                  <a:lnTo>
                    <a:pt x="115" y="35"/>
                  </a:lnTo>
                  <a:lnTo>
                    <a:pt x="110" y="40"/>
                  </a:lnTo>
                  <a:lnTo>
                    <a:pt x="102" y="47"/>
                  </a:lnTo>
                  <a:lnTo>
                    <a:pt x="97" y="55"/>
                  </a:lnTo>
                  <a:lnTo>
                    <a:pt x="95" y="60"/>
                  </a:lnTo>
                  <a:lnTo>
                    <a:pt x="92" y="72"/>
                  </a:lnTo>
                  <a:lnTo>
                    <a:pt x="92" y="80"/>
                  </a:lnTo>
                  <a:lnTo>
                    <a:pt x="97" y="87"/>
                  </a:lnTo>
                  <a:lnTo>
                    <a:pt x="97" y="90"/>
                  </a:lnTo>
                  <a:lnTo>
                    <a:pt x="102" y="97"/>
                  </a:lnTo>
                  <a:lnTo>
                    <a:pt x="117" y="125"/>
                  </a:lnTo>
                  <a:lnTo>
                    <a:pt x="130" y="140"/>
                  </a:lnTo>
                  <a:lnTo>
                    <a:pt x="147" y="157"/>
                  </a:lnTo>
                  <a:lnTo>
                    <a:pt x="165" y="172"/>
                  </a:lnTo>
                  <a:lnTo>
                    <a:pt x="187" y="187"/>
                  </a:lnTo>
                  <a:lnTo>
                    <a:pt x="205" y="195"/>
                  </a:lnTo>
                  <a:lnTo>
                    <a:pt x="222" y="200"/>
                  </a:lnTo>
                  <a:lnTo>
                    <a:pt x="242" y="205"/>
                  </a:lnTo>
                  <a:lnTo>
                    <a:pt x="265" y="205"/>
                  </a:lnTo>
                  <a:lnTo>
                    <a:pt x="282" y="205"/>
                  </a:lnTo>
                  <a:lnTo>
                    <a:pt x="302" y="202"/>
                  </a:lnTo>
                  <a:lnTo>
                    <a:pt x="322" y="197"/>
                  </a:lnTo>
                  <a:lnTo>
                    <a:pt x="345" y="190"/>
                  </a:lnTo>
                  <a:lnTo>
                    <a:pt x="370" y="180"/>
                  </a:lnTo>
                  <a:lnTo>
                    <a:pt x="395" y="170"/>
                  </a:lnTo>
                  <a:lnTo>
                    <a:pt x="422" y="155"/>
                  </a:lnTo>
                  <a:lnTo>
                    <a:pt x="450" y="135"/>
                  </a:lnTo>
                  <a:lnTo>
                    <a:pt x="460" y="132"/>
                  </a:lnTo>
                  <a:lnTo>
                    <a:pt x="472" y="132"/>
                  </a:lnTo>
                  <a:lnTo>
                    <a:pt x="485" y="135"/>
                  </a:lnTo>
                  <a:lnTo>
                    <a:pt x="492" y="145"/>
                  </a:lnTo>
                  <a:lnTo>
                    <a:pt x="497" y="155"/>
                  </a:lnTo>
                  <a:lnTo>
                    <a:pt x="497" y="167"/>
                  </a:lnTo>
                  <a:lnTo>
                    <a:pt x="492" y="180"/>
                  </a:lnTo>
                  <a:lnTo>
                    <a:pt x="485" y="187"/>
                  </a:lnTo>
                  <a:lnTo>
                    <a:pt x="452" y="207"/>
                  </a:lnTo>
                  <a:lnTo>
                    <a:pt x="422" y="225"/>
                  </a:lnTo>
                  <a:lnTo>
                    <a:pt x="392" y="237"/>
                  </a:lnTo>
                  <a:lnTo>
                    <a:pt x="365" y="250"/>
                  </a:lnTo>
                  <a:lnTo>
                    <a:pt x="340" y="257"/>
                  </a:lnTo>
                  <a:lnTo>
                    <a:pt x="312" y="262"/>
                  </a:lnTo>
                  <a:lnTo>
                    <a:pt x="287" y="267"/>
                  </a:lnTo>
                  <a:lnTo>
                    <a:pt x="265" y="267"/>
                  </a:lnTo>
                  <a:lnTo>
                    <a:pt x="235" y="265"/>
                  </a:lnTo>
                  <a:lnTo>
                    <a:pt x="207" y="260"/>
                  </a:lnTo>
                  <a:lnTo>
                    <a:pt x="182" y="252"/>
                  </a:lnTo>
                  <a:lnTo>
                    <a:pt x="160" y="242"/>
                  </a:lnTo>
                  <a:lnTo>
                    <a:pt x="137" y="230"/>
                  </a:lnTo>
                  <a:lnTo>
                    <a:pt x="120" y="217"/>
                  </a:lnTo>
                  <a:lnTo>
                    <a:pt x="102" y="202"/>
                  </a:lnTo>
                  <a:lnTo>
                    <a:pt x="90" y="187"/>
                  </a:lnTo>
                  <a:lnTo>
                    <a:pt x="67" y="160"/>
                  </a:lnTo>
                  <a:lnTo>
                    <a:pt x="52" y="135"/>
                  </a:lnTo>
                  <a:lnTo>
                    <a:pt x="40" y="110"/>
                  </a:lnTo>
                  <a:lnTo>
                    <a:pt x="37" y="100"/>
                  </a:lnTo>
                  <a:lnTo>
                    <a:pt x="32" y="95"/>
                  </a:lnTo>
                  <a:lnTo>
                    <a:pt x="30" y="85"/>
                  </a:lnTo>
                  <a:lnTo>
                    <a:pt x="22" y="72"/>
                  </a:lnTo>
                  <a:lnTo>
                    <a:pt x="17" y="67"/>
                  </a:lnTo>
                  <a:lnTo>
                    <a:pt x="10" y="62"/>
                  </a:lnTo>
                  <a:lnTo>
                    <a:pt x="2" y="60"/>
                  </a:lnTo>
                  <a:lnTo>
                    <a:pt x="0" y="57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7" y="40"/>
                  </a:lnTo>
                  <a:close/>
                </a:path>
              </a:pathLst>
            </a:custGeom>
            <a:solidFill>
              <a:srgbClr val="FEDD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38"/>
            <p:cNvSpPr/>
            <p:nvPr/>
          </p:nvSpPr>
          <p:spPr>
            <a:xfrm>
              <a:off x="3824287" y="4703762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20" h="20" extrusionOk="0">
                  <a:moveTo>
                    <a:pt x="20" y="10"/>
                  </a:moveTo>
                  <a:lnTo>
                    <a:pt x="20" y="10"/>
                  </a:lnTo>
                  <a:lnTo>
                    <a:pt x="20" y="5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7" y="20"/>
                  </a:lnTo>
                  <a:lnTo>
                    <a:pt x="10" y="20"/>
                  </a:lnTo>
                  <a:lnTo>
                    <a:pt x="15" y="20"/>
                  </a:lnTo>
                  <a:lnTo>
                    <a:pt x="17" y="17"/>
                  </a:lnTo>
                  <a:lnTo>
                    <a:pt x="20" y="12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6DCDE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38"/>
            <p:cNvSpPr/>
            <p:nvPr/>
          </p:nvSpPr>
          <p:spPr>
            <a:xfrm>
              <a:off x="3875087" y="4695825"/>
              <a:ext cx="44450" cy="42862"/>
            </a:xfrm>
            <a:custGeom>
              <a:avLst/>
              <a:gdLst/>
              <a:ahLst/>
              <a:cxnLst/>
              <a:rect l="l" t="t" r="r" b="b"/>
              <a:pathLst>
                <a:path w="28" h="27" extrusionOk="0">
                  <a:moveTo>
                    <a:pt x="28" y="15"/>
                  </a:moveTo>
                  <a:lnTo>
                    <a:pt x="28" y="15"/>
                  </a:lnTo>
                  <a:lnTo>
                    <a:pt x="28" y="10"/>
                  </a:lnTo>
                  <a:lnTo>
                    <a:pt x="23" y="5"/>
                  </a:lnTo>
                  <a:lnTo>
                    <a:pt x="20" y="2"/>
                  </a:lnTo>
                  <a:lnTo>
                    <a:pt x="13" y="0"/>
                  </a:lnTo>
                  <a:lnTo>
                    <a:pt x="8" y="2"/>
                  </a:lnTo>
                  <a:lnTo>
                    <a:pt x="5" y="5"/>
                  </a:lnTo>
                  <a:lnTo>
                    <a:pt x="3" y="10"/>
                  </a:lnTo>
                  <a:lnTo>
                    <a:pt x="0" y="15"/>
                  </a:lnTo>
                  <a:lnTo>
                    <a:pt x="3" y="20"/>
                  </a:lnTo>
                  <a:lnTo>
                    <a:pt x="5" y="25"/>
                  </a:lnTo>
                  <a:lnTo>
                    <a:pt x="10" y="27"/>
                  </a:lnTo>
                  <a:lnTo>
                    <a:pt x="15" y="27"/>
                  </a:lnTo>
                  <a:lnTo>
                    <a:pt x="20" y="27"/>
                  </a:lnTo>
                  <a:lnTo>
                    <a:pt x="25" y="25"/>
                  </a:lnTo>
                  <a:lnTo>
                    <a:pt x="28" y="20"/>
                  </a:lnTo>
                  <a:lnTo>
                    <a:pt x="28" y="15"/>
                  </a:lnTo>
                  <a:close/>
                </a:path>
              </a:pathLst>
            </a:custGeom>
            <a:solidFill>
              <a:srgbClr val="6DCDE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38"/>
            <p:cNvSpPr/>
            <p:nvPr/>
          </p:nvSpPr>
          <p:spPr>
            <a:xfrm>
              <a:off x="3946525" y="4691062"/>
              <a:ext cx="60325" cy="60325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18"/>
                  </a:moveTo>
                  <a:lnTo>
                    <a:pt x="38" y="18"/>
                  </a:lnTo>
                  <a:lnTo>
                    <a:pt x="35" y="13"/>
                  </a:lnTo>
                  <a:lnTo>
                    <a:pt x="30" y="5"/>
                  </a:lnTo>
                  <a:lnTo>
                    <a:pt x="25" y="3"/>
                  </a:lnTo>
                  <a:lnTo>
                    <a:pt x="18" y="0"/>
                  </a:lnTo>
                  <a:lnTo>
                    <a:pt x="10" y="3"/>
                  </a:lnTo>
                  <a:lnTo>
                    <a:pt x="5" y="8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3" y="28"/>
                  </a:lnTo>
                  <a:lnTo>
                    <a:pt x="5" y="33"/>
                  </a:lnTo>
                  <a:lnTo>
                    <a:pt x="13" y="38"/>
                  </a:lnTo>
                  <a:lnTo>
                    <a:pt x="20" y="38"/>
                  </a:lnTo>
                  <a:lnTo>
                    <a:pt x="28" y="35"/>
                  </a:lnTo>
                  <a:lnTo>
                    <a:pt x="33" y="33"/>
                  </a:lnTo>
                  <a:lnTo>
                    <a:pt x="35" y="25"/>
                  </a:lnTo>
                  <a:lnTo>
                    <a:pt x="38" y="18"/>
                  </a:lnTo>
                  <a:close/>
                </a:path>
              </a:pathLst>
            </a:custGeom>
            <a:solidFill>
              <a:srgbClr val="6DCDE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38"/>
            <p:cNvSpPr/>
            <p:nvPr/>
          </p:nvSpPr>
          <p:spPr>
            <a:xfrm>
              <a:off x="3811587" y="4635500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20" h="20" extrusionOk="0">
                  <a:moveTo>
                    <a:pt x="18" y="8"/>
                  </a:moveTo>
                  <a:lnTo>
                    <a:pt x="18" y="8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8" y="0"/>
                  </a:lnTo>
                  <a:lnTo>
                    <a:pt x="5" y="3"/>
                  </a:lnTo>
                  <a:lnTo>
                    <a:pt x="3" y="5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3" y="18"/>
                  </a:lnTo>
                  <a:lnTo>
                    <a:pt x="5" y="20"/>
                  </a:lnTo>
                  <a:lnTo>
                    <a:pt x="10" y="20"/>
                  </a:lnTo>
                  <a:lnTo>
                    <a:pt x="13" y="20"/>
                  </a:lnTo>
                  <a:lnTo>
                    <a:pt x="18" y="18"/>
                  </a:lnTo>
                  <a:lnTo>
                    <a:pt x="18" y="15"/>
                  </a:lnTo>
                  <a:lnTo>
                    <a:pt x="20" y="10"/>
                  </a:lnTo>
                  <a:lnTo>
                    <a:pt x="18" y="8"/>
                  </a:lnTo>
                  <a:close/>
                </a:path>
              </a:pathLst>
            </a:custGeom>
            <a:solidFill>
              <a:srgbClr val="6DCDE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38"/>
            <p:cNvSpPr/>
            <p:nvPr/>
          </p:nvSpPr>
          <p:spPr>
            <a:xfrm>
              <a:off x="3859212" y="4608512"/>
              <a:ext cx="44450" cy="42862"/>
            </a:xfrm>
            <a:custGeom>
              <a:avLst/>
              <a:gdLst/>
              <a:ahLst/>
              <a:cxnLst/>
              <a:rect l="l" t="t" r="r" b="b"/>
              <a:pathLst>
                <a:path w="28" h="27" extrusionOk="0">
                  <a:moveTo>
                    <a:pt x="25" y="7"/>
                  </a:moveTo>
                  <a:lnTo>
                    <a:pt x="25" y="7"/>
                  </a:lnTo>
                  <a:lnTo>
                    <a:pt x="23" y="5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5" y="25"/>
                  </a:lnTo>
                  <a:lnTo>
                    <a:pt x="8" y="27"/>
                  </a:lnTo>
                  <a:lnTo>
                    <a:pt x="13" y="27"/>
                  </a:lnTo>
                  <a:lnTo>
                    <a:pt x="20" y="27"/>
                  </a:lnTo>
                  <a:lnTo>
                    <a:pt x="23" y="22"/>
                  </a:lnTo>
                  <a:lnTo>
                    <a:pt x="25" y="20"/>
                  </a:lnTo>
                  <a:lnTo>
                    <a:pt x="28" y="15"/>
                  </a:lnTo>
                  <a:lnTo>
                    <a:pt x="25" y="7"/>
                  </a:lnTo>
                  <a:close/>
                </a:path>
              </a:pathLst>
            </a:custGeom>
            <a:solidFill>
              <a:srgbClr val="6DCDE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38"/>
            <p:cNvSpPr/>
            <p:nvPr/>
          </p:nvSpPr>
          <p:spPr>
            <a:xfrm>
              <a:off x="3922712" y="4576762"/>
              <a:ext cx="60325" cy="58737"/>
            </a:xfrm>
            <a:custGeom>
              <a:avLst/>
              <a:gdLst/>
              <a:ahLst/>
              <a:cxnLst/>
              <a:rect l="l" t="t" r="r" b="b"/>
              <a:pathLst>
                <a:path w="38" h="37" extrusionOk="0">
                  <a:moveTo>
                    <a:pt x="35" y="10"/>
                  </a:moveTo>
                  <a:lnTo>
                    <a:pt x="35" y="10"/>
                  </a:lnTo>
                  <a:lnTo>
                    <a:pt x="33" y="5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5" y="5"/>
                  </a:lnTo>
                  <a:lnTo>
                    <a:pt x="3" y="12"/>
                  </a:lnTo>
                  <a:lnTo>
                    <a:pt x="0" y="17"/>
                  </a:lnTo>
                  <a:lnTo>
                    <a:pt x="3" y="25"/>
                  </a:lnTo>
                  <a:lnTo>
                    <a:pt x="8" y="32"/>
                  </a:lnTo>
                  <a:lnTo>
                    <a:pt x="13" y="35"/>
                  </a:lnTo>
                  <a:lnTo>
                    <a:pt x="20" y="37"/>
                  </a:lnTo>
                  <a:lnTo>
                    <a:pt x="28" y="35"/>
                  </a:lnTo>
                  <a:lnTo>
                    <a:pt x="33" y="30"/>
                  </a:lnTo>
                  <a:lnTo>
                    <a:pt x="38" y="25"/>
                  </a:lnTo>
                  <a:lnTo>
                    <a:pt x="38" y="17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6DCDE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38"/>
            <p:cNvSpPr/>
            <p:nvPr/>
          </p:nvSpPr>
          <p:spPr>
            <a:xfrm>
              <a:off x="2887662" y="5524500"/>
              <a:ext cx="257175" cy="571500"/>
            </a:xfrm>
            <a:custGeom>
              <a:avLst/>
              <a:gdLst/>
              <a:ahLst/>
              <a:cxnLst/>
              <a:rect l="l" t="t" r="r" b="b"/>
              <a:pathLst>
                <a:path w="162" h="360" extrusionOk="0">
                  <a:moveTo>
                    <a:pt x="157" y="278"/>
                  </a:moveTo>
                  <a:lnTo>
                    <a:pt x="115" y="0"/>
                  </a:lnTo>
                  <a:lnTo>
                    <a:pt x="47" y="0"/>
                  </a:lnTo>
                  <a:lnTo>
                    <a:pt x="2" y="278"/>
                  </a:lnTo>
                  <a:lnTo>
                    <a:pt x="0" y="295"/>
                  </a:lnTo>
                  <a:lnTo>
                    <a:pt x="0" y="308"/>
                  </a:lnTo>
                  <a:lnTo>
                    <a:pt x="5" y="320"/>
                  </a:lnTo>
                  <a:lnTo>
                    <a:pt x="12" y="333"/>
                  </a:lnTo>
                  <a:lnTo>
                    <a:pt x="22" y="343"/>
                  </a:lnTo>
                  <a:lnTo>
                    <a:pt x="35" y="350"/>
                  </a:lnTo>
                  <a:lnTo>
                    <a:pt x="47" y="355"/>
                  </a:lnTo>
                  <a:lnTo>
                    <a:pt x="65" y="360"/>
                  </a:lnTo>
                  <a:lnTo>
                    <a:pt x="80" y="360"/>
                  </a:lnTo>
                  <a:lnTo>
                    <a:pt x="97" y="360"/>
                  </a:lnTo>
                  <a:lnTo>
                    <a:pt x="112" y="355"/>
                  </a:lnTo>
                  <a:lnTo>
                    <a:pt x="125" y="350"/>
                  </a:lnTo>
                  <a:lnTo>
                    <a:pt x="137" y="343"/>
                  </a:lnTo>
                  <a:lnTo>
                    <a:pt x="147" y="333"/>
                  </a:lnTo>
                  <a:lnTo>
                    <a:pt x="155" y="320"/>
                  </a:lnTo>
                  <a:lnTo>
                    <a:pt x="160" y="308"/>
                  </a:lnTo>
                  <a:lnTo>
                    <a:pt x="162" y="295"/>
                  </a:lnTo>
                  <a:lnTo>
                    <a:pt x="157" y="278"/>
                  </a:lnTo>
                  <a:close/>
                </a:path>
              </a:pathLst>
            </a:custGeom>
            <a:solidFill>
              <a:srgbClr val="FEDD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38"/>
            <p:cNvSpPr/>
            <p:nvPr/>
          </p:nvSpPr>
          <p:spPr>
            <a:xfrm>
              <a:off x="2887662" y="5802312"/>
              <a:ext cx="257175" cy="293687"/>
            </a:xfrm>
            <a:custGeom>
              <a:avLst/>
              <a:gdLst/>
              <a:ahLst/>
              <a:cxnLst/>
              <a:rect l="l" t="t" r="r" b="b"/>
              <a:pathLst>
                <a:path w="162" h="185" extrusionOk="0">
                  <a:moveTo>
                    <a:pt x="2" y="103"/>
                  </a:moveTo>
                  <a:lnTo>
                    <a:pt x="2" y="103"/>
                  </a:lnTo>
                  <a:lnTo>
                    <a:pt x="0" y="120"/>
                  </a:lnTo>
                  <a:lnTo>
                    <a:pt x="0" y="133"/>
                  </a:lnTo>
                  <a:lnTo>
                    <a:pt x="5" y="145"/>
                  </a:lnTo>
                  <a:lnTo>
                    <a:pt x="12" y="158"/>
                  </a:lnTo>
                  <a:lnTo>
                    <a:pt x="22" y="168"/>
                  </a:lnTo>
                  <a:lnTo>
                    <a:pt x="35" y="175"/>
                  </a:lnTo>
                  <a:lnTo>
                    <a:pt x="47" y="180"/>
                  </a:lnTo>
                  <a:lnTo>
                    <a:pt x="65" y="185"/>
                  </a:lnTo>
                  <a:lnTo>
                    <a:pt x="80" y="185"/>
                  </a:lnTo>
                  <a:lnTo>
                    <a:pt x="97" y="185"/>
                  </a:lnTo>
                  <a:lnTo>
                    <a:pt x="112" y="180"/>
                  </a:lnTo>
                  <a:lnTo>
                    <a:pt x="125" y="175"/>
                  </a:lnTo>
                  <a:lnTo>
                    <a:pt x="137" y="168"/>
                  </a:lnTo>
                  <a:lnTo>
                    <a:pt x="147" y="158"/>
                  </a:lnTo>
                  <a:lnTo>
                    <a:pt x="155" y="145"/>
                  </a:lnTo>
                  <a:lnTo>
                    <a:pt x="160" y="133"/>
                  </a:lnTo>
                  <a:lnTo>
                    <a:pt x="162" y="120"/>
                  </a:lnTo>
                  <a:lnTo>
                    <a:pt x="157" y="103"/>
                  </a:lnTo>
                  <a:lnTo>
                    <a:pt x="142" y="0"/>
                  </a:lnTo>
                  <a:lnTo>
                    <a:pt x="17" y="0"/>
                  </a:lnTo>
                  <a:lnTo>
                    <a:pt x="2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38"/>
            <p:cNvSpPr/>
            <p:nvPr/>
          </p:nvSpPr>
          <p:spPr>
            <a:xfrm>
              <a:off x="2887662" y="5945187"/>
              <a:ext cx="257175" cy="150812"/>
            </a:xfrm>
            <a:custGeom>
              <a:avLst/>
              <a:gdLst/>
              <a:ahLst/>
              <a:cxnLst/>
              <a:rect l="l" t="t" r="r" b="b"/>
              <a:pathLst>
                <a:path w="162" h="95" extrusionOk="0">
                  <a:moveTo>
                    <a:pt x="157" y="13"/>
                  </a:moveTo>
                  <a:lnTo>
                    <a:pt x="157" y="0"/>
                  </a:lnTo>
                  <a:lnTo>
                    <a:pt x="142" y="10"/>
                  </a:lnTo>
                  <a:lnTo>
                    <a:pt x="125" y="15"/>
                  </a:lnTo>
                  <a:lnTo>
                    <a:pt x="102" y="20"/>
                  </a:lnTo>
                  <a:lnTo>
                    <a:pt x="80" y="23"/>
                  </a:lnTo>
                  <a:lnTo>
                    <a:pt x="55" y="20"/>
                  </a:lnTo>
                  <a:lnTo>
                    <a:pt x="35" y="18"/>
                  </a:lnTo>
                  <a:lnTo>
                    <a:pt x="17" y="10"/>
                  </a:lnTo>
                  <a:lnTo>
                    <a:pt x="2" y="3"/>
                  </a:lnTo>
                  <a:lnTo>
                    <a:pt x="2" y="13"/>
                  </a:lnTo>
                  <a:lnTo>
                    <a:pt x="0" y="30"/>
                  </a:lnTo>
                  <a:lnTo>
                    <a:pt x="0" y="43"/>
                  </a:lnTo>
                  <a:lnTo>
                    <a:pt x="5" y="55"/>
                  </a:lnTo>
                  <a:lnTo>
                    <a:pt x="12" y="68"/>
                  </a:lnTo>
                  <a:lnTo>
                    <a:pt x="22" y="78"/>
                  </a:lnTo>
                  <a:lnTo>
                    <a:pt x="35" y="85"/>
                  </a:lnTo>
                  <a:lnTo>
                    <a:pt x="47" y="90"/>
                  </a:lnTo>
                  <a:lnTo>
                    <a:pt x="65" y="95"/>
                  </a:lnTo>
                  <a:lnTo>
                    <a:pt x="80" y="95"/>
                  </a:lnTo>
                  <a:lnTo>
                    <a:pt x="97" y="95"/>
                  </a:lnTo>
                  <a:lnTo>
                    <a:pt x="112" y="90"/>
                  </a:lnTo>
                  <a:lnTo>
                    <a:pt x="125" y="85"/>
                  </a:lnTo>
                  <a:lnTo>
                    <a:pt x="137" y="78"/>
                  </a:lnTo>
                  <a:lnTo>
                    <a:pt x="147" y="68"/>
                  </a:lnTo>
                  <a:lnTo>
                    <a:pt x="155" y="55"/>
                  </a:lnTo>
                  <a:lnTo>
                    <a:pt x="160" y="43"/>
                  </a:lnTo>
                  <a:lnTo>
                    <a:pt x="162" y="30"/>
                  </a:lnTo>
                  <a:lnTo>
                    <a:pt x="157" y="13"/>
                  </a:lnTo>
                  <a:close/>
                </a:path>
              </a:pathLst>
            </a:custGeom>
            <a:solidFill>
              <a:srgbClr val="C590B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38"/>
            <p:cNvSpPr/>
            <p:nvPr/>
          </p:nvSpPr>
          <p:spPr>
            <a:xfrm>
              <a:off x="2906712" y="5842000"/>
              <a:ext cx="214312" cy="15875"/>
            </a:xfrm>
            <a:custGeom>
              <a:avLst/>
              <a:gdLst/>
              <a:ahLst/>
              <a:cxnLst/>
              <a:rect l="l" t="t" r="r" b="b"/>
              <a:pathLst>
                <a:path w="135" h="10" extrusionOk="0">
                  <a:moveTo>
                    <a:pt x="135" y="0"/>
                  </a:moveTo>
                  <a:lnTo>
                    <a:pt x="3" y="0"/>
                  </a:lnTo>
                  <a:lnTo>
                    <a:pt x="0" y="10"/>
                  </a:lnTo>
                  <a:lnTo>
                    <a:pt x="135" y="1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4C0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38"/>
            <p:cNvSpPr/>
            <p:nvPr/>
          </p:nvSpPr>
          <p:spPr>
            <a:xfrm>
              <a:off x="2982912" y="5667375"/>
              <a:ext cx="55562" cy="47625"/>
            </a:xfrm>
            <a:custGeom>
              <a:avLst/>
              <a:gdLst/>
              <a:ahLst/>
              <a:cxnLst/>
              <a:rect l="l" t="t" r="r" b="b"/>
              <a:pathLst>
                <a:path w="35" h="30" extrusionOk="0">
                  <a:moveTo>
                    <a:pt x="35" y="15"/>
                  </a:moveTo>
                  <a:lnTo>
                    <a:pt x="35" y="15"/>
                  </a:lnTo>
                  <a:lnTo>
                    <a:pt x="35" y="20"/>
                  </a:lnTo>
                  <a:lnTo>
                    <a:pt x="30" y="25"/>
                  </a:lnTo>
                  <a:lnTo>
                    <a:pt x="25" y="28"/>
                  </a:lnTo>
                  <a:lnTo>
                    <a:pt x="17" y="30"/>
                  </a:lnTo>
                  <a:lnTo>
                    <a:pt x="10" y="28"/>
                  </a:lnTo>
                  <a:lnTo>
                    <a:pt x="5" y="25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5" y="5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0" y="5"/>
                  </a:lnTo>
                  <a:lnTo>
                    <a:pt x="35" y="10"/>
                  </a:lnTo>
                  <a:lnTo>
                    <a:pt x="35" y="15"/>
                  </a:lnTo>
                  <a:close/>
                </a:path>
              </a:pathLst>
            </a:custGeom>
            <a:solidFill>
              <a:srgbClr val="FBC3B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38"/>
            <p:cNvSpPr/>
            <p:nvPr/>
          </p:nvSpPr>
          <p:spPr>
            <a:xfrm>
              <a:off x="3268662" y="5524500"/>
              <a:ext cx="257175" cy="571500"/>
            </a:xfrm>
            <a:custGeom>
              <a:avLst/>
              <a:gdLst/>
              <a:ahLst/>
              <a:cxnLst/>
              <a:rect l="l" t="t" r="r" b="b"/>
              <a:pathLst>
                <a:path w="162" h="360" extrusionOk="0">
                  <a:moveTo>
                    <a:pt x="157" y="278"/>
                  </a:moveTo>
                  <a:lnTo>
                    <a:pt x="115" y="0"/>
                  </a:lnTo>
                  <a:lnTo>
                    <a:pt x="47" y="0"/>
                  </a:lnTo>
                  <a:lnTo>
                    <a:pt x="2" y="278"/>
                  </a:lnTo>
                  <a:lnTo>
                    <a:pt x="0" y="295"/>
                  </a:lnTo>
                  <a:lnTo>
                    <a:pt x="0" y="308"/>
                  </a:lnTo>
                  <a:lnTo>
                    <a:pt x="5" y="320"/>
                  </a:lnTo>
                  <a:lnTo>
                    <a:pt x="12" y="333"/>
                  </a:lnTo>
                  <a:lnTo>
                    <a:pt x="22" y="343"/>
                  </a:lnTo>
                  <a:lnTo>
                    <a:pt x="35" y="350"/>
                  </a:lnTo>
                  <a:lnTo>
                    <a:pt x="47" y="355"/>
                  </a:lnTo>
                  <a:lnTo>
                    <a:pt x="65" y="360"/>
                  </a:lnTo>
                  <a:lnTo>
                    <a:pt x="80" y="360"/>
                  </a:lnTo>
                  <a:lnTo>
                    <a:pt x="97" y="360"/>
                  </a:lnTo>
                  <a:lnTo>
                    <a:pt x="112" y="355"/>
                  </a:lnTo>
                  <a:lnTo>
                    <a:pt x="125" y="350"/>
                  </a:lnTo>
                  <a:lnTo>
                    <a:pt x="137" y="343"/>
                  </a:lnTo>
                  <a:lnTo>
                    <a:pt x="147" y="333"/>
                  </a:lnTo>
                  <a:lnTo>
                    <a:pt x="155" y="320"/>
                  </a:lnTo>
                  <a:lnTo>
                    <a:pt x="160" y="308"/>
                  </a:lnTo>
                  <a:lnTo>
                    <a:pt x="162" y="295"/>
                  </a:lnTo>
                  <a:lnTo>
                    <a:pt x="157" y="278"/>
                  </a:lnTo>
                  <a:close/>
                </a:path>
              </a:pathLst>
            </a:custGeom>
            <a:solidFill>
              <a:srgbClr val="FEDD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38"/>
            <p:cNvSpPr/>
            <p:nvPr/>
          </p:nvSpPr>
          <p:spPr>
            <a:xfrm>
              <a:off x="3268662" y="5802312"/>
              <a:ext cx="257175" cy="293687"/>
            </a:xfrm>
            <a:custGeom>
              <a:avLst/>
              <a:gdLst/>
              <a:ahLst/>
              <a:cxnLst/>
              <a:rect l="l" t="t" r="r" b="b"/>
              <a:pathLst>
                <a:path w="162" h="185" extrusionOk="0">
                  <a:moveTo>
                    <a:pt x="2" y="103"/>
                  </a:moveTo>
                  <a:lnTo>
                    <a:pt x="2" y="103"/>
                  </a:lnTo>
                  <a:lnTo>
                    <a:pt x="0" y="120"/>
                  </a:lnTo>
                  <a:lnTo>
                    <a:pt x="0" y="133"/>
                  </a:lnTo>
                  <a:lnTo>
                    <a:pt x="5" y="145"/>
                  </a:lnTo>
                  <a:lnTo>
                    <a:pt x="12" y="158"/>
                  </a:lnTo>
                  <a:lnTo>
                    <a:pt x="22" y="168"/>
                  </a:lnTo>
                  <a:lnTo>
                    <a:pt x="35" y="175"/>
                  </a:lnTo>
                  <a:lnTo>
                    <a:pt x="47" y="180"/>
                  </a:lnTo>
                  <a:lnTo>
                    <a:pt x="65" y="185"/>
                  </a:lnTo>
                  <a:lnTo>
                    <a:pt x="80" y="185"/>
                  </a:lnTo>
                  <a:lnTo>
                    <a:pt x="97" y="185"/>
                  </a:lnTo>
                  <a:lnTo>
                    <a:pt x="112" y="180"/>
                  </a:lnTo>
                  <a:lnTo>
                    <a:pt x="125" y="175"/>
                  </a:lnTo>
                  <a:lnTo>
                    <a:pt x="137" y="168"/>
                  </a:lnTo>
                  <a:lnTo>
                    <a:pt x="147" y="158"/>
                  </a:lnTo>
                  <a:lnTo>
                    <a:pt x="155" y="145"/>
                  </a:lnTo>
                  <a:lnTo>
                    <a:pt x="160" y="133"/>
                  </a:lnTo>
                  <a:lnTo>
                    <a:pt x="162" y="120"/>
                  </a:lnTo>
                  <a:lnTo>
                    <a:pt x="157" y="103"/>
                  </a:lnTo>
                  <a:lnTo>
                    <a:pt x="142" y="0"/>
                  </a:lnTo>
                  <a:lnTo>
                    <a:pt x="17" y="0"/>
                  </a:lnTo>
                  <a:lnTo>
                    <a:pt x="2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38"/>
            <p:cNvSpPr/>
            <p:nvPr/>
          </p:nvSpPr>
          <p:spPr>
            <a:xfrm>
              <a:off x="3268662" y="5945187"/>
              <a:ext cx="257175" cy="150812"/>
            </a:xfrm>
            <a:custGeom>
              <a:avLst/>
              <a:gdLst/>
              <a:ahLst/>
              <a:cxnLst/>
              <a:rect l="l" t="t" r="r" b="b"/>
              <a:pathLst>
                <a:path w="162" h="95" extrusionOk="0">
                  <a:moveTo>
                    <a:pt x="157" y="13"/>
                  </a:moveTo>
                  <a:lnTo>
                    <a:pt x="157" y="0"/>
                  </a:lnTo>
                  <a:lnTo>
                    <a:pt x="142" y="10"/>
                  </a:lnTo>
                  <a:lnTo>
                    <a:pt x="125" y="15"/>
                  </a:lnTo>
                  <a:lnTo>
                    <a:pt x="102" y="20"/>
                  </a:lnTo>
                  <a:lnTo>
                    <a:pt x="80" y="23"/>
                  </a:lnTo>
                  <a:lnTo>
                    <a:pt x="55" y="20"/>
                  </a:lnTo>
                  <a:lnTo>
                    <a:pt x="35" y="18"/>
                  </a:lnTo>
                  <a:lnTo>
                    <a:pt x="17" y="10"/>
                  </a:lnTo>
                  <a:lnTo>
                    <a:pt x="5" y="3"/>
                  </a:lnTo>
                  <a:lnTo>
                    <a:pt x="2" y="13"/>
                  </a:lnTo>
                  <a:lnTo>
                    <a:pt x="0" y="30"/>
                  </a:lnTo>
                  <a:lnTo>
                    <a:pt x="0" y="43"/>
                  </a:lnTo>
                  <a:lnTo>
                    <a:pt x="5" y="55"/>
                  </a:lnTo>
                  <a:lnTo>
                    <a:pt x="12" y="68"/>
                  </a:lnTo>
                  <a:lnTo>
                    <a:pt x="22" y="78"/>
                  </a:lnTo>
                  <a:lnTo>
                    <a:pt x="35" y="85"/>
                  </a:lnTo>
                  <a:lnTo>
                    <a:pt x="47" y="90"/>
                  </a:lnTo>
                  <a:lnTo>
                    <a:pt x="65" y="95"/>
                  </a:lnTo>
                  <a:lnTo>
                    <a:pt x="80" y="95"/>
                  </a:lnTo>
                  <a:lnTo>
                    <a:pt x="97" y="95"/>
                  </a:lnTo>
                  <a:lnTo>
                    <a:pt x="112" y="90"/>
                  </a:lnTo>
                  <a:lnTo>
                    <a:pt x="125" y="85"/>
                  </a:lnTo>
                  <a:lnTo>
                    <a:pt x="137" y="78"/>
                  </a:lnTo>
                  <a:lnTo>
                    <a:pt x="147" y="68"/>
                  </a:lnTo>
                  <a:lnTo>
                    <a:pt x="155" y="55"/>
                  </a:lnTo>
                  <a:lnTo>
                    <a:pt x="160" y="43"/>
                  </a:lnTo>
                  <a:lnTo>
                    <a:pt x="162" y="30"/>
                  </a:lnTo>
                  <a:lnTo>
                    <a:pt x="157" y="13"/>
                  </a:lnTo>
                  <a:close/>
                </a:path>
              </a:pathLst>
            </a:custGeom>
            <a:solidFill>
              <a:srgbClr val="C590B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38"/>
            <p:cNvSpPr/>
            <p:nvPr/>
          </p:nvSpPr>
          <p:spPr>
            <a:xfrm>
              <a:off x="3287712" y="5842000"/>
              <a:ext cx="214312" cy="15875"/>
            </a:xfrm>
            <a:custGeom>
              <a:avLst/>
              <a:gdLst/>
              <a:ahLst/>
              <a:cxnLst/>
              <a:rect l="l" t="t" r="r" b="b"/>
              <a:pathLst>
                <a:path w="135" h="10" extrusionOk="0">
                  <a:moveTo>
                    <a:pt x="135" y="0"/>
                  </a:moveTo>
                  <a:lnTo>
                    <a:pt x="3" y="0"/>
                  </a:lnTo>
                  <a:lnTo>
                    <a:pt x="0" y="10"/>
                  </a:lnTo>
                  <a:lnTo>
                    <a:pt x="135" y="1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4C0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38"/>
            <p:cNvSpPr/>
            <p:nvPr/>
          </p:nvSpPr>
          <p:spPr>
            <a:xfrm>
              <a:off x="3363912" y="5667375"/>
              <a:ext cx="55562" cy="47625"/>
            </a:xfrm>
            <a:custGeom>
              <a:avLst/>
              <a:gdLst/>
              <a:ahLst/>
              <a:cxnLst/>
              <a:rect l="l" t="t" r="r" b="b"/>
              <a:pathLst>
                <a:path w="35" h="30" extrusionOk="0">
                  <a:moveTo>
                    <a:pt x="35" y="15"/>
                  </a:moveTo>
                  <a:lnTo>
                    <a:pt x="35" y="15"/>
                  </a:lnTo>
                  <a:lnTo>
                    <a:pt x="35" y="20"/>
                  </a:lnTo>
                  <a:lnTo>
                    <a:pt x="30" y="25"/>
                  </a:lnTo>
                  <a:lnTo>
                    <a:pt x="25" y="28"/>
                  </a:lnTo>
                  <a:lnTo>
                    <a:pt x="17" y="30"/>
                  </a:lnTo>
                  <a:lnTo>
                    <a:pt x="10" y="28"/>
                  </a:lnTo>
                  <a:lnTo>
                    <a:pt x="5" y="25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5" y="5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0" y="5"/>
                  </a:lnTo>
                  <a:lnTo>
                    <a:pt x="35" y="10"/>
                  </a:lnTo>
                  <a:lnTo>
                    <a:pt x="35" y="15"/>
                  </a:lnTo>
                  <a:close/>
                </a:path>
              </a:pathLst>
            </a:custGeom>
            <a:solidFill>
              <a:srgbClr val="FBC3B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38"/>
            <p:cNvSpPr/>
            <p:nvPr/>
          </p:nvSpPr>
          <p:spPr>
            <a:xfrm>
              <a:off x="2855912" y="4775200"/>
              <a:ext cx="722312" cy="881062"/>
            </a:xfrm>
            <a:custGeom>
              <a:avLst/>
              <a:gdLst/>
              <a:ahLst/>
              <a:cxnLst/>
              <a:rect l="l" t="t" r="r" b="b"/>
              <a:pathLst>
                <a:path w="455" h="555" extrusionOk="0">
                  <a:moveTo>
                    <a:pt x="452" y="520"/>
                  </a:moveTo>
                  <a:lnTo>
                    <a:pt x="452" y="520"/>
                  </a:lnTo>
                  <a:lnTo>
                    <a:pt x="355" y="2"/>
                  </a:lnTo>
                  <a:lnTo>
                    <a:pt x="235" y="0"/>
                  </a:lnTo>
                  <a:lnTo>
                    <a:pt x="227" y="0"/>
                  </a:lnTo>
                  <a:lnTo>
                    <a:pt x="220" y="0"/>
                  </a:lnTo>
                  <a:lnTo>
                    <a:pt x="100" y="2"/>
                  </a:lnTo>
                  <a:lnTo>
                    <a:pt x="2" y="512"/>
                  </a:lnTo>
                  <a:lnTo>
                    <a:pt x="0" y="520"/>
                  </a:lnTo>
                  <a:lnTo>
                    <a:pt x="2" y="527"/>
                  </a:lnTo>
                  <a:lnTo>
                    <a:pt x="5" y="532"/>
                  </a:lnTo>
                  <a:lnTo>
                    <a:pt x="10" y="540"/>
                  </a:lnTo>
                  <a:lnTo>
                    <a:pt x="17" y="545"/>
                  </a:lnTo>
                  <a:lnTo>
                    <a:pt x="32" y="550"/>
                  </a:lnTo>
                  <a:lnTo>
                    <a:pt x="55" y="555"/>
                  </a:lnTo>
                  <a:lnTo>
                    <a:pt x="70" y="552"/>
                  </a:lnTo>
                  <a:lnTo>
                    <a:pt x="82" y="547"/>
                  </a:lnTo>
                  <a:lnTo>
                    <a:pt x="95" y="542"/>
                  </a:lnTo>
                  <a:lnTo>
                    <a:pt x="102" y="532"/>
                  </a:lnTo>
                  <a:lnTo>
                    <a:pt x="110" y="542"/>
                  </a:lnTo>
                  <a:lnTo>
                    <a:pt x="122" y="547"/>
                  </a:lnTo>
                  <a:lnTo>
                    <a:pt x="135" y="552"/>
                  </a:lnTo>
                  <a:lnTo>
                    <a:pt x="150" y="555"/>
                  </a:lnTo>
                  <a:lnTo>
                    <a:pt x="162" y="552"/>
                  </a:lnTo>
                  <a:lnTo>
                    <a:pt x="175" y="550"/>
                  </a:lnTo>
                  <a:lnTo>
                    <a:pt x="185" y="545"/>
                  </a:lnTo>
                  <a:lnTo>
                    <a:pt x="192" y="540"/>
                  </a:lnTo>
                  <a:lnTo>
                    <a:pt x="200" y="545"/>
                  </a:lnTo>
                  <a:lnTo>
                    <a:pt x="210" y="550"/>
                  </a:lnTo>
                  <a:lnTo>
                    <a:pt x="222" y="552"/>
                  </a:lnTo>
                  <a:lnTo>
                    <a:pt x="235" y="555"/>
                  </a:lnTo>
                  <a:lnTo>
                    <a:pt x="250" y="552"/>
                  </a:lnTo>
                  <a:lnTo>
                    <a:pt x="262" y="547"/>
                  </a:lnTo>
                  <a:lnTo>
                    <a:pt x="275" y="542"/>
                  </a:lnTo>
                  <a:lnTo>
                    <a:pt x="282" y="535"/>
                  </a:lnTo>
                  <a:lnTo>
                    <a:pt x="290" y="542"/>
                  </a:lnTo>
                  <a:lnTo>
                    <a:pt x="300" y="550"/>
                  </a:lnTo>
                  <a:lnTo>
                    <a:pt x="315" y="555"/>
                  </a:lnTo>
                  <a:lnTo>
                    <a:pt x="332" y="555"/>
                  </a:lnTo>
                  <a:lnTo>
                    <a:pt x="352" y="555"/>
                  </a:lnTo>
                  <a:lnTo>
                    <a:pt x="367" y="547"/>
                  </a:lnTo>
                  <a:lnTo>
                    <a:pt x="382" y="555"/>
                  </a:lnTo>
                  <a:lnTo>
                    <a:pt x="402" y="555"/>
                  </a:lnTo>
                  <a:lnTo>
                    <a:pt x="422" y="552"/>
                  </a:lnTo>
                  <a:lnTo>
                    <a:pt x="440" y="547"/>
                  </a:lnTo>
                  <a:lnTo>
                    <a:pt x="445" y="542"/>
                  </a:lnTo>
                  <a:lnTo>
                    <a:pt x="450" y="537"/>
                  </a:lnTo>
                  <a:lnTo>
                    <a:pt x="452" y="532"/>
                  </a:lnTo>
                  <a:lnTo>
                    <a:pt x="455" y="527"/>
                  </a:lnTo>
                  <a:lnTo>
                    <a:pt x="452" y="520"/>
                  </a:lnTo>
                  <a:close/>
                </a:path>
              </a:pathLst>
            </a:custGeom>
            <a:solidFill>
              <a:srgbClr val="D3DE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38"/>
            <p:cNvSpPr/>
            <p:nvPr/>
          </p:nvSpPr>
          <p:spPr>
            <a:xfrm>
              <a:off x="2890837" y="5302250"/>
              <a:ext cx="23812" cy="349250"/>
            </a:xfrm>
            <a:custGeom>
              <a:avLst/>
              <a:gdLst/>
              <a:ahLst/>
              <a:cxnLst/>
              <a:rect l="l" t="t" r="r" b="b"/>
              <a:pathLst>
                <a:path w="15" h="220" extrusionOk="0">
                  <a:moveTo>
                    <a:pt x="0" y="75"/>
                  </a:moveTo>
                  <a:lnTo>
                    <a:pt x="0" y="215"/>
                  </a:lnTo>
                  <a:lnTo>
                    <a:pt x="15" y="220"/>
                  </a:lnTo>
                  <a:lnTo>
                    <a:pt x="15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A9CF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38"/>
            <p:cNvSpPr/>
            <p:nvPr/>
          </p:nvSpPr>
          <p:spPr>
            <a:xfrm>
              <a:off x="2967037" y="4902200"/>
              <a:ext cx="23812" cy="749300"/>
            </a:xfrm>
            <a:custGeom>
              <a:avLst/>
              <a:gdLst/>
              <a:ahLst/>
              <a:cxnLst/>
              <a:rect l="l" t="t" r="r" b="b"/>
              <a:pathLst>
                <a:path w="15" h="472" extrusionOk="0">
                  <a:moveTo>
                    <a:pt x="0" y="77"/>
                  </a:moveTo>
                  <a:lnTo>
                    <a:pt x="0" y="472"/>
                  </a:lnTo>
                  <a:lnTo>
                    <a:pt x="15" y="467"/>
                  </a:lnTo>
                  <a:lnTo>
                    <a:pt x="15" y="0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A9CF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38"/>
            <p:cNvSpPr/>
            <p:nvPr/>
          </p:nvSpPr>
          <p:spPr>
            <a:xfrm>
              <a:off x="3041650" y="4778375"/>
              <a:ext cx="23812" cy="873125"/>
            </a:xfrm>
            <a:custGeom>
              <a:avLst/>
              <a:gdLst/>
              <a:ahLst/>
              <a:cxnLst/>
              <a:rect l="l" t="t" r="r" b="b"/>
              <a:pathLst>
                <a:path w="15" h="550" extrusionOk="0">
                  <a:moveTo>
                    <a:pt x="0" y="0"/>
                  </a:moveTo>
                  <a:lnTo>
                    <a:pt x="0" y="545"/>
                  </a:lnTo>
                  <a:lnTo>
                    <a:pt x="15" y="550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CF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38"/>
            <p:cNvSpPr/>
            <p:nvPr/>
          </p:nvSpPr>
          <p:spPr>
            <a:xfrm>
              <a:off x="3121025" y="4775200"/>
              <a:ext cx="20637" cy="876300"/>
            </a:xfrm>
            <a:custGeom>
              <a:avLst/>
              <a:gdLst/>
              <a:ahLst/>
              <a:cxnLst/>
              <a:rect l="l" t="t" r="r" b="b"/>
              <a:pathLst>
                <a:path w="13" h="552" extrusionOk="0">
                  <a:moveTo>
                    <a:pt x="0" y="0"/>
                  </a:moveTo>
                  <a:lnTo>
                    <a:pt x="0" y="552"/>
                  </a:lnTo>
                  <a:lnTo>
                    <a:pt x="13" y="547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CF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38"/>
            <p:cNvSpPr/>
            <p:nvPr/>
          </p:nvSpPr>
          <p:spPr>
            <a:xfrm>
              <a:off x="3197225" y="4775200"/>
              <a:ext cx="23812" cy="876300"/>
            </a:xfrm>
            <a:custGeom>
              <a:avLst/>
              <a:gdLst/>
              <a:ahLst/>
              <a:cxnLst/>
              <a:rect l="l" t="t" r="r" b="b"/>
              <a:pathLst>
                <a:path w="15" h="552" extrusionOk="0">
                  <a:moveTo>
                    <a:pt x="12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550"/>
                  </a:lnTo>
                  <a:lnTo>
                    <a:pt x="15" y="552"/>
                  </a:lnTo>
                  <a:lnTo>
                    <a:pt x="15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9CF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38"/>
            <p:cNvSpPr/>
            <p:nvPr/>
          </p:nvSpPr>
          <p:spPr>
            <a:xfrm>
              <a:off x="3271837" y="4775200"/>
              <a:ext cx="23812" cy="868362"/>
            </a:xfrm>
            <a:custGeom>
              <a:avLst/>
              <a:gdLst/>
              <a:ahLst/>
              <a:cxnLst/>
              <a:rect l="l" t="t" r="r" b="b"/>
              <a:pathLst>
                <a:path w="15" h="547" extrusionOk="0">
                  <a:moveTo>
                    <a:pt x="0" y="0"/>
                  </a:moveTo>
                  <a:lnTo>
                    <a:pt x="0" y="547"/>
                  </a:lnTo>
                  <a:lnTo>
                    <a:pt x="15" y="540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CF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38"/>
            <p:cNvSpPr/>
            <p:nvPr/>
          </p:nvSpPr>
          <p:spPr>
            <a:xfrm>
              <a:off x="3348037" y="4775200"/>
              <a:ext cx="23812" cy="881062"/>
            </a:xfrm>
            <a:custGeom>
              <a:avLst/>
              <a:gdLst/>
              <a:ahLst/>
              <a:cxnLst/>
              <a:rect l="l" t="t" r="r" b="b"/>
              <a:pathLst>
                <a:path w="15" h="555" extrusionOk="0">
                  <a:moveTo>
                    <a:pt x="0" y="0"/>
                  </a:moveTo>
                  <a:lnTo>
                    <a:pt x="0" y="552"/>
                  </a:lnTo>
                  <a:lnTo>
                    <a:pt x="15" y="555"/>
                  </a:lnTo>
                  <a:lnTo>
                    <a:pt x="1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CF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38"/>
            <p:cNvSpPr/>
            <p:nvPr/>
          </p:nvSpPr>
          <p:spPr>
            <a:xfrm>
              <a:off x="3422650" y="4806950"/>
              <a:ext cx="23812" cy="844550"/>
            </a:xfrm>
            <a:custGeom>
              <a:avLst/>
              <a:gdLst/>
              <a:ahLst/>
              <a:cxnLst/>
              <a:rect l="l" t="t" r="r" b="b"/>
              <a:pathLst>
                <a:path w="15" h="532" extrusionOk="0">
                  <a:moveTo>
                    <a:pt x="0" y="0"/>
                  </a:moveTo>
                  <a:lnTo>
                    <a:pt x="0" y="532"/>
                  </a:lnTo>
                  <a:lnTo>
                    <a:pt x="10" y="527"/>
                  </a:lnTo>
                  <a:lnTo>
                    <a:pt x="15" y="530"/>
                  </a:lnTo>
                  <a:lnTo>
                    <a:pt x="15" y="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CF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38"/>
            <p:cNvSpPr/>
            <p:nvPr/>
          </p:nvSpPr>
          <p:spPr>
            <a:xfrm>
              <a:off x="3502025" y="5214937"/>
              <a:ext cx="23812" cy="441325"/>
            </a:xfrm>
            <a:custGeom>
              <a:avLst/>
              <a:gdLst/>
              <a:ahLst/>
              <a:cxnLst/>
              <a:rect l="l" t="t" r="r" b="b"/>
              <a:pathLst>
                <a:path w="15" h="278" extrusionOk="0">
                  <a:moveTo>
                    <a:pt x="0" y="0"/>
                  </a:moveTo>
                  <a:lnTo>
                    <a:pt x="0" y="278"/>
                  </a:lnTo>
                  <a:lnTo>
                    <a:pt x="15" y="278"/>
                  </a:lnTo>
                  <a:lnTo>
                    <a:pt x="15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CF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38"/>
            <p:cNvSpPr txBox="1"/>
            <p:nvPr/>
          </p:nvSpPr>
          <p:spPr>
            <a:xfrm>
              <a:off x="2938462" y="5191125"/>
              <a:ext cx="560387" cy="31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38"/>
            <p:cNvSpPr/>
            <p:nvPr/>
          </p:nvSpPr>
          <p:spPr>
            <a:xfrm>
              <a:off x="3030537" y="4822825"/>
              <a:ext cx="206375" cy="158750"/>
            </a:xfrm>
            <a:custGeom>
              <a:avLst/>
              <a:gdLst/>
              <a:ahLst/>
              <a:cxnLst/>
              <a:rect l="l" t="t" r="r" b="b"/>
              <a:pathLst>
                <a:path w="130" h="100" extrusionOk="0">
                  <a:moveTo>
                    <a:pt x="25" y="0"/>
                  </a:moveTo>
                  <a:lnTo>
                    <a:pt x="25" y="0"/>
                  </a:lnTo>
                  <a:lnTo>
                    <a:pt x="15" y="22"/>
                  </a:lnTo>
                  <a:lnTo>
                    <a:pt x="2" y="55"/>
                  </a:lnTo>
                  <a:lnTo>
                    <a:pt x="0" y="70"/>
                  </a:lnTo>
                  <a:lnTo>
                    <a:pt x="0" y="82"/>
                  </a:lnTo>
                  <a:lnTo>
                    <a:pt x="2" y="90"/>
                  </a:lnTo>
                  <a:lnTo>
                    <a:pt x="5" y="95"/>
                  </a:lnTo>
                  <a:lnTo>
                    <a:pt x="10" y="97"/>
                  </a:lnTo>
                  <a:lnTo>
                    <a:pt x="17" y="100"/>
                  </a:lnTo>
                  <a:lnTo>
                    <a:pt x="25" y="100"/>
                  </a:lnTo>
                  <a:lnTo>
                    <a:pt x="32" y="97"/>
                  </a:lnTo>
                  <a:lnTo>
                    <a:pt x="47" y="90"/>
                  </a:lnTo>
                  <a:lnTo>
                    <a:pt x="65" y="77"/>
                  </a:lnTo>
                  <a:lnTo>
                    <a:pt x="82" y="62"/>
                  </a:lnTo>
                  <a:lnTo>
                    <a:pt x="97" y="45"/>
                  </a:lnTo>
                  <a:lnTo>
                    <a:pt x="110" y="30"/>
                  </a:lnTo>
                  <a:lnTo>
                    <a:pt x="130" y="2"/>
                  </a:lnTo>
                  <a:lnTo>
                    <a:pt x="112" y="2"/>
                  </a:lnTo>
                  <a:lnTo>
                    <a:pt x="92" y="5"/>
                  </a:lnTo>
                  <a:lnTo>
                    <a:pt x="70" y="7"/>
                  </a:lnTo>
                  <a:lnTo>
                    <a:pt x="55" y="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38"/>
            <p:cNvSpPr/>
            <p:nvPr/>
          </p:nvSpPr>
          <p:spPr>
            <a:xfrm>
              <a:off x="3216275" y="4822825"/>
              <a:ext cx="203200" cy="158750"/>
            </a:xfrm>
            <a:custGeom>
              <a:avLst/>
              <a:gdLst/>
              <a:ahLst/>
              <a:cxnLst/>
              <a:rect l="l" t="t" r="r" b="b"/>
              <a:pathLst>
                <a:path w="128" h="100" extrusionOk="0">
                  <a:moveTo>
                    <a:pt x="103" y="0"/>
                  </a:moveTo>
                  <a:lnTo>
                    <a:pt x="103" y="0"/>
                  </a:lnTo>
                  <a:lnTo>
                    <a:pt x="115" y="22"/>
                  </a:lnTo>
                  <a:lnTo>
                    <a:pt x="125" y="55"/>
                  </a:lnTo>
                  <a:lnTo>
                    <a:pt x="128" y="70"/>
                  </a:lnTo>
                  <a:lnTo>
                    <a:pt x="128" y="82"/>
                  </a:lnTo>
                  <a:lnTo>
                    <a:pt x="125" y="90"/>
                  </a:lnTo>
                  <a:lnTo>
                    <a:pt x="123" y="95"/>
                  </a:lnTo>
                  <a:lnTo>
                    <a:pt x="118" y="97"/>
                  </a:lnTo>
                  <a:lnTo>
                    <a:pt x="113" y="100"/>
                  </a:lnTo>
                  <a:lnTo>
                    <a:pt x="105" y="100"/>
                  </a:lnTo>
                  <a:lnTo>
                    <a:pt x="98" y="97"/>
                  </a:lnTo>
                  <a:lnTo>
                    <a:pt x="80" y="90"/>
                  </a:lnTo>
                  <a:lnTo>
                    <a:pt x="63" y="77"/>
                  </a:lnTo>
                  <a:lnTo>
                    <a:pt x="48" y="62"/>
                  </a:lnTo>
                  <a:lnTo>
                    <a:pt x="30" y="45"/>
                  </a:lnTo>
                  <a:lnTo>
                    <a:pt x="18" y="30"/>
                  </a:lnTo>
                  <a:lnTo>
                    <a:pt x="0" y="2"/>
                  </a:lnTo>
                  <a:lnTo>
                    <a:pt x="15" y="2"/>
                  </a:lnTo>
                  <a:lnTo>
                    <a:pt x="38" y="5"/>
                  </a:lnTo>
                  <a:lnTo>
                    <a:pt x="58" y="7"/>
                  </a:lnTo>
                  <a:lnTo>
                    <a:pt x="73" y="7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38"/>
            <p:cNvSpPr/>
            <p:nvPr/>
          </p:nvSpPr>
          <p:spPr>
            <a:xfrm>
              <a:off x="3748087" y="4310062"/>
              <a:ext cx="206375" cy="174625"/>
            </a:xfrm>
            <a:custGeom>
              <a:avLst/>
              <a:gdLst/>
              <a:ahLst/>
              <a:cxnLst/>
              <a:rect l="l" t="t" r="r" b="b"/>
              <a:pathLst>
                <a:path w="130" h="110" extrusionOk="0">
                  <a:moveTo>
                    <a:pt x="130" y="55"/>
                  </a:moveTo>
                  <a:lnTo>
                    <a:pt x="130" y="55"/>
                  </a:lnTo>
                  <a:lnTo>
                    <a:pt x="130" y="68"/>
                  </a:lnTo>
                  <a:lnTo>
                    <a:pt x="125" y="78"/>
                  </a:lnTo>
                  <a:lnTo>
                    <a:pt x="120" y="85"/>
                  </a:lnTo>
                  <a:lnTo>
                    <a:pt x="110" y="95"/>
                  </a:lnTo>
                  <a:lnTo>
                    <a:pt x="103" y="100"/>
                  </a:lnTo>
                  <a:lnTo>
                    <a:pt x="90" y="105"/>
                  </a:lnTo>
                  <a:lnTo>
                    <a:pt x="78" y="110"/>
                  </a:lnTo>
                  <a:lnTo>
                    <a:pt x="65" y="110"/>
                  </a:lnTo>
                  <a:lnTo>
                    <a:pt x="53" y="110"/>
                  </a:lnTo>
                  <a:lnTo>
                    <a:pt x="40" y="105"/>
                  </a:lnTo>
                  <a:lnTo>
                    <a:pt x="30" y="100"/>
                  </a:lnTo>
                  <a:lnTo>
                    <a:pt x="20" y="95"/>
                  </a:lnTo>
                  <a:lnTo>
                    <a:pt x="13" y="85"/>
                  </a:lnTo>
                  <a:lnTo>
                    <a:pt x="5" y="78"/>
                  </a:lnTo>
                  <a:lnTo>
                    <a:pt x="3" y="68"/>
                  </a:lnTo>
                  <a:lnTo>
                    <a:pt x="0" y="55"/>
                  </a:lnTo>
                  <a:lnTo>
                    <a:pt x="3" y="45"/>
                  </a:lnTo>
                  <a:lnTo>
                    <a:pt x="5" y="35"/>
                  </a:lnTo>
                  <a:lnTo>
                    <a:pt x="13" y="25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0" y="5"/>
                  </a:lnTo>
                  <a:lnTo>
                    <a:pt x="53" y="3"/>
                  </a:lnTo>
                  <a:lnTo>
                    <a:pt x="65" y="0"/>
                  </a:lnTo>
                  <a:lnTo>
                    <a:pt x="78" y="3"/>
                  </a:lnTo>
                  <a:lnTo>
                    <a:pt x="90" y="5"/>
                  </a:lnTo>
                  <a:lnTo>
                    <a:pt x="103" y="10"/>
                  </a:lnTo>
                  <a:lnTo>
                    <a:pt x="110" y="18"/>
                  </a:lnTo>
                  <a:lnTo>
                    <a:pt x="120" y="25"/>
                  </a:lnTo>
                  <a:lnTo>
                    <a:pt x="125" y="35"/>
                  </a:lnTo>
                  <a:lnTo>
                    <a:pt x="130" y="45"/>
                  </a:lnTo>
                  <a:lnTo>
                    <a:pt x="130" y="55"/>
                  </a:lnTo>
                  <a:close/>
                </a:path>
              </a:pathLst>
            </a:custGeom>
            <a:solidFill>
              <a:srgbClr val="FEDD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38"/>
            <p:cNvSpPr/>
            <p:nvPr/>
          </p:nvSpPr>
          <p:spPr>
            <a:xfrm>
              <a:off x="2581275" y="3810000"/>
              <a:ext cx="1222375" cy="1039812"/>
            </a:xfrm>
            <a:custGeom>
              <a:avLst/>
              <a:gdLst/>
              <a:ahLst/>
              <a:cxnLst/>
              <a:rect l="l" t="t" r="r" b="b"/>
              <a:pathLst>
                <a:path w="770" h="655" extrusionOk="0">
                  <a:moveTo>
                    <a:pt x="770" y="328"/>
                  </a:moveTo>
                  <a:lnTo>
                    <a:pt x="770" y="328"/>
                  </a:lnTo>
                  <a:lnTo>
                    <a:pt x="768" y="360"/>
                  </a:lnTo>
                  <a:lnTo>
                    <a:pt x="760" y="393"/>
                  </a:lnTo>
                  <a:lnTo>
                    <a:pt x="753" y="425"/>
                  </a:lnTo>
                  <a:lnTo>
                    <a:pt x="740" y="455"/>
                  </a:lnTo>
                  <a:lnTo>
                    <a:pt x="723" y="483"/>
                  </a:lnTo>
                  <a:lnTo>
                    <a:pt x="703" y="510"/>
                  </a:lnTo>
                  <a:lnTo>
                    <a:pt x="680" y="535"/>
                  </a:lnTo>
                  <a:lnTo>
                    <a:pt x="658" y="560"/>
                  </a:lnTo>
                  <a:lnTo>
                    <a:pt x="630" y="580"/>
                  </a:lnTo>
                  <a:lnTo>
                    <a:pt x="600" y="598"/>
                  </a:lnTo>
                  <a:lnTo>
                    <a:pt x="568" y="615"/>
                  </a:lnTo>
                  <a:lnTo>
                    <a:pt x="535" y="630"/>
                  </a:lnTo>
                  <a:lnTo>
                    <a:pt x="500" y="640"/>
                  </a:lnTo>
                  <a:lnTo>
                    <a:pt x="463" y="648"/>
                  </a:lnTo>
                  <a:lnTo>
                    <a:pt x="425" y="653"/>
                  </a:lnTo>
                  <a:lnTo>
                    <a:pt x="385" y="655"/>
                  </a:lnTo>
                  <a:lnTo>
                    <a:pt x="345" y="653"/>
                  </a:lnTo>
                  <a:lnTo>
                    <a:pt x="308" y="648"/>
                  </a:lnTo>
                  <a:lnTo>
                    <a:pt x="270" y="640"/>
                  </a:lnTo>
                  <a:lnTo>
                    <a:pt x="235" y="630"/>
                  </a:lnTo>
                  <a:lnTo>
                    <a:pt x="203" y="615"/>
                  </a:lnTo>
                  <a:lnTo>
                    <a:pt x="170" y="598"/>
                  </a:lnTo>
                  <a:lnTo>
                    <a:pt x="140" y="580"/>
                  </a:lnTo>
                  <a:lnTo>
                    <a:pt x="113" y="560"/>
                  </a:lnTo>
                  <a:lnTo>
                    <a:pt x="88" y="535"/>
                  </a:lnTo>
                  <a:lnTo>
                    <a:pt x="65" y="510"/>
                  </a:lnTo>
                  <a:lnTo>
                    <a:pt x="48" y="483"/>
                  </a:lnTo>
                  <a:lnTo>
                    <a:pt x="30" y="455"/>
                  </a:lnTo>
                  <a:lnTo>
                    <a:pt x="18" y="425"/>
                  </a:lnTo>
                  <a:lnTo>
                    <a:pt x="8" y="393"/>
                  </a:lnTo>
                  <a:lnTo>
                    <a:pt x="3" y="360"/>
                  </a:lnTo>
                  <a:lnTo>
                    <a:pt x="0" y="328"/>
                  </a:lnTo>
                  <a:lnTo>
                    <a:pt x="3" y="295"/>
                  </a:lnTo>
                  <a:lnTo>
                    <a:pt x="8" y="263"/>
                  </a:lnTo>
                  <a:lnTo>
                    <a:pt x="18" y="230"/>
                  </a:lnTo>
                  <a:lnTo>
                    <a:pt x="30" y="200"/>
                  </a:lnTo>
                  <a:lnTo>
                    <a:pt x="48" y="173"/>
                  </a:lnTo>
                  <a:lnTo>
                    <a:pt x="65" y="145"/>
                  </a:lnTo>
                  <a:lnTo>
                    <a:pt x="88" y="120"/>
                  </a:lnTo>
                  <a:lnTo>
                    <a:pt x="113" y="95"/>
                  </a:lnTo>
                  <a:lnTo>
                    <a:pt x="140" y="75"/>
                  </a:lnTo>
                  <a:lnTo>
                    <a:pt x="170" y="58"/>
                  </a:lnTo>
                  <a:lnTo>
                    <a:pt x="203" y="40"/>
                  </a:lnTo>
                  <a:lnTo>
                    <a:pt x="235" y="25"/>
                  </a:lnTo>
                  <a:lnTo>
                    <a:pt x="270" y="15"/>
                  </a:lnTo>
                  <a:lnTo>
                    <a:pt x="308" y="8"/>
                  </a:lnTo>
                  <a:lnTo>
                    <a:pt x="345" y="3"/>
                  </a:lnTo>
                  <a:lnTo>
                    <a:pt x="385" y="0"/>
                  </a:lnTo>
                  <a:lnTo>
                    <a:pt x="425" y="3"/>
                  </a:lnTo>
                  <a:lnTo>
                    <a:pt x="463" y="8"/>
                  </a:lnTo>
                  <a:lnTo>
                    <a:pt x="500" y="15"/>
                  </a:lnTo>
                  <a:lnTo>
                    <a:pt x="535" y="25"/>
                  </a:lnTo>
                  <a:lnTo>
                    <a:pt x="568" y="40"/>
                  </a:lnTo>
                  <a:lnTo>
                    <a:pt x="600" y="58"/>
                  </a:lnTo>
                  <a:lnTo>
                    <a:pt x="630" y="75"/>
                  </a:lnTo>
                  <a:lnTo>
                    <a:pt x="658" y="95"/>
                  </a:lnTo>
                  <a:lnTo>
                    <a:pt x="680" y="120"/>
                  </a:lnTo>
                  <a:lnTo>
                    <a:pt x="703" y="145"/>
                  </a:lnTo>
                  <a:lnTo>
                    <a:pt x="723" y="173"/>
                  </a:lnTo>
                  <a:lnTo>
                    <a:pt x="740" y="200"/>
                  </a:lnTo>
                  <a:lnTo>
                    <a:pt x="753" y="230"/>
                  </a:lnTo>
                  <a:lnTo>
                    <a:pt x="760" y="263"/>
                  </a:lnTo>
                  <a:lnTo>
                    <a:pt x="768" y="295"/>
                  </a:lnTo>
                  <a:lnTo>
                    <a:pt x="770" y="328"/>
                  </a:lnTo>
                  <a:close/>
                </a:path>
              </a:pathLst>
            </a:custGeom>
            <a:solidFill>
              <a:srgbClr val="FEDD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38"/>
            <p:cNvSpPr/>
            <p:nvPr/>
          </p:nvSpPr>
          <p:spPr>
            <a:xfrm>
              <a:off x="3033712" y="4564062"/>
              <a:ext cx="333375" cy="179387"/>
            </a:xfrm>
            <a:custGeom>
              <a:avLst/>
              <a:gdLst/>
              <a:ahLst/>
              <a:cxnLst/>
              <a:rect l="l" t="t" r="r" b="b"/>
              <a:pathLst>
                <a:path w="210" h="113" extrusionOk="0">
                  <a:moveTo>
                    <a:pt x="105" y="18"/>
                  </a:moveTo>
                  <a:lnTo>
                    <a:pt x="105" y="18"/>
                  </a:lnTo>
                  <a:lnTo>
                    <a:pt x="75" y="18"/>
                  </a:lnTo>
                  <a:lnTo>
                    <a:pt x="48" y="13"/>
                  </a:lnTo>
                  <a:lnTo>
                    <a:pt x="23" y="8"/>
                  </a:lnTo>
                  <a:lnTo>
                    <a:pt x="0" y="0"/>
                  </a:lnTo>
                  <a:lnTo>
                    <a:pt x="0" y="10"/>
                  </a:lnTo>
                  <a:lnTo>
                    <a:pt x="3" y="30"/>
                  </a:lnTo>
                  <a:lnTo>
                    <a:pt x="8" y="50"/>
                  </a:lnTo>
                  <a:lnTo>
                    <a:pt x="18" y="68"/>
                  </a:lnTo>
                  <a:lnTo>
                    <a:pt x="30" y="83"/>
                  </a:lnTo>
                  <a:lnTo>
                    <a:pt x="45" y="95"/>
                  </a:lnTo>
                  <a:lnTo>
                    <a:pt x="63" y="103"/>
                  </a:lnTo>
                  <a:lnTo>
                    <a:pt x="83" y="110"/>
                  </a:lnTo>
                  <a:lnTo>
                    <a:pt x="105" y="113"/>
                  </a:lnTo>
                  <a:lnTo>
                    <a:pt x="125" y="110"/>
                  </a:lnTo>
                  <a:lnTo>
                    <a:pt x="145" y="103"/>
                  </a:lnTo>
                  <a:lnTo>
                    <a:pt x="165" y="95"/>
                  </a:lnTo>
                  <a:lnTo>
                    <a:pt x="180" y="83"/>
                  </a:lnTo>
                  <a:lnTo>
                    <a:pt x="193" y="68"/>
                  </a:lnTo>
                  <a:lnTo>
                    <a:pt x="203" y="50"/>
                  </a:lnTo>
                  <a:lnTo>
                    <a:pt x="208" y="30"/>
                  </a:lnTo>
                  <a:lnTo>
                    <a:pt x="210" y="10"/>
                  </a:lnTo>
                  <a:lnTo>
                    <a:pt x="210" y="0"/>
                  </a:lnTo>
                  <a:lnTo>
                    <a:pt x="188" y="8"/>
                  </a:lnTo>
                  <a:lnTo>
                    <a:pt x="163" y="13"/>
                  </a:lnTo>
                  <a:lnTo>
                    <a:pt x="135" y="18"/>
                  </a:lnTo>
                  <a:lnTo>
                    <a:pt x="105" y="18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38"/>
            <p:cNvSpPr/>
            <p:nvPr/>
          </p:nvSpPr>
          <p:spPr>
            <a:xfrm>
              <a:off x="2879725" y="4505325"/>
              <a:ext cx="119062" cy="87312"/>
            </a:xfrm>
            <a:custGeom>
              <a:avLst/>
              <a:gdLst/>
              <a:ahLst/>
              <a:cxnLst/>
              <a:rect l="l" t="t" r="r" b="b"/>
              <a:pathLst>
                <a:path w="75" h="55" extrusionOk="0">
                  <a:moveTo>
                    <a:pt x="75" y="27"/>
                  </a:moveTo>
                  <a:lnTo>
                    <a:pt x="75" y="27"/>
                  </a:lnTo>
                  <a:lnTo>
                    <a:pt x="70" y="37"/>
                  </a:lnTo>
                  <a:lnTo>
                    <a:pt x="62" y="45"/>
                  </a:lnTo>
                  <a:lnTo>
                    <a:pt x="50" y="52"/>
                  </a:lnTo>
                  <a:lnTo>
                    <a:pt x="37" y="55"/>
                  </a:lnTo>
                  <a:lnTo>
                    <a:pt x="22" y="52"/>
                  </a:lnTo>
                  <a:lnTo>
                    <a:pt x="10" y="45"/>
                  </a:lnTo>
                  <a:lnTo>
                    <a:pt x="2" y="37"/>
                  </a:lnTo>
                  <a:lnTo>
                    <a:pt x="0" y="27"/>
                  </a:lnTo>
                  <a:lnTo>
                    <a:pt x="2" y="17"/>
                  </a:lnTo>
                  <a:lnTo>
                    <a:pt x="10" y="7"/>
                  </a:lnTo>
                  <a:lnTo>
                    <a:pt x="22" y="2"/>
                  </a:lnTo>
                  <a:lnTo>
                    <a:pt x="37" y="0"/>
                  </a:lnTo>
                  <a:lnTo>
                    <a:pt x="50" y="2"/>
                  </a:lnTo>
                  <a:lnTo>
                    <a:pt x="62" y="7"/>
                  </a:lnTo>
                  <a:lnTo>
                    <a:pt x="70" y="17"/>
                  </a:lnTo>
                  <a:lnTo>
                    <a:pt x="75" y="27"/>
                  </a:lnTo>
                  <a:close/>
                </a:path>
              </a:pathLst>
            </a:custGeom>
            <a:solidFill>
              <a:srgbClr val="F9B1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38"/>
            <p:cNvSpPr/>
            <p:nvPr/>
          </p:nvSpPr>
          <p:spPr>
            <a:xfrm>
              <a:off x="3403600" y="4505325"/>
              <a:ext cx="119062" cy="87312"/>
            </a:xfrm>
            <a:custGeom>
              <a:avLst/>
              <a:gdLst/>
              <a:ahLst/>
              <a:cxnLst/>
              <a:rect l="l" t="t" r="r" b="b"/>
              <a:pathLst>
                <a:path w="75" h="55" extrusionOk="0">
                  <a:moveTo>
                    <a:pt x="75" y="27"/>
                  </a:moveTo>
                  <a:lnTo>
                    <a:pt x="75" y="27"/>
                  </a:lnTo>
                  <a:lnTo>
                    <a:pt x="72" y="37"/>
                  </a:lnTo>
                  <a:lnTo>
                    <a:pt x="65" y="45"/>
                  </a:lnTo>
                  <a:lnTo>
                    <a:pt x="52" y="52"/>
                  </a:lnTo>
                  <a:lnTo>
                    <a:pt x="37" y="55"/>
                  </a:lnTo>
                  <a:lnTo>
                    <a:pt x="22" y="52"/>
                  </a:lnTo>
                  <a:lnTo>
                    <a:pt x="12" y="45"/>
                  </a:lnTo>
                  <a:lnTo>
                    <a:pt x="2" y="37"/>
                  </a:lnTo>
                  <a:lnTo>
                    <a:pt x="0" y="27"/>
                  </a:lnTo>
                  <a:lnTo>
                    <a:pt x="2" y="17"/>
                  </a:lnTo>
                  <a:lnTo>
                    <a:pt x="12" y="7"/>
                  </a:lnTo>
                  <a:lnTo>
                    <a:pt x="22" y="2"/>
                  </a:lnTo>
                  <a:lnTo>
                    <a:pt x="37" y="0"/>
                  </a:lnTo>
                  <a:lnTo>
                    <a:pt x="52" y="2"/>
                  </a:lnTo>
                  <a:lnTo>
                    <a:pt x="65" y="7"/>
                  </a:lnTo>
                  <a:lnTo>
                    <a:pt x="72" y="17"/>
                  </a:lnTo>
                  <a:lnTo>
                    <a:pt x="75" y="27"/>
                  </a:lnTo>
                  <a:close/>
                </a:path>
              </a:pathLst>
            </a:custGeom>
            <a:solidFill>
              <a:srgbClr val="F9B1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38"/>
            <p:cNvSpPr/>
            <p:nvPr/>
          </p:nvSpPr>
          <p:spPr>
            <a:xfrm>
              <a:off x="3117850" y="4687887"/>
              <a:ext cx="174625" cy="55562"/>
            </a:xfrm>
            <a:custGeom>
              <a:avLst/>
              <a:gdLst/>
              <a:ahLst/>
              <a:cxnLst/>
              <a:rect l="l" t="t" r="r" b="b"/>
              <a:pathLst>
                <a:path w="110" h="35" extrusionOk="0">
                  <a:moveTo>
                    <a:pt x="57" y="0"/>
                  </a:moveTo>
                  <a:lnTo>
                    <a:pt x="57" y="0"/>
                  </a:lnTo>
                  <a:lnTo>
                    <a:pt x="40" y="0"/>
                  </a:lnTo>
                  <a:lnTo>
                    <a:pt x="25" y="5"/>
                  </a:lnTo>
                  <a:lnTo>
                    <a:pt x="10" y="12"/>
                  </a:lnTo>
                  <a:lnTo>
                    <a:pt x="0" y="20"/>
                  </a:lnTo>
                  <a:lnTo>
                    <a:pt x="12" y="27"/>
                  </a:lnTo>
                  <a:lnTo>
                    <a:pt x="25" y="30"/>
                  </a:lnTo>
                  <a:lnTo>
                    <a:pt x="37" y="35"/>
                  </a:lnTo>
                  <a:lnTo>
                    <a:pt x="52" y="35"/>
                  </a:lnTo>
                  <a:lnTo>
                    <a:pt x="67" y="32"/>
                  </a:lnTo>
                  <a:lnTo>
                    <a:pt x="82" y="30"/>
                  </a:lnTo>
                  <a:lnTo>
                    <a:pt x="97" y="25"/>
                  </a:lnTo>
                  <a:lnTo>
                    <a:pt x="110" y="17"/>
                  </a:lnTo>
                  <a:lnTo>
                    <a:pt x="100" y="10"/>
                  </a:lnTo>
                  <a:lnTo>
                    <a:pt x="87" y="5"/>
                  </a:lnTo>
                  <a:lnTo>
                    <a:pt x="72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EF61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38"/>
            <p:cNvSpPr/>
            <p:nvPr/>
          </p:nvSpPr>
          <p:spPr>
            <a:xfrm>
              <a:off x="2601912" y="3810000"/>
              <a:ext cx="1201737" cy="515937"/>
            </a:xfrm>
            <a:custGeom>
              <a:avLst/>
              <a:gdLst/>
              <a:ahLst/>
              <a:cxnLst/>
              <a:rect l="l" t="t" r="r" b="b"/>
              <a:pathLst>
                <a:path w="757" h="325" extrusionOk="0">
                  <a:moveTo>
                    <a:pt x="757" y="325"/>
                  </a:moveTo>
                  <a:lnTo>
                    <a:pt x="757" y="325"/>
                  </a:lnTo>
                  <a:lnTo>
                    <a:pt x="755" y="303"/>
                  </a:lnTo>
                  <a:lnTo>
                    <a:pt x="752" y="280"/>
                  </a:lnTo>
                  <a:lnTo>
                    <a:pt x="747" y="258"/>
                  </a:lnTo>
                  <a:lnTo>
                    <a:pt x="740" y="235"/>
                  </a:lnTo>
                  <a:lnTo>
                    <a:pt x="732" y="215"/>
                  </a:lnTo>
                  <a:lnTo>
                    <a:pt x="722" y="195"/>
                  </a:lnTo>
                  <a:lnTo>
                    <a:pt x="712" y="175"/>
                  </a:lnTo>
                  <a:lnTo>
                    <a:pt x="700" y="158"/>
                  </a:lnTo>
                  <a:lnTo>
                    <a:pt x="685" y="140"/>
                  </a:lnTo>
                  <a:lnTo>
                    <a:pt x="670" y="123"/>
                  </a:lnTo>
                  <a:lnTo>
                    <a:pt x="655" y="105"/>
                  </a:lnTo>
                  <a:lnTo>
                    <a:pt x="637" y="90"/>
                  </a:lnTo>
                  <a:lnTo>
                    <a:pt x="597" y="63"/>
                  </a:lnTo>
                  <a:lnTo>
                    <a:pt x="555" y="40"/>
                  </a:lnTo>
                  <a:lnTo>
                    <a:pt x="545" y="35"/>
                  </a:lnTo>
                  <a:lnTo>
                    <a:pt x="542" y="35"/>
                  </a:lnTo>
                  <a:lnTo>
                    <a:pt x="502" y="20"/>
                  </a:lnTo>
                  <a:lnTo>
                    <a:pt x="460" y="10"/>
                  </a:lnTo>
                  <a:lnTo>
                    <a:pt x="417" y="3"/>
                  </a:lnTo>
                  <a:lnTo>
                    <a:pt x="372" y="0"/>
                  </a:lnTo>
                  <a:lnTo>
                    <a:pt x="340" y="3"/>
                  </a:lnTo>
                  <a:lnTo>
                    <a:pt x="307" y="5"/>
                  </a:lnTo>
                  <a:lnTo>
                    <a:pt x="275" y="10"/>
                  </a:lnTo>
                  <a:lnTo>
                    <a:pt x="245" y="18"/>
                  </a:lnTo>
                  <a:lnTo>
                    <a:pt x="215" y="28"/>
                  </a:lnTo>
                  <a:lnTo>
                    <a:pt x="187" y="40"/>
                  </a:lnTo>
                  <a:lnTo>
                    <a:pt x="162" y="55"/>
                  </a:lnTo>
                  <a:lnTo>
                    <a:pt x="137" y="70"/>
                  </a:lnTo>
                  <a:lnTo>
                    <a:pt x="112" y="85"/>
                  </a:lnTo>
                  <a:lnTo>
                    <a:pt x="90" y="105"/>
                  </a:lnTo>
                  <a:lnTo>
                    <a:pt x="70" y="125"/>
                  </a:lnTo>
                  <a:lnTo>
                    <a:pt x="52" y="145"/>
                  </a:lnTo>
                  <a:lnTo>
                    <a:pt x="35" y="168"/>
                  </a:lnTo>
                  <a:lnTo>
                    <a:pt x="22" y="193"/>
                  </a:lnTo>
                  <a:lnTo>
                    <a:pt x="10" y="218"/>
                  </a:lnTo>
                  <a:lnTo>
                    <a:pt x="0" y="243"/>
                  </a:lnTo>
                  <a:lnTo>
                    <a:pt x="32" y="243"/>
                  </a:lnTo>
                  <a:lnTo>
                    <a:pt x="82" y="243"/>
                  </a:lnTo>
                  <a:lnTo>
                    <a:pt x="147" y="240"/>
                  </a:lnTo>
                  <a:lnTo>
                    <a:pt x="222" y="230"/>
                  </a:lnTo>
                  <a:lnTo>
                    <a:pt x="262" y="223"/>
                  </a:lnTo>
                  <a:lnTo>
                    <a:pt x="300" y="215"/>
                  </a:lnTo>
                  <a:lnTo>
                    <a:pt x="340" y="203"/>
                  </a:lnTo>
                  <a:lnTo>
                    <a:pt x="377" y="188"/>
                  </a:lnTo>
                  <a:lnTo>
                    <a:pt x="415" y="173"/>
                  </a:lnTo>
                  <a:lnTo>
                    <a:pt x="450" y="153"/>
                  </a:lnTo>
                  <a:lnTo>
                    <a:pt x="482" y="130"/>
                  </a:lnTo>
                  <a:lnTo>
                    <a:pt x="510" y="105"/>
                  </a:lnTo>
                  <a:lnTo>
                    <a:pt x="510" y="120"/>
                  </a:lnTo>
                  <a:lnTo>
                    <a:pt x="512" y="138"/>
                  </a:lnTo>
                  <a:lnTo>
                    <a:pt x="520" y="158"/>
                  </a:lnTo>
                  <a:lnTo>
                    <a:pt x="530" y="175"/>
                  </a:lnTo>
                  <a:lnTo>
                    <a:pt x="530" y="170"/>
                  </a:lnTo>
                  <a:lnTo>
                    <a:pt x="530" y="153"/>
                  </a:lnTo>
                  <a:lnTo>
                    <a:pt x="535" y="133"/>
                  </a:lnTo>
                  <a:lnTo>
                    <a:pt x="540" y="120"/>
                  </a:lnTo>
                  <a:lnTo>
                    <a:pt x="545" y="108"/>
                  </a:lnTo>
                  <a:lnTo>
                    <a:pt x="552" y="138"/>
                  </a:lnTo>
                  <a:lnTo>
                    <a:pt x="562" y="168"/>
                  </a:lnTo>
                  <a:lnTo>
                    <a:pt x="577" y="198"/>
                  </a:lnTo>
                  <a:lnTo>
                    <a:pt x="600" y="230"/>
                  </a:lnTo>
                  <a:lnTo>
                    <a:pt x="612" y="245"/>
                  </a:lnTo>
                  <a:lnTo>
                    <a:pt x="627" y="258"/>
                  </a:lnTo>
                  <a:lnTo>
                    <a:pt x="642" y="273"/>
                  </a:lnTo>
                  <a:lnTo>
                    <a:pt x="660" y="285"/>
                  </a:lnTo>
                  <a:lnTo>
                    <a:pt x="682" y="298"/>
                  </a:lnTo>
                  <a:lnTo>
                    <a:pt x="705" y="308"/>
                  </a:lnTo>
                  <a:lnTo>
                    <a:pt x="730" y="318"/>
                  </a:lnTo>
                  <a:lnTo>
                    <a:pt x="757" y="325"/>
                  </a:lnTo>
                  <a:close/>
                </a:path>
              </a:pathLst>
            </a:custGeom>
            <a:solidFill>
              <a:srgbClr val="CB5E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38"/>
            <p:cNvSpPr/>
            <p:nvPr/>
          </p:nvSpPr>
          <p:spPr>
            <a:xfrm>
              <a:off x="2713037" y="3902075"/>
              <a:ext cx="666750" cy="241300"/>
            </a:xfrm>
            <a:custGeom>
              <a:avLst/>
              <a:gdLst/>
              <a:ahLst/>
              <a:cxnLst/>
              <a:rect l="l" t="t" r="r" b="b"/>
              <a:pathLst>
                <a:path w="420" h="152" extrusionOk="0">
                  <a:moveTo>
                    <a:pt x="0" y="147"/>
                  </a:moveTo>
                  <a:lnTo>
                    <a:pt x="0" y="147"/>
                  </a:lnTo>
                  <a:lnTo>
                    <a:pt x="2" y="145"/>
                  </a:lnTo>
                  <a:lnTo>
                    <a:pt x="5" y="142"/>
                  </a:lnTo>
                  <a:lnTo>
                    <a:pt x="7" y="142"/>
                  </a:lnTo>
                  <a:lnTo>
                    <a:pt x="22" y="142"/>
                  </a:lnTo>
                  <a:lnTo>
                    <a:pt x="57" y="140"/>
                  </a:lnTo>
                  <a:lnTo>
                    <a:pt x="107" y="135"/>
                  </a:lnTo>
                  <a:lnTo>
                    <a:pt x="165" y="125"/>
                  </a:lnTo>
                  <a:lnTo>
                    <a:pt x="197" y="117"/>
                  </a:lnTo>
                  <a:lnTo>
                    <a:pt x="230" y="107"/>
                  </a:lnTo>
                  <a:lnTo>
                    <a:pt x="262" y="95"/>
                  </a:lnTo>
                  <a:lnTo>
                    <a:pt x="295" y="82"/>
                  </a:lnTo>
                  <a:lnTo>
                    <a:pt x="327" y="67"/>
                  </a:lnTo>
                  <a:lnTo>
                    <a:pt x="357" y="47"/>
                  </a:lnTo>
                  <a:lnTo>
                    <a:pt x="385" y="27"/>
                  </a:lnTo>
                  <a:lnTo>
                    <a:pt x="412" y="2"/>
                  </a:lnTo>
                  <a:lnTo>
                    <a:pt x="415" y="0"/>
                  </a:lnTo>
                  <a:lnTo>
                    <a:pt x="420" y="2"/>
                  </a:lnTo>
                  <a:lnTo>
                    <a:pt x="420" y="5"/>
                  </a:lnTo>
                  <a:lnTo>
                    <a:pt x="420" y="10"/>
                  </a:lnTo>
                  <a:lnTo>
                    <a:pt x="392" y="35"/>
                  </a:lnTo>
                  <a:lnTo>
                    <a:pt x="362" y="55"/>
                  </a:lnTo>
                  <a:lnTo>
                    <a:pt x="330" y="75"/>
                  </a:lnTo>
                  <a:lnTo>
                    <a:pt x="300" y="90"/>
                  </a:lnTo>
                  <a:lnTo>
                    <a:pt x="265" y="105"/>
                  </a:lnTo>
                  <a:lnTo>
                    <a:pt x="232" y="117"/>
                  </a:lnTo>
                  <a:lnTo>
                    <a:pt x="200" y="125"/>
                  </a:lnTo>
                  <a:lnTo>
                    <a:pt x="167" y="135"/>
                  </a:lnTo>
                  <a:lnTo>
                    <a:pt x="107" y="145"/>
                  </a:lnTo>
                  <a:lnTo>
                    <a:pt x="57" y="150"/>
                  </a:lnTo>
                  <a:lnTo>
                    <a:pt x="7" y="152"/>
                  </a:lnTo>
                  <a:lnTo>
                    <a:pt x="5" y="152"/>
                  </a:lnTo>
                  <a:lnTo>
                    <a:pt x="2" y="150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8B2F1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38"/>
            <p:cNvSpPr/>
            <p:nvPr/>
          </p:nvSpPr>
          <p:spPr>
            <a:xfrm>
              <a:off x="2755900" y="3878262"/>
              <a:ext cx="552450" cy="198437"/>
            </a:xfrm>
            <a:custGeom>
              <a:avLst/>
              <a:gdLst/>
              <a:ahLst/>
              <a:cxnLst/>
              <a:rect l="l" t="t" r="r" b="b"/>
              <a:pathLst>
                <a:path w="348" h="125" extrusionOk="0">
                  <a:moveTo>
                    <a:pt x="0" y="120"/>
                  </a:moveTo>
                  <a:lnTo>
                    <a:pt x="0" y="120"/>
                  </a:lnTo>
                  <a:lnTo>
                    <a:pt x="0" y="115"/>
                  </a:lnTo>
                  <a:lnTo>
                    <a:pt x="5" y="115"/>
                  </a:lnTo>
                  <a:lnTo>
                    <a:pt x="40" y="112"/>
                  </a:lnTo>
                  <a:lnTo>
                    <a:pt x="78" y="107"/>
                  </a:lnTo>
                  <a:lnTo>
                    <a:pt x="125" y="97"/>
                  </a:lnTo>
                  <a:lnTo>
                    <a:pt x="180" y="82"/>
                  </a:lnTo>
                  <a:lnTo>
                    <a:pt x="208" y="75"/>
                  </a:lnTo>
                  <a:lnTo>
                    <a:pt x="235" y="62"/>
                  </a:lnTo>
                  <a:lnTo>
                    <a:pt x="263" y="50"/>
                  </a:lnTo>
                  <a:lnTo>
                    <a:pt x="290" y="35"/>
                  </a:lnTo>
                  <a:lnTo>
                    <a:pt x="315" y="20"/>
                  </a:lnTo>
                  <a:lnTo>
                    <a:pt x="340" y="0"/>
                  </a:lnTo>
                  <a:lnTo>
                    <a:pt x="343" y="0"/>
                  </a:lnTo>
                  <a:lnTo>
                    <a:pt x="345" y="0"/>
                  </a:lnTo>
                  <a:lnTo>
                    <a:pt x="348" y="5"/>
                  </a:lnTo>
                  <a:lnTo>
                    <a:pt x="345" y="7"/>
                  </a:lnTo>
                  <a:lnTo>
                    <a:pt x="320" y="27"/>
                  </a:lnTo>
                  <a:lnTo>
                    <a:pt x="295" y="45"/>
                  </a:lnTo>
                  <a:lnTo>
                    <a:pt x="268" y="60"/>
                  </a:lnTo>
                  <a:lnTo>
                    <a:pt x="238" y="72"/>
                  </a:lnTo>
                  <a:lnTo>
                    <a:pt x="210" y="82"/>
                  </a:lnTo>
                  <a:lnTo>
                    <a:pt x="183" y="92"/>
                  </a:lnTo>
                  <a:lnTo>
                    <a:pt x="128" y="107"/>
                  </a:lnTo>
                  <a:lnTo>
                    <a:pt x="80" y="115"/>
                  </a:lnTo>
                  <a:lnTo>
                    <a:pt x="40" y="122"/>
                  </a:lnTo>
                  <a:lnTo>
                    <a:pt x="5" y="125"/>
                  </a:lnTo>
                  <a:lnTo>
                    <a:pt x="3" y="122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8B2F1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38"/>
            <p:cNvSpPr/>
            <p:nvPr/>
          </p:nvSpPr>
          <p:spPr>
            <a:xfrm>
              <a:off x="2803525" y="3854450"/>
              <a:ext cx="409575" cy="150812"/>
            </a:xfrm>
            <a:custGeom>
              <a:avLst/>
              <a:gdLst/>
              <a:ahLst/>
              <a:cxnLst/>
              <a:rect l="l" t="t" r="r" b="b"/>
              <a:pathLst>
                <a:path w="258" h="95" extrusionOk="0">
                  <a:moveTo>
                    <a:pt x="3" y="95"/>
                  </a:moveTo>
                  <a:lnTo>
                    <a:pt x="3" y="95"/>
                  </a:lnTo>
                  <a:lnTo>
                    <a:pt x="0" y="95"/>
                  </a:lnTo>
                  <a:lnTo>
                    <a:pt x="0" y="90"/>
                  </a:lnTo>
                  <a:lnTo>
                    <a:pt x="0" y="87"/>
                  </a:lnTo>
                  <a:lnTo>
                    <a:pt x="3" y="85"/>
                  </a:lnTo>
                  <a:lnTo>
                    <a:pt x="5" y="85"/>
                  </a:lnTo>
                  <a:lnTo>
                    <a:pt x="33" y="85"/>
                  </a:lnTo>
                  <a:lnTo>
                    <a:pt x="58" y="80"/>
                  </a:lnTo>
                  <a:lnTo>
                    <a:pt x="90" y="75"/>
                  </a:lnTo>
                  <a:lnTo>
                    <a:pt x="128" y="65"/>
                  </a:lnTo>
                  <a:lnTo>
                    <a:pt x="168" y="50"/>
                  </a:lnTo>
                  <a:lnTo>
                    <a:pt x="208" y="27"/>
                  </a:lnTo>
                  <a:lnTo>
                    <a:pt x="228" y="15"/>
                  </a:lnTo>
                  <a:lnTo>
                    <a:pt x="250" y="0"/>
                  </a:lnTo>
                  <a:lnTo>
                    <a:pt x="253" y="0"/>
                  </a:lnTo>
                  <a:lnTo>
                    <a:pt x="255" y="0"/>
                  </a:lnTo>
                  <a:lnTo>
                    <a:pt x="258" y="5"/>
                  </a:lnTo>
                  <a:lnTo>
                    <a:pt x="255" y="7"/>
                  </a:lnTo>
                  <a:lnTo>
                    <a:pt x="235" y="22"/>
                  </a:lnTo>
                  <a:lnTo>
                    <a:pt x="213" y="37"/>
                  </a:lnTo>
                  <a:lnTo>
                    <a:pt x="170" y="57"/>
                  </a:lnTo>
                  <a:lnTo>
                    <a:pt x="130" y="72"/>
                  </a:lnTo>
                  <a:lnTo>
                    <a:pt x="93" y="85"/>
                  </a:lnTo>
                  <a:lnTo>
                    <a:pt x="60" y="90"/>
                  </a:lnTo>
                  <a:lnTo>
                    <a:pt x="33" y="95"/>
                  </a:lnTo>
                  <a:lnTo>
                    <a:pt x="5" y="95"/>
                  </a:lnTo>
                  <a:lnTo>
                    <a:pt x="3" y="95"/>
                  </a:lnTo>
                  <a:close/>
                </a:path>
              </a:pathLst>
            </a:custGeom>
            <a:solidFill>
              <a:srgbClr val="8B2F1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38"/>
            <p:cNvSpPr/>
            <p:nvPr/>
          </p:nvSpPr>
          <p:spPr>
            <a:xfrm>
              <a:off x="3541712" y="3989387"/>
              <a:ext cx="211137" cy="265112"/>
            </a:xfrm>
            <a:custGeom>
              <a:avLst/>
              <a:gdLst/>
              <a:ahLst/>
              <a:cxnLst/>
              <a:rect l="l" t="t" r="r" b="b"/>
              <a:pathLst>
                <a:path w="133" h="167" extrusionOk="0">
                  <a:moveTo>
                    <a:pt x="125" y="167"/>
                  </a:moveTo>
                  <a:lnTo>
                    <a:pt x="125" y="167"/>
                  </a:lnTo>
                  <a:lnTo>
                    <a:pt x="103" y="157"/>
                  </a:lnTo>
                  <a:lnTo>
                    <a:pt x="85" y="145"/>
                  </a:lnTo>
                  <a:lnTo>
                    <a:pt x="68" y="135"/>
                  </a:lnTo>
                  <a:lnTo>
                    <a:pt x="55" y="122"/>
                  </a:lnTo>
                  <a:lnTo>
                    <a:pt x="43" y="110"/>
                  </a:lnTo>
                  <a:lnTo>
                    <a:pt x="33" y="97"/>
                  </a:lnTo>
                  <a:lnTo>
                    <a:pt x="18" y="72"/>
                  </a:lnTo>
                  <a:lnTo>
                    <a:pt x="8" y="47"/>
                  </a:lnTo>
                  <a:lnTo>
                    <a:pt x="3" y="30"/>
                  </a:lnTo>
                  <a:lnTo>
                    <a:pt x="0" y="1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5"/>
                  </a:lnTo>
                  <a:lnTo>
                    <a:pt x="10" y="27"/>
                  </a:lnTo>
                  <a:lnTo>
                    <a:pt x="15" y="45"/>
                  </a:lnTo>
                  <a:lnTo>
                    <a:pt x="25" y="67"/>
                  </a:lnTo>
                  <a:lnTo>
                    <a:pt x="40" y="90"/>
                  </a:lnTo>
                  <a:lnTo>
                    <a:pt x="50" y="102"/>
                  </a:lnTo>
                  <a:lnTo>
                    <a:pt x="60" y="115"/>
                  </a:lnTo>
                  <a:lnTo>
                    <a:pt x="75" y="127"/>
                  </a:lnTo>
                  <a:lnTo>
                    <a:pt x="90" y="137"/>
                  </a:lnTo>
                  <a:lnTo>
                    <a:pt x="108" y="147"/>
                  </a:lnTo>
                  <a:lnTo>
                    <a:pt x="128" y="157"/>
                  </a:lnTo>
                  <a:lnTo>
                    <a:pt x="133" y="160"/>
                  </a:lnTo>
                  <a:lnTo>
                    <a:pt x="130" y="165"/>
                  </a:lnTo>
                  <a:lnTo>
                    <a:pt x="130" y="167"/>
                  </a:lnTo>
                  <a:lnTo>
                    <a:pt x="128" y="167"/>
                  </a:lnTo>
                  <a:lnTo>
                    <a:pt x="125" y="167"/>
                  </a:lnTo>
                  <a:close/>
                </a:path>
              </a:pathLst>
            </a:custGeom>
            <a:solidFill>
              <a:srgbClr val="8B2F1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38"/>
            <p:cNvSpPr/>
            <p:nvPr/>
          </p:nvSpPr>
          <p:spPr>
            <a:xfrm>
              <a:off x="3602037" y="4000500"/>
              <a:ext cx="134937" cy="174625"/>
            </a:xfrm>
            <a:custGeom>
              <a:avLst/>
              <a:gdLst/>
              <a:ahLst/>
              <a:cxnLst/>
              <a:rect l="l" t="t" r="r" b="b"/>
              <a:pathLst>
                <a:path w="85" h="110" extrusionOk="0">
                  <a:moveTo>
                    <a:pt x="77" y="110"/>
                  </a:moveTo>
                  <a:lnTo>
                    <a:pt x="77" y="110"/>
                  </a:lnTo>
                  <a:lnTo>
                    <a:pt x="67" y="105"/>
                  </a:lnTo>
                  <a:lnTo>
                    <a:pt x="57" y="98"/>
                  </a:lnTo>
                  <a:lnTo>
                    <a:pt x="40" y="85"/>
                  </a:lnTo>
                  <a:lnTo>
                    <a:pt x="25" y="68"/>
                  </a:lnTo>
                  <a:lnTo>
                    <a:pt x="15" y="50"/>
                  </a:lnTo>
                  <a:lnTo>
                    <a:pt x="7" y="33"/>
                  </a:lnTo>
                  <a:lnTo>
                    <a:pt x="2" y="20"/>
                  </a:lnTo>
                  <a:lnTo>
                    <a:pt x="0" y="8"/>
                  </a:lnTo>
                  <a:lnTo>
                    <a:pt x="0" y="3"/>
                  </a:lnTo>
                  <a:lnTo>
                    <a:pt x="5" y="0"/>
                  </a:lnTo>
                  <a:lnTo>
                    <a:pt x="7" y="3"/>
                  </a:lnTo>
                  <a:lnTo>
                    <a:pt x="10" y="5"/>
                  </a:lnTo>
                  <a:lnTo>
                    <a:pt x="12" y="18"/>
                  </a:lnTo>
                  <a:lnTo>
                    <a:pt x="17" y="30"/>
                  </a:lnTo>
                  <a:lnTo>
                    <a:pt x="25" y="45"/>
                  </a:lnTo>
                  <a:lnTo>
                    <a:pt x="32" y="63"/>
                  </a:lnTo>
                  <a:lnTo>
                    <a:pt x="45" y="78"/>
                  </a:lnTo>
                  <a:lnTo>
                    <a:pt x="62" y="90"/>
                  </a:lnTo>
                  <a:lnTo>
                    <a:pt x="70" y="95"/>
                  </a:lnTo>
                  <a:lnTo>
                    <a:pt x="80" y="100"/>
                  </a:lnTo>
                  <a:lnTo>
                    <a:pt x="85" y="103"/>
                  </a:lnTo>
                  <a:lnTo>
                    <a:pt x="85" y="105"/>
                  </a:lnTo>
                  <a:lnTo>
                    <a:pt x="82" y="108"/>
                  </a:lnTo>
                  <a:lnTo>
                    <a:pt x="80" y="110"/>
                  </a:lnTo>
                  <a:lnTo>
                    <a:pt x="77" y="110"/>
                  </a:lnTo>
                  <a:close/>
                </a:path>
              </a:pathLst>
            </a:custGeom>
            <a:solidFill>
              <a:srgbClr val="8B2F1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38"/>
            <p:cNvSpPr/>
            <p:nvPr/>
          </p:nvSpPr>
          <p:spPr>
            <a:xfrm>
              <a:off x="3160712" y="4452937"/>
              <a:ext cx="100012" cy="39687"/>
            </a:xfrm>
            <a:custGeom>
              <a:avLst/>
              <a:gdLst/>
              <a:ahLst/>
              <a:cxnLst/>
              <a:rect l="l" t="t" r="r" b="b"/>
              <a:pathLst>
                <a:path w="63" h="25" extrusionOk="0">
                  <a:moveTo>
                    <a:pt x="30" y="10"/>
                  </a:moveTo>
                  <a:lnTo>
                    <a:pt x="30" y="10"/>
                  </a:lnTo>
                  <a:lnTo>
                    <a:pt x="23" y="13"/>
                  </a:lnTo>
                  <a:lnTo>
                    <a:pt x="15" y="18"/>
                  </a:lnTo>
                  <a:lnTo>
                    <a:pt x="8" y="25"/>
                  </a:lnTo>
                  <a:lnTo>
                    <a:pt x="0" y="20"/>
                  </a:lnTo>
                  <a:lnTo>
                    <a:pt x="8" y="10"/>
                  </a:lnTo>
                  <a:lnTo>
                    <a:pt x="18" y="3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5" y="5"/>
                  </a:lnTo>
                  <a:lnTo>
                    <a:pt x="55" y="10"/>
                  </a:lnTo>
                  <a:lnTo>
                    <a:pt x="63" y="20"/>
                  </a:lnTo>
                  <a:lnTo>
                    <a:pt x="55" y="25"/>
                  </a:lnTo>
                  <a:lnTo>
                    <a:pt x="48" y="18"/>
                  </a:lnTo>
                  <a:lnTo>
                    <a:pt x="40" y="13"/>
                  </a:lnTo>
                  <a:lnTo>
                    <a:pt x="35" y="10"/>
                  </a:lnTo>
                  <a:lnTo>
                    <a:pt x="30" y="10"/>
                  </a:lnTo>
                  <a:close/>
                </a:path>
              </a:pathLst>
            </a:custGeom>
            <a:solidFill>
              <a:srgbClr val="F9B1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38"/>
            <p:cNvSpPr/>
            <p:nvPr/>
          </p:nvSpPr>
          <p:spPr>
            <a:xfrm>
              <a:off x="3816350" y="4349750"/>
              <a:ext cx="82550" cy="95250"/>
            </a:xfrm>
            <a:custGeom>
              <a:avLst/>
              <a:gdLst/>
              <a:ahLst/>
              <a:cxnLst/>
              <a:rect l="l" t="t" r="r" b="b"/>
              <a:pathLst>
                <a:path w="52" h="60" extrusionOk="0">
                  <a:moveTo>
                    <a:pt x="10" y="58"/>
                  </a:moveTo>
                  <a:lnTo>
                    <a:pt x="10" y="58"/>
                  </a:lnTo>
                  <a:lnTo>
                    <a:pt x="12" y="55"/>
                  </a:lnTo>
                  <a:lnTo>
                    <a:pt x="27" y="53"/>
                  </a:lnTo>
                  <a:lnTo>
                    <a:pt x="37" y="48"/>
                  </a:lnTo>
                  <a:lnTo>
                    <a:pt x="45" y="40"/>
                  </a:lnTo>
                  <a:lnTo>
                    <a:pt x="47" y="30"/>
                  </a:lnTo>
                  <a:lnTo>
                    <a:pt x="45" y="25"/>
                  </a:lnTo>
                  <a:lnTo>
                    <a:pt x="42" y="20"/>
                  </a:lnTo>
                  <a:lnTo>
                    <a:pt x="40" y="13"/>
                  </a:lnTo>
                  <a:lnTo>
                    <a:pt x="32" y="8"/>
                  </a:lnTo>
                  <a:lnTo>
                    <a:pt x="22" y="5"/>
                  </a:lnTo>
                  <a:lnTo>
                    <a:pt x="15" y="8"/>
                  </a:lnTo>
                  <a:lnTo>
                    <a:pt x="10" y="13"/>
                  </a:lnTo>
                  <a:lnTo>
                    <a:pt x="5" y="18"/>
                  </a:lnTo>
                  <a:lnTo>
                    <a:pt x="5" y="25"/>
                  </a:lnTo>
                  <a:lnTo>
                    <a:pt x="5" y="30"/>
                  </a:lnTo>
                  <a:lnTo>
                    <a:pt x="10" y="35"/>
                  </a:lnTo>
                  <a:lnTo>
                    <a:pt x="17" y="35"/>
                  </a:lnTo>
                  <a:lnTo>
                    <a:pt x="22" y="35"/>
                  </a:lnTo>
                  <a:lnTo>
                    <a:pt x="25" y="33"/>
                  </a:lnTo>
                  <a:lnTo>
                    <a:pt x="27" y="28"/>
                  </a:lnTo>
                  <a:lnTo>
                    <a:pt x="27" y="25"/>
                  </a:lnTo>
                  <a:lnTo>
                    <a:pt x="27" y="23"/>
                  </a:lnTo>
                  <a:lnTo>
                    <a:pt x="30" y="23"/>
                  </a:lnTo>
                  <a:lnTo>
                    <a:pt x="32" y="28"/>
                  </a:lnTo>
                  <a:lnTo>
                    <a:pt x="30" y="35"/>
                  </a:lnTo>
                  <a:lnTo>
                    <a:pt x="25" y="40"/>
                  </a:lnTo>
                  <a:lnTo>
                    <a:pt x="17" y="40"/>
                  </a:lnTo>
                  <a:lnTo>
                    <a:pt x="7" y="38"/>
                  </a:lnTo>
                  <a:lnTo>
                    <a:pt x="5" y="35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2" y="18"/>
                  </a:lnTo>
                  <a:lnTo>
                    <a:pt x="7" y="8"/>
                  </a:lnTo>
                  <a:lnTo>
                    <a:pt x="15" y="3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5" y="5"/>
                  </a:lnTo>
                  <a:lnTo>
                    <a:pt x="42" y="10"/>
                  </a:lnTo>
                  <a:lnTo>
                    <a:pt x="47" y="18"/>
                  </a:lnTo>
                  <a:lnTo>
                    <a:pt x="50" y="23"/>
                  </a:lnTo>
                  <a:lnTo>
                    <a:pt x="52" y="30"/>
                  </a:lnTo>
                  <a:lnTo>
                    <a:pt x="50" y="43"/>
                  </a:lnTo>
                  <a:lnTo>
                    <a:pt x="40" y="50"/>
                  </a:lnTo>
                  <a:lnTo>
                    <a:pt x="27" y="58"/>
                  </a:lnTo>
                  <a:lnTo>
                    <a:pt x="12" y="60"/>
                  </a:lnTo>
                  <a:lnTo>
                    <a:pt x="10" y="58"/>
                  </a:lnTo>
                  <a:close/>
                </a:path>
              </a:pathLst>
            </a:custGeom>
            <a:solidFill>
              <a:srgbClr val="F9B1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38"/>
            <p:cNvSpPr/>
            <p:nvPr/>
          </p:nvSpPr>
          <p:spPr>
            <a:xfrm>
              <a:off x="2446337" y="4310062"/>
              <a:ext cx="206375" cy="174625"/>
            </a:xfrm>
            <a:custGeom>
              <a:avLst/>
              <a:gdLst/>
              <a:ahLst/>
              <a:cxnLst/>
              <a:rect l="l" t="t" r="r" b="b"/>
              <a:pathLst>
                <a:path w="130" h="110" extrusionOk="0">
                  <a:moveTo>
                    <a:pt x="0" y="55"/>
                  </a:moveTo>
                  <a:lnTo>
                    <a:pt x="0" y="55"/>
                  </a:lnTo>
                  <a:lnTo>
                    <a:pt x="3" y="68"/>
                  </a:lnTo>
                  <a:lnTo>
                    <a:pt x="5" y="78"/>
                  </a:lnTo>
                  <a:lnTo>
                    <a:pt x="13" y="85"/>
                  </a:lnTo>
                  <a:lnTo>
                    <a:pt x="20" y="95"/>
                  </a:lnTo>
                  <a:lnTo>
                    <a:pt x="30" y="100"/>
                  </a:lnTo>
                  <a:lnTo>
                    <a:pt x="40" y="105"/>
                  </a:lnTo>
                  <a:lnTo>
                    <a:pt x="53" y="110"/>
                  </a:lnTo>
                  <a:lnTo>
                    <a:pt x="65" y="110"/>
                  </a:lnTo>
                  <a:lnTo>
                    <a:pt x="78" y="110"/>
                  </a:lnTo>
                  <a:lnTo>
                    <a:pt x="90" y="105"/>
                  </a:lnTo>
                  <a:lnTo>
                    <a:pt x="103" y="100"/>
                  </a:lnTo>
                  <a:lnTo>
                    <a:pt x="110" y="95"/>
                  </a:lnTo>
                  <a:lnTo>
                    <a:pt x="120" y="85"/>
                  </a:lnTo>
                  <a:lnTo>
                    <a:pt x="125" y="78"/>
                  </a:lnTo>
                  <a:lnTo>
                    <a:pt x="128" y="68"/>
                  </a:lnTo>
                  <a:lnTo>
                    <a:pt x="130" y="55"/>
                  </a:lnTo>
                  <a:lnTo>
                    <a:pt x="128" y="45"/>
                  </a:lnTo>
                  <a:lnTo>
                    <a:pt x="125" y="35"/>
                  </a:lnTo>
                  <a:lnTo>
                    <a:pt x="120" y="25"/>
                  </a:lnTo>
                  <a:lnTo>
                    <a:pt x="110" y="18"/>
                  </a:lnTo>
                  <a:lnTo>
                    <a:pt x="103" y="10"/>
                  </a:lnTo>
                  <a:lnTo>
                    <a:pt x="90" y="5"/>
                  </a:lnTo>
                  <a:lnTo>
                    <a:pt x="78" y="3"/>
                  </a:lnTo>
                  <a:lnTo>
                    <a:pt x="65" y="0"/>
                  </a:lnTo>
                  <a:lnTo>
                    <a:pt x="53" y="3"/>
                  </a:lnTo>
                  <a:lnTo>
                    <a:pt x="40" y="5"/>
                  </a:lnTo>
                  <a:lnTo>
                    <a:pt x="30" y="10"/>
                  </a:lnTo>
                  <a:lnTo>
                    <a:pt x="20" y="18"/>
                  </a:lnTo>
                  <a:lnTo>
                    <a:pt x="13" y="25"/>
                  </a:lnTo>
                  <a:lnTo>
                    <a:pt x="5" y="35"/>
                  </a:lnTo>
                  <a:lnTo>
                    <a:pt x="3" y="4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EDD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38"/>
            <p:cNvSpPr/>
            <p:nvPr/>
          </p:nvSpPr>
          <p:spPr>
            <a:xfrm>
              <a:off x="2506662" y="4349750"/>
              <a:ext cx="79375" cy="95250"/>
            </a:xfrm>
            <a:custGeom>
              <a:avLst/>
              <a:gdLst/>
              <a:ahLst/>
              <a:cxnLst/>
              <a:rect l="l" t="t" r="r" b="b"/>
              <a:pathLst>
                <a:path w="50" h="60" extrusionOk="0">
                  <a:moveTo>
                    <a:pt x="42" y="58"/>
                  </a:moveTo>
                  <a:lnTo>
                    <a:pt x="42" y="58"/>
                  </a:lnTo>
                  <a:lnTo>
                    <a:pt x="40" y="55"/>
                  </a:lnTo>
                  <a:lnTo>
                    <a:pt x="25" y="53"/>
                  </a:lnTo>
                  <a:lnTo>
                    <a:pt x="12" y="48"/>
                  </a:lnTo>
                  <a:lnTo>
                    <a:pt x="5" y="40"/>
                  </a:lnTo>
                  <a:lnTo>
                    <a:pt x="5" y="30"/>
                  </a:lnTo>
                  <a:lnTo>
                    <a:pt x="5" y="25"/>
                  </a:lnTo>
                  <a:lnTo>
                    <a:pt x="7" y="20"/>
                  </a:lnTo>
                  <a:lnTo>
                    <a:pt x="12" y="13"/>
                  </a:lnTo>
                  <a:lnTo>
                    <a:pt x="20" y="8"/>
                  </a:lnTo>
                  <a:lnTo>
                    <a:pt x="27" y="5"/>
                  </a:lnTo>
                  <a:lnTo>
                    <a:pt x="35" y="8"/>
                  </a:lnTo>
                  <a:lnTo>
                    <a:pt x="40" y="13"/>
                  </a:lnTo>
                  <a:lnTo>
                    <a:pt x="45" y="18"/>
                  </a:lnTo>
                  <a:lnTo>
                    <a:pt x="47" y="25"/>
                  </a:lnTo>
                  <a:lnTo>
                    <a:pt x="45" y="30"/>
                  </a:lnTo>
                  <a:lnTo>
                    <a:pt x="40" y="35"/>
                  </a:lnTo>
                  <a:lnTo>
                    <a:pt x="32" y="35"/>
                  </a:lnTo>
                  <a:lnTo>
                    <a:pt x="27" y="35"/>
                  </a:lnTo>
                  <a:lnTo>
                    <a:pt x="25" y="33"/>
                  </a:lnTo>
                  <a:lnTo>
                    <a:pt x="22" y="28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0" y="23"/>
                  </a:lnTo>
                  <a:lnTo>
                    <a:pt x="20" y="28"/>
                  </a:lnTo>
                  <a:lnTo>
                    <a:pt x="20" y="35"/>
                  </a:lnTo>
                  <a:lnTo>
                    <a:pt x="25" y="40"/>
                  </a:lnTo>
                  <a:lnTo>
                    <a:pt x="32" y="40"/>
                  </a:lnTo>
                  <a:lnTo>
                    <a:pt x="42" y="38"/>
                  </a:lnTo>
                  <a:lnTo>
                    <a:pt x="47" y="35"/>
                  </a:lnTo>
                  <a:lnTo>
                    <a:pt x="50" y="33"/>
                  </a:lnTo>
                  <a:lnTo>
                    <a:pt x="50" y="25"/>
                  </a:lnTo>
                  <a:lnTo>
                    <a:pt x="50" y="18"/>
                  </a:lnTo>
                  <a:lnTo>
                    <a:pt x="45" y="8"/>
                  </a:lnTo>
                  <a:lnTo>
                    <a:pt x="37" y="3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7" y="5"/>
                  </a:lnTo>
                  <a:lnTo>
                    <a:pt x="7" y="10"/>
                  </a:lnTo>
                  <a:lnTo>
                    <a:pt x="2" y="18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2" y="43"/>
                  </a:lnTo>
                  <a:lnTo>
                    <a:pt x="10" y="50"/>
                  </a:lnTo>
                  <a:lnTo>
                    <a:pt x="22" y="58"/>
                  </a:lnTo>
                  <a:lnTo>
                    <a:pt x="40" y="60"/>
                  </a:lnTo>
                  <a:lnTo>
                    <a:pt x="42" y="58"/>
                  </a:lnTo>
                  <a:close/>
                </a:path>
              </a:pathLst>
            </a:custGeom>
            <a:solidFill>
              <a:srgbClr val="F9B1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38"/>
            <p:cNvSpPr/>
            <p:nvPr/>
          </p:nvSpPr>
          <p:spPr>
            <a:xfrm>
              <a:off x="2581275" y="4140200"/>
              <a:ext cx="179387" cy="177800"/>
            </a:xfrm>
            <a:custGeom>
              <a:avLst/>
              <a:gdLst/>
              <a:ahLst/>
              <a:cxnLst/>
              <a:rect l="l" t="t" r="r" b="b"/>
              <a:pathLst>
                <a:path w="113" h="112" extrusionOk="0">
                  <a:moveTo>
                    <a:pt x="113" y="20"/>
                  </a:moveTo>
                  <a:lnTo>
                    <a:pt x="28" y="0"/>
                  </a:lnTo>
                  <a:lnTo>
                    <a:pt x="15" y="27"/>
                  </a:lnTo>
                  <a:lnTo>
                    <a:pt x="8" y="52"/>
                  </a:lnTo>
                  <a:lnTo>
                    <a:pt x="3" y="80"/>
                  </a:lnTo>
                  <a:lnTo>
                    <a:pt x="0" y="110"/>
                  </a:lnTo>
                  <a:lnTo>
                    <a:pt x="3" y="112"/>
                  </a:lnTo>
                  <a:lnTo>
                    <a:pt x="13" y="110"/>
                  </a:lnTo>
                  <a:lnTo>
                    <a:pt x="25" y="105"/>
                  </a:lnTo>
                  <a:lnTo>
                    <a:pt x="40" y="97"/>
                  </a:lnTo>
                  <a:lnTo>
                    <a:pt x="55" y="85"/>
                  </a:lnTo>
                  <a:lnTo>
                    <a:pt x="75" y="70"/>
                  </a:lnTo>
                  <a:lnTo>
                    <a:pt x="93" y="47"/>
                  </a:lnTo>
                  <a:lnTo>
                    <a:pt x="113" y="20"/>
                  </a:lnTo>
                  <a:close/>
                </a:path>
              </a:pathLst>
            </a:custGeom>
            <a:solidFill>
              <a:srgbClr val="CB5E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38"/>
            <p:cNvSpPr/>
            <p:nvPr/>
          </p:nvSpPr>
          <p:spPr>
            <a:xfrm>
              <a:off x="2874962" y="4270375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30" h="30" extrusionOk="0">
                  <a:moveTo>
                    <a:pt x="23" y="28"/>
                  </a:moveTo>
                  <a:lnTo>
                    <a:pt x="0" y="10"/>
                  </a:lnTo>
                  <a:lnTo>
                    <a:pt x="0" y="5"/>
                  </a:lnTo>
                  <a:lnTo>
                    <a:pt x="0" y="3"/>
                  </a:lnTo>
                  <a:lnTo>
                    <a:pt x="5" y="0"/>
                  </a:lnTo>
                  <a:lnTo>
                    <a:pt x="8" y="3"/>
                  </a:lnTo>
                  <a:lnTo>
                    <a:pt x="30" y="20"/>
                  </a:lnTo>
                  <a:lnTo>
                    <a:pt x="30" y="23"/>
                  </a:lnTo>
                  <a:lnTo>
                    <a:pt x="30" y="28"/>
                  </a:lnTo>
                  <a:lnTo>
                    <a:pt x="25" y="30"/>
                  </a:lnTo>
                  <a:lnTo>
                    <a:pt x="23" y="28"/>
                  </a:lnTo>
                  <a:close/>
                </a:path>
              </a:pathLst>
            </a:custGeom>
            <a:solidFill>
              <a:srgbClr val="CB5E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38"/>
            <p:cNvSpPr/>
            <p:nvPr/>
          </p:nvSpPr>
          <p:spPr>
            <a:xfrm>
              <a:off x="2919412" y="4238625"/>
              <a:ext cx="34925" cy="55562"/>
            </a:xfrm>
            <a:custGeom>
              <a:avLst/>
              <a:gdLst/>
              <a:ahLst/>
              <a:cxnLst/>
              <a:rect l="l" t="t" r="r" b="b"/>
              <a:pathLst>
                <a:path w="22" h="35" extrusionOk="0">
                  <a:moveTo>
                    <a:pt x="15" y="33"/>
                  </a:moveTo>
                  <a:lnTo>
                    <a:pt x="0" y="8"/>
                  </a:lnTo>
                  <a:lnTo>
                    <a:pt x="0" y="3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3"/>
                  </a:lnTo>
                  <a:lnTo>
                    <a:pt x="22" y="28"/>
                  </a:lnTo>
                  <a:lnTo>
                    <a:pt x="22" y="30"/>
                  </a:lnTo>
                  <a:lnTo>
                    <a:pt x="20" y="33"/>
                  </a:lnTo>
                  <a:lnTo>
                    <a:pt x="17" y="35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CB5E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38"/>
            <p:cNvSpPr/>
            <p:nvPr/>
          </p:nvSpPr>
          <p:spPr>
            <a:xfrm>
              <a:off x="3054350" y="4270375"/>
              <a:ext cx="50800" cy="47625"/>
            </a:xfrm>
            <a:custGeom>
              <a:avLst/>
              <a:gdLst/>
              <a:ahLst/>
              <a:cxnLst/>
              <a:rect l="l" t="t" r="r" b="b"/>
              <a:pathLst>
                <a:path w="32" h="30" extrusionOk="0">
                  <a:moveTo>
                    <a:pt x="2" y="28"/>
                  </a:moveTo>
                  <a:lnTo>
                    <a:pt x="2" y="28"/>
                  </a:lnTo>
                  <a:lnTo>
                    <a:pt x="0" y="23"/>
                  </a:lnTo>
                  <a:lnTo>
                    <a:pt x="2" y="20"/>
                  </a:lnTo>
                  <a:lnTo>
                    <a:pt x="22" y="3"/>
                  </a:lnTo>
                  <a:lnTo>
                    <a:pt x="27" y="0"/>
                  </a:lnTo>
                  <a:lnTo>
                    <a:pt x="30" y="3"/>
                  </a:lnTo>
                  <a:lnTo>
                    <a:pt x="32" y="5"/>
                  </a:lnTo>
                  <a:lnTo>
                    <a:pt x="30" y="10"/>
                  </a:lnTo>
                  <a:lnTo>
                    <a:pt x="7" y="28"/>
                  </a:lnTo>
                  <a:lnTo>
                    <a:pt x="5" y="30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CB5E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38"/>
            <p:cNvSpPr/>
            <p:nvPr/>
          </p:nvSpPr>
          <p:spPr>
            <a:xfrm>
              <a:off x="3022600" y="4238625"/>
              <a:ext cx="39687" cy="55562"/>
            </a:xfrm>
            <a:custGeom>
              <a:avLst/>
              <a:gdLst/>
              <a:ahLst/>
              <a:cxnLst/>
              <a:rect l="l" t="t" r="r" b="b"/>
              <a:pathLst>
                <a:path w="25" h="35" extrusionOk="0">
                  <a:moveTo>
                    <a:pt x="2" y="33"/>
                  </a:moveTo>
                  <a:lnTo>
                    <a:pt x="2" y="33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15" y="3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2" y="8"/>
                  </a:lnTo>
                  <a:lnTo>
                    <a:pt x="10" y="33"/>
                  </a:lnTo>
                  <a:lnTo>
                    <a:pt x="5" y="35"/>
                  </a:lnTo>
                  <a:lnTo>
                    <a:pt x="2" y="33"/>
                  </a:lnTo>
                  <a:close/>
                </a:path>
              </a:pathLst>
            </a:custGeom>
            <a:solidFill>
              <a:srgbClr val="CB5E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38"/>
            <p:cNvSpPr/>
            <p:nvPr/>
          </p:nvSpPr>
          <p:spPr>
            <a:xfrm>
              <a:off x="2978150" y="4222750"/>
              <a:ext cx="15875" cy="60325"/>
            </a:xfrm>
            <a:custGeom>
              <a:avLst/>
              <a:gdLst/>
              <a:ahLst/>
              <a:cxnLst/>
              <a:rect l="l" t="t" r="r" b="b"/>
              <a:pathLst>
                <a:path w="10" h="38" extrusionOk="0">
                  <a:moveTo>
                    <a:pt x="0" y="33"/>
                  </a:moveTo>
                  <a:lnTo>
                    <a:pt x="0" y="5"/>
                  </a:lnTo>
                  <a:lnTo>
                    <a:pt x="3" y="3"/>
                  </a:lnTo>
                  <a:lnTo>
                    <a:pt x="5" y="0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0" y="33"/>
                  </a:lnTo>
                  <a:lnTo>
                    <a:pt x="10" y="38"/>
                  </a:lnTo>
                  <a:lnTo>
                    <a:pt x="5" y="38"/>
                  </a:lnTo>
                  <a:lnTo>
                    <a:pt x="3" y="38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CB5E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38"/>
            <p:cNvSpPr/>
            <p:nvPr/>
          </p:nvSpPr>
          <p:spPr>
            <a:xfrm>
              <a:off x="2927350" y="4314825"/>
              <a:ext cx="111125" cy="146050"/>
            </a:xfrm>
            <a:custGeom>
              <a:avLst/>
              <a:gdLst/>
              <a:ahLst/>
              <a:cxnLst/>
              <a:rect l="l" t="t" r="r" b="b"/>
              <a:pathLst>
                <a:path w="70" h="92" extrusionOk="0">
                  <a:moveTo>
                    <a:pt x="0" y="47"/>
                  </a:moveTo>
                  <a:lnTo>
                    <a:pt x="0" y="47"/>
                  </a:lnTo>
                  <a:lnTo>
                    <a:pt x="2" y="65"/>
                  </a:lnTo>
                  <a:lnTo>
                    <a:pt x="10" y="80"/>
                  </a:lnTo>
                  <a:lnTo>
                    <a:pt x="15" y="85"/>
                  </a:lnTo>
                  <a:lnTo>
                    <a:pt x="20" y="90"/>
                  </a:lnTo>
                  <a:lnTo>
                    <a:pt x="27" y="92"/>
                  </a:lnTo>
                  <a:lnTo>
                    <a:pt x="35" y="92"/>
                  </a:lnTo>
                  <a:lnTo>
                    <a:pt x="42" y="92"/>
                  </a:lnTo>
                  <a:lnTo>
                    <a:pt x="50" y="90"/>
                  </a:lnTo>
                  <a:lnTo>
                    <a:pt x="55" y="85"/>
                  </a:lnTo>
                  <a:lnTo>
                    <a:pt x="60" y="80"/>
                  </a:lnTo>
                  <a:lnTo>
                    <a:pt x="67" y="65"/>
                  </a:lnTo>
                  <a:lnTo>
                    <a:pt x="70" y="47"/>
                  </a:lnTo>
                  <a:lnTo>
                    <a:pt x="67" y="30"/>
                  </a:lnTo>
                  <a:lnTo>
                    <a:pt x="60" y="15"/>
                  </a:lnTo>
                  <a:lnTo>
                    <a:pt x="55" y="7"/>
                  </a:lnTo>
                  <a:lnTo>
                    <a:pt x="50" y="5"/>
                  </a:lnTo>
                  <a:lnTo>
                    <a:pt x="42" y="2"/>
                  </a:lnTo>
                  <a:lnTo>
                    <a:pt x="35" y="0"/>
                  </a:lnTo>
                  <a:lnTo>
                    <a:pt x="27" y="2"/>
                  </a:lnTo>
                  <a:lnTo>
                    <a:pt x="20" y="5"/>
                  </a:lnTo>
                  <a:lnTo>
                    <a:pt x="15" y="7"/>
                  </a:lnTo>
                  <a:lnTo>
                    <a:pt x="10" y="15"/>
                  </a:lnTo>
                  <a:lnTo>
                    <a:pt x="2" y="3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38"/>
            <p:cNvSpPr/>
            <p:nvPr/>
          </p:nvSpPr>
          <p:spPr>
            <a:xfrm>
              <a:off x="2951162" y="4338637"/>
              <a:ext cx="31750" cy="47625"/>
            </a:xfrm>
            <a:custGeom>
              <a:avLst/>
              <a:gdLst/>
              <a:ahLst/>
              <a:cxnLst/>
              <a:rect l="l" t="t" r="r" b="b"/>
              <a:pathLst>
                <a:path w="20" h="30" extrusionOk="0">
                  <a:moveTo>
                    <a:pt x="0" y="15"/>
                  </a:moveTo>
                  <a:lnTo>
                    <a:pt x="0" y="15"/>
                  </a:lnTo>
                  <a:lnTo>
                    <a:pt x="0" y="22"/>
                  </a:lnTo>
                  <a:lnTo>
                    <a:pt x="2" y="27"/>
                  </a:lnTo>
                  <a:lnTo>
                    <a:pt x="5" y="30"/>
                  </a:lnTo>
                  <a:lnTo>
                    <a:pt x="10" y="30"/>
                  </a:lnTo>
                  <a:lnTo>
                    <a:pt x="12" y="30"/>
                  </a:lnTo>
                  <a:lnTo>
                    <a:pt x="17" y="27"/>
                  </a:lnTo>
                  <a:lnTo>
                    <a:pt x="20" y="22"/>
                  </a:lnTo>
                  <a:lnTo>
                    <a:pt x="20" y="15"/>
                  </a:lnTo>
                  <a:lnTo>
                    <a:pt x="20" y="10"/>
                  </a:lnTo>
                  <a:lnTo>
                    <a:pt x="17" y="5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5" y="2"/>
                  </a:lnTo>
                  <a:lnTo>
                    <a:pt x="2" y="5"/>
                  </a:lnTo>
                  <a:lnTo>
                    <a:pt x="0" y="1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38"/>
            <p:cNvSpPr/>
            <p:nvPr/>
          </p:nvSpPr>
          <p:spPr>
            <a:xfrm>
              <a:off x="3263900" y="4270375"/>
              <a:ext cx="52387" cy="47625"/>
            </a:xfrm>
            <a:custGeom>
              <a:avLst/>
              <a:gdLst/>
              <a:ahLst/>
              <a:cxnLst/>
              <a:rect l="l" t="t" r="r" b="b"/>
              <a:pathLst>
                <a:path w="33" h="30" extrusionOk="0">
                  <a:moveTo>
                    <a:pt x="25" y="28"/>
                  </a:moveTo>
                  <a:lnTo>
                    <a:pt x="3" y="10"/>
                  </a:lnTo>
                  <a:lnTo>
                    <a:pt x="0" y="5"/>
                  </a:lnTo>
                  <a:lnTo>
                    <a:pt x="3" y="3"/>
                  </a:lnTo>
                  <a:lnTo>
                    <a:pt x="5" y="0"/>
                  </a:lnTo>
                  <a:lnTo>
                    <a:pt x="10" y="3"/>
                  </a:lnTo>
                  <a:lnTo>
                    <a:pt x="30" y="20"/>
                  </a:lnTo>
                  <a:lnTo>
                    <a:pt x="33" y="23"/>
                  </a:lnTo>
                  <a:lnTo>
                    <a:pt x="30" y="28"/>
                  </a:lnTo>
                  <a:lnTo>
                    <a:pt x="28" y="30"/>
                  </a:lnTo>
                  <a:lnTo>
                    <a:pt x="25" y="28"/>
                  </a:lnTo>
                  <a:close/>
                </a:path>
              </a:pathLst>
            </a:custGeom>
            <a:solidFill>
              <a:srgbClr val="CB5E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38"/>
            <p:cNvSpPr/>
            <p:nvPr/>
          </p:nvSpPr>
          <p:spPr>
            <a:xfrm>
              <a:off x="3308350" y="4238625"/>
              <a:ext cx="39687" cy="55562"/>
            </a:xfrm>
            <a:custGeom>
              <a:avLst/>
              <a:gdLst/>
              <a:ahLst/>
              <a:cxnLst/>
              <a:rect l="l" t="t" r="r" b="b"/>
              <a:pathLst>
                <a:path w="25" h="35" extrusionOk="0">
                  <a:moveTo>
                    <a:pt x="15" y="33"/>
                  </a:moveTo>
                  <a:lnTo>
                    <a:pt x="2" y="8"/>
                  </a:lnTo>
                  <a:lnTo>
                    <a:pt x="0" y="3"/>
                  </a:lnTo>
                  <a:lnTo>
                    <a:pt x="2" y="0"/>
                  </a:lnTo>
                  <a:lnTo>
                    <a:pt x="7" y="0"/>
                  </a:lnTo>
                  <a:lnTo>
                    <a:pt x="10" y="3"/>
                  </a:lnTo>
                  <a:lnTo>
                    <a:pt x="25" y="28"/>
                  </a:lnTo>
                  <a:lnTo>
                    <a:pt x="25" y="30"/>
                  </a:lnTo>
                  <a:lnTo>
                    <a:pt x="22" y="33"/>
                  </a:lnTo>
                  <a:lnTo>
                    <a:pt x="20" y="35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CB5E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38"/>
            <p:cNvSpPr/>
            <p:nvPr/>
          </p:nvSpPr>
          <p:spPr>
            <a:xfrm>
              <a:off x="3446462" y="4270375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30" h="30" extrusionOk="0">
                  <a:moveTo>
                    <a:pt x="0" y="28"/>
                  </a:moveTo>
                  <a:lnTo>
                    <a:pt x="0" y="28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23" y="3"/>
                  </a:lnTo>
                  <a:lnTo>
                    <a:pt x="28" y="0"/>
                  </a:lnTo>
                  <a:lnTo>
                    <a:pt x="30" y="3"/>
                  </a:lnTo>
                  <a:lnTo>
                    <a:pt x="30" y="5"/>
                  </a:lnTo>
                  <a:lnTo>
                    <a:pt x="30" y="10"/>
                  </a:lnTo>
                  <a:lnTo>
                    <a:pt x="8" y="28"/>
                  </a:lnTo>
                  <a:lnTo>
                    <a:pt x="5" y="3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B5E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38"/>
            <p:cNvSpPr/>
            <p:nvPr/>
          </p:nvSpPr>
          <p:spPr>
            <a:xfrm>
              <a:off x="3414712" y="4238625"/>
              <a:ext cx="36512" cy="55562"/>
            </a:xfrm>
            <a:custGeom>
              <a:avLst/>
              <a:gdLst/>
              <a:ahLst/>
              <a:cxnLst/>
              <a:rect l="l" t="t" r="r" b="b"/>
              <a:pathLst>
                <a:path w="23" h="35" extrusionOk="0">
                  <a:moveTo>
                    <a:pt x="3" y="33"/>
                  </a:moveTo>
                  <a:lnTo>
                    <a:pt x="3" y="33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15" y="3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3"/>
                  </a:lnTo>
                  <a:lnTo>
                    <a:pt x="23" y="8"/>
                  </a:lnTo>
                  <a:lnTo>
                    <a:pt x="8" y="33"/>
                  </a:lnTo>
                  <a:lnTo>
                    <a:pt x="5" y="35"/>
                  </a:lnTo>
                  <a:lnTo>
                    <a:pt x="3" y="33"/>
                  </a:lnTo>
                  <a:close/>
                </a:path>
              </a:pathLst>
            </a:custGeom>
            <a:solidFill>
              <a:srgbClr val="CB5E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38"/>
            <p:cNvSpPr/>
            <p:nvPr/>
          </p:nvSpPr>
          <p:spPr>
            <a:xfrm>
              <a:off x="3371850" y="4222750"/>
              <a:ext cx="15875" cy="60325"/>
            </a:xfrm>
            <a:custGeom>
              <a:avLst/>
              <a:gdLst/>
              <a:ahLst/>
              <a:cxnLst/>
              <a:rect l="l" t="t" r="r" b="b"/>
              <a:pathLst>
                <a:path w="10" h="38" extrusionOk="0">
                  <a:moveTo>
                    <a:pt x="0" y="33"/>
                  </a:moveTo>
                  <a:lnTo>
                    <a:pt x="0" y="5"/>
                  </a:lnTo>
                  <a:lnTo>
                    <a:pt x="2" y="3"/>
                  </a:lnTo>
                  <a:lnTo>
                    <a:pt x="5" y="0"/>
                  </a:lnTo>
                  <a:lnTo>
                    <a:pt x="7" y="3"/>
                  </a:lnTo>
                  <a:lnTo>
                    <a:pt x="10" y="5"/>
                  </a:lnTo>
                  <a:lnTo>
                    <a:pt x="10" y="33"/>
                  </a:lnTo>
                  <a:lnTo>
                    <a:pt x="7" y="38"/>
                  </a:lnTo>
                  <a:lnTo>
                    <a:pt x="5" y="38"/>
                  </a:lnTo>
                  <a:lnTo>
                    <a:pt x="2" y="38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CB5E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38"/>
            <p:cNvSpPr/>
            <p:nvPr/>
          </p:nvSpPr>
          <p:spPr>
            <a:xfrm>
              <a:off x="3316287" y="4314825"/>
              <a:ext cx="114300" cy="146050"/>
            </a:xfrm>
            <a:custGeom>
              <a:avLst/>
              <a:gdLst/>
              <a:ahLst/>
              <a:cxnLst/>
              <a:rect l="l" t="t" r="r" b="b"/>
              <a:pathLst>
                <a:path w="72" h="92" extrusionOk="0">
                  <a:moveTo>
                    <a:pt x="0" y="47"/>
                  </a:moveTo>
                  <a:lnTo>
                    <a:pt x="0" y="47"/>
                  </a:lnTo>
                  <a:lnTo>
                    <a:pt x="2" y="65"/>
                  </a:lnTo>
                  <a:lnTo>
                    <a:pt x="12" y="80"/>
                  </a:lnTo>
                  <a:lnTo>
                    <a:pt x="17" y="85"/>
                  </a:lnTo>
                  <a:lnTo>
                    <a:pt x="22" y="90"/>
                  </a:lnTo>
                  <a:lnTo>
                    <a:pt x="30" y="92"/>
                  </a:lnTo>
                  <a:lnTo>
                    <a:pt x="37" y="92"/>
                  </a:lnTo>
                  <a:lnTo>
                    <a:pt x="45" y="92"/>
                  </a:lnTo>
                  <a:lnTo>
                    <a:pt x="50" y="90"/>
                  </a:lnTo>
                  <a:lnTo>
                    <a:pt x="57" y="85"/>
                  </a:lnTo>
                  <a:lnTo>
                    <a:pt x="62" y="80"/>
                  </a:lnTo>
                  <a:lnTo>
                    <a:pt x="70" y="65"/>
                  </a:lnTo>
                  <a:lnTo>
                    <a:pt x="72" y="47"/>
                  </a:lnTo>
                  <a:lnTo>
                    <a:pt x="70" y="30"/>
                  </a:lnTo>
                  <a:lnTo>
                    <a:pt x="62" y="15"/>
                  </a:lnTo>
                  <a:lnTo>
                    <a:pt x="57" y="7"/>
                  </a:lnTo>
                  <a:lnTo>
                    <a:pt x="50" y="5"/>
                  </a:lnTo>
                  <a:lnTo>
                    <a:pt x="45" y="2"/>
                  </a:lnTo>
                  <a:lnTo>
                    <a:pt x="37" y="0"/>
                  </a:lnTo>
                  <a:lnTo>
                    <a:pt x="30" y="2"/>
                  </a:lnTo>
                  <a:lnTo>
                    <a:pt x="22" y="5"/>
                  </a:lnTo>
                  <a:lnTo>
                    <a:pt x="17" y="7"/>
                  </a:lnTo>
                  <a:lnTo>
                    <a:pt x="12" y="15"/>
                  </a:lnTo>
                  <a:lnTo>
                    <a:pt x="2" y="3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38"/>
            <p:cNvSpPr/>
            <p:nvPr/>
          </p:nvSpPr>
          <p:spPr>
            <a:xfrm>
              <a:off x="3340100" y="4338637"/>
              <a:ext cx="34925" cy="47625"/>
            </a:xfrm>
            <a:custGeom>
              <a:avLst/>
              <a:gdLst/>
              <a:ahLst/>
              <a:cxnLst/>
              <a:rect l="l" t="t" r="r" b="b"/>
              <a:pathLst>
                <a:path w="22" h="30" extrusionOk="0">
                  <a:moveTo>
                    <a:pt x="0" y="15"/>
                  </a:moveTo>
                  <a:lnTo>
                    <a:pt x="0" y="15"/>
                  </a:lnTo>
                  <a:lnTo>
                    <a:pt x="2" y="22"/>
                  </a:lnTo>
                  <a:lnTo>
                    <a:pt x="2" y="27"/>
                  </a:lnTo>
                  <a:lnTo>
                    <a:pt x="7" y="30"/>
                  </a:lnTo>
                  <a:lnTo>
                    <a:pt x="10" y="30"/>
                  </a:lnTo>
                  <a:lnTo>
                    <a:pt x="15" y="30"/>
                  </a:lnTo>
                  <a:lnTo>
                    <a:pt x="17" y="27"/>
                  </a:lnTo>
                  <a:lnTo>
                    <a:pt x="20" y="22"/>
                  </a:lnTo>
                  <a:lnTo>
                    <a:pt x="22" y="15"/>
                  </a:lnTo>
                  <a:lnTo>
                    <a:pt x="20" y="10"/>
                  </a:lnTo>
                  <a:lnTo>
                    <a:pt x="17" y="5"/>
                  </a:lnTo>
                  <a:lnTo>
                    <a:pt x="15" y="2"/>
                  </a:lnTo>
                  <a:lnTo>
                    <a:pt x="10" y="0"/>
                  </a:lnTo>
                  <a:lnTo>
                    <a:pt x="7" y="2"/>
                  </a:lnTo>
                  <a:lnTo>
                    <a:pt x="2" y="5"/>
                  </a:lnTo>
                  <a:lnTo>
                    <a:pt x="2" y="1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38"/>
            <p:cNvSpPr txBox="1"/>
            <p:nvPr/>
          </p:nvSpPr>
          <p:spPr>
            <a:xfrm>
              <a:off x="3414712" y="5013325"/>
              <a:ext cx="476250" cy="325437"/>
            </a:xfrm>
            <a:prstGeom prst="rect">
              <a:avLst/>
            </a:prstGeom>
            <a:solidFill>
              <a:srgbClr val="E287B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38"/>
            <p:cNvSpPr/>
            <p:nvPr/>
          </p:nvSpPr>
          <p:spPr>
            <a:xfrm>
              <a:off x="3676650" y="5254625"/>
              <a:ext cx="182562" cy="134937"/>
            </a:xfrm>
            <a:custGeom>
              <a:avLst/>
              <a:gdLst/>
              <a:ahLst/>
              <a:cxnLst/>
              <a:rect l="l" t="t" r="r" b="b"/>
              <a:pathLst>
                <a:path w="115" h="85" extrusionOk="0">
                  <a:moveTo>
                    <a:pt x="95" y="68"/>
                  </a:moveTo>
                  <a:lnTo>
                    <a:pt x="95" y="68"/>
                  </a:lnTo>
                  <a:lnTo>
                    <a:pt x="103" y="48"/>
                  </a:lnTo>
                  <a:lnTo>
                    <a:pt x="110" y="40"/>
                  </a:lnTo>
                  <a:lnTo>
                    <a:pt x="115" y="35"/>
                  </a:lnTo>
                  <a:lnTo>
                    <a:pt x="115" y="30"/>
                  </a:lnTo>
                  <a:lnTo>
                    <a:pt x="108" y="25"/>
                  </a:lnTo>
                  <a:lnTo>
                    <a:pt x="103" y="23"/>
                  </a:lnTo>
                  <a:lnTo>
                    <a:pt x="95" y="25"/>
                  </a:lnTo>
                  <a:lnTo>
                    <a:pt x="93" y="28"/>
                  </a:lnTo>
                  <a:lnTo>
                    <a:pt x="85" y="33"/>
                  </a:lnTo>
                  <a:lnTo>
                    <a:pt x="80" y="40"/>
                  </a:lnTo>
                  <a:lnTo>
                    <a:pt x="80" y="28"/>
                  </a:lnTo>
                  <a:lnTo>
                    <a:pt x="80" y="15"/>
                  </a:lnTo>
                  <a:lnTo>
                    <a:pt x="75" y="5"/>
                  </a:lnTo>
                  <a:lnTo>
                    <a:pt x="73" y="3"/>
                  </a:lnTo>
                  <a:lnTo>
                    <a:pt x="68" y="0"/>
                  </a:lnTo>
                  <a:lnTo>
                    <a:pt x="63" y="0"/>
                  </a:lnTo>
                  <a:lnTo>
                    <a:pt x="58" y="0"/>
                  </a:lnTo>
                  <a:lnTo>
                    <a:pt x="55" y="3"/>
                  </a:lnTo>
                  <a:lnTo>
                    <a:pt x="53" y="8"/>
                  </a:lnTo>
                  <a:lnTo>
                    <a:pt x="53" y="18"/>
                  </a:lnTo>
                  <a:lnTo>
                    <a:pt x="53" y="28"/>
                  </a:lnTo>
                  <a:lnTo>
                    <a:pt x="50" y="23"/>
                  </a:lnTo>
                  <a:lnTo>
                    <a:pt x="48" y="18"/>
                  </a:lnTo>
                  <a:lnTo>
                    <a:pt x="40" y="13"/>
                  </a:lnTo>
                  <a:lnTo>
                    <a:pt x="30" y="10"/>
                  </a:lnTo>
                  <a:lnTo>
                    <a:pt x="23" y="10"/>
                  </a:lnTo>
                  <a:lnTo>
                    <a:pt x="20" y="15"/>
                  </a:lnTo>
                  <a:lnTo>
                    <a:pt x="18" y="18"/>
                  </a:lnTo>
                  <a:lnTo>
                    <a:pt x="20" y="28"/>
                  </a:lnTo>
                  <a:lnTo>
                    <a:pt x="28" y="45"/>
                  </a:lnTo>
                  <a:lnTo>
                    <a:pt x="18" y="40"/>
                  </a:lnTo>
                  <a:lnTo>
                    <a:pt x="13" y="40"/>
                  </a:lnTo>
                  <a:lnTo>
                    <a:pt x="8" y="40"/>
                  </a:lnTo>
                  <a:lnTo>
                    <a:pt x="3" y="45"/>
                  </a:lnTo>
                  <a:lnTo>
                    <a:pt x="0" y="53"/>
                  </a:lnTo>
                  <a:lnTo>
                    <a:pt x="3" y="60"/>
                  </a:lnTo>
                  <a:lnTo>
                    <a:pt x="10" y="65"/>
                  </a:lnTo>
                  <a:lnTo>
                    <a:pt x="23" y="73"/>
                  </a:lnTo>
                  <a:lnTo>
                    <a:pt x="38" y="80"/>
                  </a:lnTo>
                  <a:lnTo>
                    <a:pt x="53" y="85"/>
                  </a:lnTo>
                  <a:lnTo>
                    <a:pt x="63" y="85"/>
                  </a:lnTo>
                  <a:lnTo>
                    <a:pt x="75" y="80"/>
                  </a:lnTo>
                  <a:lnTo>
                    <a:pt x="83" y="78"/>
                  </a:lnTo>
                  <a:lnTo>
                    <a:pt x="90" y="73"/>
                  </a:lnTo>
                  <a:lnTo>
                    <a:pt x="95" y="68"/>
                  </a:lnTo>
                  <a:close/>
                </a:path>
              </a:pathLst>
            </a:custGeom>
            <a:solidFill>
              <a:srgbClr val="FEDD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38"/>
            <p:cNvSpPr/>
            <p:nvPr/>
          </p:nvSpPr>
          <p:spPr>
            <a:xfrm>
              <a:off x="3189287" y="4933950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40" y="20"/>
                  </a:moveTo>
                  <a:lnTo>
                    <a:pt x="40" y="20"/>
                  </a:lnTo>
                  <a:lnTo>
                    <a:pt x="37" y="27"/>
                  </a:lnTo>
                  <a:lnTo>
                    <a:pt x="35" y="35"/>
                  </a:lnTo>
                  <a:lnTo>
                    <a:pt x="27" y="37"/>
                  </a:lnTo>
                  <a:lnTo>
                    <a:pt x="20" y="40"/>
                  </a:lnTo>
                  <a:lnTo>
                    <a:pt x="12" y="37"/>
                  </a:lnTo>
                  <a:lnTo>
                    <a:pt x="5" y="35"/>
                  </a:lnTo>
                  <a:lnTo>
                    <a:pt x="2" y="27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5" y="7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27" y="2"/>
                  </a:lnTo>
                  <a:lnTo>
                    <a:pt x="35" y="7"/>
                  </a:lnTo>
                  <a:lnTo>
                    <a:pt x="37" y="12"/>
                  </a:lnTo>
                  <a:lnTo>
                    <a:pt x="4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38"/>
            <p:cNvSpPr/>
            <p:nvPr/>
          </p:nvSpPr>
          <p:spPr>
            <a:xfrm>
              <a:off x="3189287" y="5060950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40" y="20"/>
                  </a:moveTo>
                  <a:lnTo>
                    <a:pt x="40" y="20"/>
                  </a:lnTo>
                  <a:lnTo>
                    <a:pt x="37" y="27"/>
                  </a:lnTo>
                  <a:lnTo>
                    <a:pt x="35" y="35"/>
                  </a:lnTo>
                  <a:lnTo>
                    <a:pt x="27" y="37"/>
                  </a:lnTo>
                  <a:lnTo>
                    <a:pt x="20" y="40"/>
                  </a:lnTo>
                  <a:lnTo>
                    <a:pt x="12" y="37"/>
                  </a:lnTo>
                  <a:lnTo>
                    <a:pt x="5" y="35"/>
                  </a:lnTo>
                  <a:lnTo>
                    <a:pt x="2" y="27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5" y="5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27" y="2"/>
                  </a:lnTo>
                  <a:lnTo>
                    <a:pt x="35" y="5"/>
                  </a:lnTo>
                  <a:lnTo>
                    <a:pt x="37" y="12"/>
                  </a:lnTo>
                  <a:lnTo>
                    <a:pt x="4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33" name="Google Shape;1933;p38"/>
          <p:cNvSpPr/>
          <p:nvPr/>
        </p:nvSpPr>
        <p:spPr>
          <a:xfrm>
            <a:off x="685800" y="5562600"/>
            <a:ext cx="2667000" cy="1066800"/>
          </a:xfrm>
          <a:prstGeom prst="wedgeRoundRectCallout">
            <a:avLst>
              <a:gd name="adj1" fmla="val 28672"/>
              <a:gd name="adj2" fmla="val -7724"/>
              <a:gd name="adj3" fmla="val 0"/>
            </a:avLst>
          </a:prstGeom>
          <a:gradFill>
            <a:gsLst>
              <a:gs pos="0">
                <a:srgbClr val="DAFDA7"/>
              </a:gs>
              <a:gs pos="35000">
                <a:srgbClr val="E4FDC2"/>
              </a:gs>
              <a:gs pos="100000">
                <a:srgbClr val="F5FFE6"/>
              </a:gs>
            </a:gsLst>
            <a:lin ang="16200000" scaled="0"/>
          </a:gradFill>
          <a:ln w="9525" cap="flat" cmpd="sng">
            <a:solidFill>
              <a:srgbClr val="98B954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choolbell"/>
              <a:buNone/>
            </a:pPr>
            <a:r>
              <a:rPr lang="en-US" sz="3600" b="0" i="0" u="none">
                <a:solidFill>
                  <a:srgbClr val="000000"/>
                </a:solidFill>
                <a:latin typeface="Schoolbell"/>
                <a:ea typeface="Schoolbell"/>
                <a:cs typeface="Schoolbell"/>
                <a:sym typeface="Schoolbell"/>
              </a:rPr>
              <a:t>How are you?</a:t>
            </a:r>
            <a:endParaRPr/>
          </a:p>
        </p:txBody>
      </p:sp>
      <p:sp>
        <p:nvSpPr>
          <p:cNvPr id="1934" name="Google Shape;1934;p38"/>
          <p:cNvSpPr txBox="1"/>
          <p:nvPr/>
        </p:nvSpPr>
        <p:spPr>
          <a:xfrm>
            <a:off x="685800" y="152400"/>
            <a:ext cx="7239000" cy="830262"/>
          </a:xfrm>
          <a:prstGeom prst="rect">
            <a:avLst/>
          </a:prstGeom>
          <a:gradFill>
            <a:gsLst>
              <a:gs pos="0">
                <a:srgbClr val="FFA2A1"/>
              </a:gs>
              <a:gs pos="35000">
                <a:srgbClr val="FFBEBD"/>
              </a:gs>
              <a:gs pos="100000">
                <a:srgbClr val="FFE5E5"/>
              </a:gs>
            </a:gsLst>
            <a:lin ang="16200000" scaled="0"/>
          </a:gradFill>
          <a:ln w="9525" cap="flat" cmpd="sng">
            <a:solidFill>
              <a:srgbClr val="BE4B4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Schoolbell"/>
              <a:buNone/>
            </a:pPr>
            <a:r>
              <a:rPr lang="en-US" sz="4800" b="0" i="0" u="none">
                <a:solidFill>
                  <a:srgbClr val="000000"/>
                </a:solidFill>
                <a:latin typeface="Schoolbell"/>
                <a:ea typeface="Schoolbell"/>
                <a:cs typeface="Schoolbell"/>
                <a:sym typeface="Schoolbell"/>
              </a:rPr>
              <a:t>¿Cómo se llama usted?</a:t>
            </a:r>
            <a:endParaRPr/>
          </a:p>
        </p:txBody>
      </p:sp>
      <p:sp>
        <p:nvSpPr>
          <p:cNvPr id="1935" name="Google Shape;1935;p38"/>
          <p:cNvSpPr txBox="1"/>
          <p:nvPr/>
        </p:nvSpPr>
        <p:spPr>
          <a:xfrm>
            <a:off x="228600" y="1295400"/>
            <a:ext cx="6096000" cy="830262"/>
          </a:xfrm>
          <a:prstGeom prst="rect">
            <a:avLst/>
          </a:prstGeom>
          <a:gradFill>
            <a:gsLst>
              <a:gs pos="0">
                <a:srgbClr val="DAFDA7"/>
              </a:gs>
              <a:gs pos="35000">
                <a:srgbClr val="E4FDC2"/>
              </a:gs>
              <a:gs pos="100000">
                <a:srgbClr val="F5FFE6"/>
              </a:gs>
            </a:gsLst>
            <a:lin ang="16200000" scaled="0"/>
          </a:gradFill>
          <a:ln w="9525" cap="flat" cmpd="sng">
            <a:solidFill>
              <a:srgbClr val="98B954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Schoolbell"/>
              <a:buNone/>
            </a:pPr>
            <a:r>
              <a:rPr lang="en-US" sz="4800" b="0" i="0" u="none">
                <a:solidFill>
                  <a:srgbClr val="000000"/>
                </a:solidFill>
                <a:latin typeface="Schoolbell"/>
                <a:ea typeface="Schoolbell"/>
                <a:cs typeface="Schoolbell"/>
                <a:sym typeface="Schoolbell"/>
              </a:rPr>
              <a:t> ¿Cómo está usted?</a:t>
            </a:r>
            <a:endParaRPr/>
          </a:p>
        </p:txBody>
      </p:sp>
      <p:sp>
        <p:nvSpPr>
          <p:cNvPr id="1936" name="Google Shape;1936;p38"/>
          <p:cNvSpPr/>
          <p:nvPr/>
        </p:nvSpPr>
        <p:spPr>
          <a:xfrm>
            <a:off x="457200" y="3505200"/>
            <a:ext cx="2895600" cy="1066800"/>
          </a:xfrm>
          <a:prstGeom prst="wedgeRoundRectCallout">
            <a:avLst>
              <a:gd name="adj1" fmla="val 25548"/>
              <a:gd name="adj2" fmla="val 21205"/>
              <a:gd name="adj3" fmla="val 0"/>
            </a:avLst>
          </a:prstGeom>
          <a:gradFill>
            <a:gsLst>
              <a:gs pos="0">
                <a:srgbClr val="FFA2A1"/>
              </a:gs>
              <a:gs pos="35000">
                <a:srgbClr val="FFBEBD"/>
              </a:gs>
              <a:gs pos="100000">
                <a:srgbClr val="FFE5E5"/>
              </a:gs>
            </a:gsLst>
            <a:lin ang="16200000" scaled="0"/>
          </a:gradFill>
          <a:ln w="9525" cap="flat" cmpd="sng">
            <a:solidFill>
              <a:srgbClr val="BE4B4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choolbell"/>
              <a:buNone/>
            </a:pPr>
            <a:r>
              <a:rPr lang="en-US" sz="3600" b="0" i="0" u="none">
                <a:solidFill>
                  <a:srgbClr val="000000"/>
                </a:solidFill>
                <a:latin typeface="Schoolbell"/>
                <a:ea typeface="Schoolbell"/>
                <a:cs typeface="Schoolbell"/>
                <a:sym typeface="Schoolbell"/>
              </a:rPr>
              <a:t>What is your name?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/>
                                        <p:tgtEl>
                                          <p:spTgt spid="1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/>
                                        <p:tgtEl>
                                          <p:spTgt spid="1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1" name="Google Shape;1941;p39" descr="C:\Users\mcase\AppData\Local\Microsoft\Windows\Temporary Internet Files\Content.IE5\FT4NHVMN\MC900438231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4600" y="2590800"/>
            <a:ext cx="1501775" cy="186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2" name="Google Shape;1942;p39" descr="C:\Users\mcase\AppData\Local\Microsoft\Windows\Temporary Internet Files\Content.IE5\LDCPC0A5\MC900438239[1].wm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00200" y="457200"/>
            <a:ext cx="1831975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3" name="Google Shape;1943;p39" descr="C:\Users\mcase\AppData\Local\Microsoft\Windows\Temporary Internet Files\Content.IE5\G1IGSMDU\MC900438233[1].wm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91200" y="4343400"/>
            <a:ext cx="1422400" cy="1917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44" name="Google Shape;1944;p39"/>
          <p:cNvGrpSpPr/>
          <p:nvPr/>
        </p:nvGrpSpPr>
        <p:grpSpPr>
          <a:xfrm>
            <a:off x="3435350" y="38100"/>
            <a:ext cx="1060450" cy="2251075"/>
            <a:chOff x="3892550" y="38100"/>
            <a:chExt cx="825500" cy="1752600"/>
          </a:xfrm>
        </p:grpSpPr>
        <p:sp>
          <p:nvSpPr>
            <p:cNvPr id="1945" name="Google Shape;1945;p39"/>
            <p:cNvSpPr/>
            <p:nvPr/>
          </p:nvSpPr>
          <p:spPr>
            <a:xfrm>
              <a:off x="4378325" y="1406525"/>
              <a:ext cx="82550" cy="107950"/>
            </a:xfrm>
            <a:custGeom>
              <a:avLst/>
              <a:gdLst/>
              <a:ahLst/>
              <a:cxnLst/>
              <a:rect l="l" t="t" r="r" b="b"/>
              <a:pathLst>
                <a:path w="52" h="68" extrusionOk="0">
                  <a:moveTo>
                    <a:pt x="52" y="68"/>
                  </a:moveTo>
                  <a:lnTo>
                    <a:pt x="40" y="68"/>
                  </a:lnTo>
                  <a:lnTo>
                    <a:pt x="28" y="68"/>
                  </a:lnTo>
                  <a:lnTo>
                    <a:pt x="14" y="68"/>
                  </a:lnTo>
                  <a:lnTo>
                    <a:pt x="0" y="68"/>
                  </a:lnTo>
                  <a:lnTo>
                    <a:pt x="0" y="52"/>
                  </a:lnTo>
                  <a:lnTo>
                    <a:pt x="0" y="34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18"/>
                  </a:lnTo>
                  <a:lnTo>
                    <a:pt x="52" y="34"/>
                  </a:lnTo>
                  <a:lnTo>
                    <a:pt x="52" y="52"/>
                  </a:lnTo>
                  <a:lnTo>
                    <a:pt x="52" y="68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39"/>
            <p:cNvSpPr/>
            <p:nvPr/>
          </p:nvSpPr>
          <p:spPr>
            <a:xfrm>
              <a:off x="4368800" y="1479550"/>
              <a:ext cx="111125" cy="12065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70" y="76"/>
                  </a:moveTo>
                  <a:lnTo>
                    <a:pt x="52" y="76"/>
                  </a:lnTo>
                  <a:lnTo>
                    <a:pt x="34" y="76"/>
                  </a:lnTo>
                  <a:lnTo>
                    <a:pt x="18" y="76"/>
                  </a:lnTo>
                  <a:lnTo>
                    <a:pt x="0" y="76"/>
                  </a:lnTo>
                  <a:lnTo>
                    <a:pt x="0" y="56"/>
                  </a:lnTo>
                  <a:lnTo>
                    <a:pt x="0" y="3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8" y="0"/>
                  </a:lnTo>
                  <a:lnTo>
                    <a:pt x="34" y="0"/>
                  </a:lnTo>
                  <a:lnTo>
                    <a:pt x="52" y="0"/>
                  </a:lnTo>
                  <a:lnTo>
                    <a:pt x="70" y="0"/>
                  </a:lnTo>
                  <a:lnTo>
                    <a:pt x="70" y="18"/>
                  </a:lnTo>
                  <a:lnTo>
                    <a:pt x="70" y="38"/>
                  </a:lnTo>
                  <a:lnTo>
                    <a:pt x="70" y="56"/>
                  </a:lnTo>
                  <a:lnTo>
                    <a:pt x="70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39"/>
            <p:cNvSpPr/>
            <p:nvPr/>
          </p:nvSpPr>
          <p:spPr>
            <a:xfrm>
              <a:off x="4283075" y="1597025"/>
              <a:ext cx="203200" cy="174625"/>
            </a:xfrm>
            <a:custGeom>
              <a:avLst/>
              <a:gdLst/>
              <a:ahLst/>
              <a:cxnLst/>
              <a:rect l="l" t="t" r="r" b="b"/>
              <a:pathLst>
                <a:path w="128" h="110" extrusionOk="0">
                  <a:moveTo>
                    <a:pt x="48" y="0"/>
                  </a:moveTo>
                  <a:lnTo>
                    <a:pt x="68" y="0"/>
                  </a:lnTo>
                  <a:lnTo>
                    <a:pt x="88" y="0"/>
                  </a:lnTo>
                  <a:lnTo>
                    <a:pt x="106" y="0"/>
                  </a:lnTo>
                  <a:lnTo>
                    <a:pt x="124" y="0"/>
                  </a:lnTo>
                  <a:lnTo>
                    <a:pt x="126" y="28"/>
                  </a:lnTo>
                  <a:lnTo>
                    <a:pt x="126" y="54"/>
                  </a:lnTo>
                  <a:lnTo>
                    <a:pt x="128" y="84"/>
                  </a:lnTo>
                  <a:lnTo>
                    <a:pt x="128" y="110"/>
                  </a:lnTo>
                  <a:lnTo>
                    <a:pt x="96" y="110"/>
                  </a:lnTo>
                  <a:lnTo>
                    <a:pt x="64" y="110"/>
                  </a:lnTo>
                  <a:lnTo>
                    <a:pt x="32" y="110"/>
                  </a:lnTo>
                  <a:lnTo>
                    <a:pt x="0" y="110"/>
                  </a:lnTo>
                  <a:lnTo>
                    <a:pt x="0" y="104"/>
                  </a:lnTo>
                  <a:lnTo>
                    <a:pt x="0" y="98"/>
                  </a:lnTo>
                  <a:lnTo>
                    <a:pt x="2" y="90"/>
                  </a:lnTo>
                  <a:lnTo>
                    <a:pt x="6" y="84"/>
                  </a:lnTo>
                  <a:lnTo>
                    <a:pt x="10" y="78"/>
                  </a:lnTo>
                  <a:lnTo>
                    <a:pt x="22" y="72"/>
                  </a:lnTo>
                  <a:lnTo>
                    <a:pt x="34" y="68"/>
                  </a:lnTo>
                  <a:lnTo>
                    <a:pt x="36" y="68"/>
                  </a:lnTo>
                  <a:lnTo>
                    <a:pt x="42" y="66"/>
                  </a:lnTo>
                  <a:lnTo>
                    <a:pt x="46" y="62"/>
                  </a:lnTo>
                  <a:lnTo>
                    <a:pt x="48" y="58"/>
                  </a:lnTo>
                  <a:lnTo>
                    <a:pt x="50" y="52"/>
                  </a:lnTo>
                  <a:lnTo>
                    <a:pt x="52" y="44"/>
                  </a:lnTo>
                  <a:lnTo>
                    <a:pt x="50" y="34"/>
                  </a:lnTo>
                  <a:lnTo>
                    <a:pt x="50" y="22"/>
                  </a:lnTo>
                  <a:lnTo>
                    <a:pt x="50" y="1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39"/>
            <p:cNvSpPr/>
            <p:nvPr/>
          </p:nvSpPr>
          <p:spPr>
            <a:xfrm>
              <a:off x="4365625" y="1612900"/>
              <a:ext cx="38100" cy="12700"/>
            </a:xfrm>
            <a:custGeom>
              <a:avLst/>
              <a:gdLst/>
              <a:ahLst/>
              <a:cxnLst/>
              <a:rect l="l" t="t" r="r" b="b"/>
              <a:pathLst>
                <a:path w="24" h="8" extrusionOk="0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6" y="8"/>
                  </a:lnTo>
                  <a:lnTo>
                    <a:pt x="12" y="8"/>
                  </a:lnTo>
                  <a:lnTo>
                    <a:pt x="18" y="8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A2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39"/>
            <p:cNvSpPr/>
            <p:nvPr/>
          </p:nvSpPr>
          <p:spPr>
            <a:xfrm>
              <a:off x="4365625" y="1635125"/>
              <a:ext cx="38100" cy="15875"/>
            </a:xfrm>
            <a:custGeom>
              <a:avLst/>
              <a:gdLst/>
              <a:ahLst/>
              <a:cxnLst/>
              <a:rect l="l" t="t" r="r" b="b"/>
              <a:pathLst>
                <a:path w="24" h="10" extrusionOk="0">
                  <a:moveTo>
                    <a:pt x="0" y="2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18" y="10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2" y="2"/>
                  </a:lnTo>
                  <a:lnTo>
                    <a:pt x="6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8A2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39"/>
            <p:cNvSpPr/>
            <p:nvPr/>
          </p:nvSpPr>
          <p:spPr>
            <a:xfrm>
              <a:off x="4368800" y="1657350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24" h="12" extrusionOk="0">
                  <a:moveTo>
                    <a:pt x="0" y="8"/>
                  </a:moveTo>
                  <a:lnTo>
                    <a:pt x="6" y="10"/>
                  </a:lnTo>
                  <a:lnTo>
                    <a:pt x="12" y="10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4" y="2"/>
                  </a:lnTo>
                  <a:lnTo>
                    <a:pt x="6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B8A2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39"/>
            <p:cNvSpPr/>
            <p:nvPr/>
          </p:nvSpPr>
          <p:spPr>
            <a:xfrm>
              <a:off x="4368800" y="1679575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24" h="12" extrusionOk="0">
                  <a:moveTo>
                    <a:pt x="0" y="8"/>
                  </a:moveTo>
                  <a:lnTo>
                    <a:pt x="4" y="8"/>
                  </a:lnTo>
                  <a:lnTo>
                    <a:pt x="10" y="10"/>
                  </a:lnTo>
                  <a:lnTo>
                    <a:pt x="18" y="12"/>
                  </a:lnTo>
                  <a:lnTo>
                    <a:pt x="22" y="12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18" y="4"/>
                  </a:lnTo>
                  <a:lnTo>
                    <a:pt x="12" y="2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B8A2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39"/>
            <p:cNvSpPr/>
            <p:nvPr/>
          </p:nvSpPr>
          <p:spPr>
            <a:xfrm>
              <a:off x="4359275" y="1695450"/>
              <a:ext cx="41275" cy="28575"/>
            </a:xfrm>
            <a:custGeom>
              <a:avLst/>
              <a:gdLst/>
              <a:ahLst/>
              <a:cxnLst/>
              <a:rect l="l" t="t" r="r" b="b"/>
              <a:pathLst>
                <a:path w="26" h="18" extrusionOk="0">
                  <a:moveTo>
                    <a:pt x="0" y="6"/>
                  </a:moveTo>
                  <a:lnTo>
                    <a:pt x="6" y="8"/>
                  </a:lnTo>
                  <a:lnTo>
                    <a:pt x="10" y="12"/>
                  </a:lnTo>
                  <a:lnTo>
                    <a:pt x="16" y="14"/>
                  </a:lnTo>
                  <a:lnTo>
                    <a:pt x="22" y="18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6" y="10"/>
                  </a:lnTo>
                  <a:lnTo>
                    <a:pt x="20" y="8"/>
                  </a:lnTo>
                  <a:lnTo>
                    <a:pt x="14" y="6"/>
                  </a:lnTo>
                  <a:lnTo>
                    <a:pt x="8" y="4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8A2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39"/>
            <p:cNvSpPr/>
            <p:nvPr/>
          </p:nvSpPr>
          <p:spPr>
            <a:xfrm>
              <a:off x="4279900" y="1752600"/>
              <a:ext cx="209550" cy="38100"/>
            </a:xfrm>
            <a:custGeom>
              <a:avLst/>
              <a:gdLst/>
              <a:ahLst/>
              <a:cxnLst/>
              <a:rect l="l" t="t" r="r" b="b"/>
              <a:pathLst>
                <a:path w="132" h="24" extrusionOk="0">
                  <a:moveTo>
                    <a:pt x="0" y="22"/>
                  </a:moveTo>
                  <a:lnTo>
                    <a:pt x="32" y="22"/>
                  </a:lnTo>
                  <a:lnTo>
                    <a:pt x="66" y="22"/>
                  </a:lnTo>
                  <a:lnTo>
                    <a:pt x="100" y="24"/>
                  </a:lnTo>
                  <a:lnTo>
                    <a:pt x="132" y="24"/>
                  </a:lnTo>
                  <a:lnTo>
                    <a:pt x="132" y="20"/>
                  </a:lnTo>
                  <a:lnTo>
                    <a:pt x="132" y="14"/>
                  </a:lnTo>
                  <a:lnTo>
                    <a:pt x="132" y="8"/>
                  </a:lnTo>
                  <a:lnTo>
                    <a:pt x="132" y="4"/>
                  </a:lnTo>
                  <a:lnTo>
                    <a:pt x="100" y="4"/>
                  </a:lnTo>
                  <a:lnTo>
                    <a:pt x="66" y="2"/>
                  </a:lnTo>
                  <a:lnTo>
                    <a:pt x="34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90797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39"/>
            <p:cNvSpPr/>
            <p:nvPr/>
          </p:nvSpPr>
          <p:spPr>
            <a:xfrm>
              <a:off x="4143375" y="1406525"/>
              <a:ext cx="82550" cy="107950"/>
            </a:xfrm>
            <a:custGeom>
              <a:avLst/>
              <a:gdLst/>
              <a:ahLst/>
              <a:cxnLst/>
              <a:rect l="l" t="t" r="r" b="b"/>
              <a:pathLst>
                <a:path w="52" h="68" extrusionOk="0">
                  <a:moveTo>
                    <a:pt x="52" y="68"/>
                  </a:moveTo>
                  <a:lnTo>
                    <a:pt x="40" y="68"/>
                  </a:lnTo>
                  <a:lnTo>
                    <a:pt x="26" y="68"/>
                  </a:lnTo>
                  <a:lnTo>
                    <a:pt x="12" y="68"/>
                  </a:lnTo>
                  <a:lnTo>
                    <a:pt x="0" y="68"/>
                  </a:lnTo>
                  <a:lnTo>
                    <a:pt x="0" y="52"/>
                  </a:lnTo>
                  <a:lnTo>
                    <a:pt x="0" y="34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6" y="0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18"/>
                  </a:lnTo>
                  <a:lnTo>
                    <a:pt x="52" y="34"/>
                  </a:lnTo>
                  <a:lnTo>
                    <a:pt x="52" y="52"/>
                  </a:lnTo>
                  <a:lnTo>
                    <a:pt x="52" y="68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39"/>
            <p:cNvSpPr/>
            <p:nvPr/>
          </p:nvSpPr>
          <p:spPr>
            <a:xfrm>
              <a:off x="4476750" y="1069975"/>
              <a:ext cx="82550" cy="95250"/>
            </a:xfrm>
            <a:custGeom>
              <a:avLst/>
              <a:gdLst/>
              <a:ahLst/>
              <a:cxnLst/>
              <a:rect l="l" t="t" r="r" b="b"/>
              <a:pathLst>
                <a:path w="52" h="60" extrusionOk="0">
                  <a:moveTo>
                    <a:pt x="0" y="30"/>
                  </a:move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6" y="52"/>
                  </a:lnTo>
                  <a:lnTo>
                    <a:pt x="12" y="56"/>
                  </a:lnTo>
                  <a:lnTo>
                    <a:pt x="16" y="58"/>
                  </a:lnTo>
                  <a:lnTo>
                    <a:pt x="20" y="60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6" y="58"/>
                  </a:lnTo>
                  <a:lnTo>
                    <a:pt x="40" y="56"/>
                  </a:lnTo>
                  <a:lnTo>
                    <a:pt x="46" y="52"/>
                  </a:lnTo>
                  <a:lnTo>
                    <a:pt x="52" y="42"/>
                  </a:lnTo>
                  <a:lnTo>
                    <a:pt x="52" y="36"/>
                  </a:lnTo>
                  <a:lnTo>
                    <a:pt x="52" y="30"/>
                  </a:lnTo>
                  <a:lnTo>
                    <a:pt x="52" y="24"/>
                  </a:lnTo>
                  <a:lnTo>
                    <a:pt x="52" y="18"/>
                  </a:lnTo>
                  <a:lnTo>
                    <a:pt x="46" y="10"/>
                  </a:lnTo>
                  <a:lnTo>
                    <a:pt x="40" y="6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2" y="6"/>
                  </a:lnTo>
                  <a:lnTo>
                    <a:pt x="6" y="10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39"/>
            <p:cNvSpPr/>
            <p:nvPr/>
          </p:nvSpPr>
          <p:spPr>
            <a:xfrm>
              <a:off x="4483100" y="895350"/>
              <a:ext cx="234950" cy="219075"/>
            </a:xfrm>
            <a:custGeom>
              <a:avLst/>
              <a:gdLst/>
              <a:ahLst/>
              <a:cxnLst/>
              <a:rect l="l" t="t" r="r" b="b"/>
              <a:pathLst>
                <a:path w="148" h="138" extrusionOk="0">
                  <a:moveTo>
                    <a:pt x="90" y="0"/>
                  </a:moveTo>
                  <a:lnTo>
                    <a:pt x="90" y="0"/>
                  </a:lnTo>
                  <a:lnTo>
                    <a:pt x="100" y="6"/>
                  </a:lnTo>
                  <a:lnTo>
                    <a:pt x="112" y="14"/>
                  </a:lnTo>
                  <a:lnTo>
                    <a:pt x="124" y="22"/>
                  </a:lnTo>
                  <a:lnTo>
                    <a:pt x="134" y="36"/>
                  </a:lnTo>
                  <a:lnTo>
                    <a:pt x="140" y="42"/>
                  </a:lnTo>
                  <a:lnTo>
                    <a:pt x="144" y="50"/>
                  </a:lnTo>
                  <a:lnTo>
                    <a:pt x="146" y="58"/>
                  </a:lnTo>
                  <a:lnTo>
                    <a:pt x="148" y="66"/>
                  </a:lnTo>
                  <a:lnTo>
                    <a:pt x="146" y="74"/>
                  </a:lnTo>
                  <a:lnTo>
                    <a:pt x="144" y="84"/>
                  </a:lnTo>
                  <a:lnTo>
                    <a:pt x="138" y="92"/>
                  </a:lnTo>
                  <a:lnTo>
                    <a:pt x="130" y="100"/>
                  </a:lnTo>
                  <a:lnTo>
                    <a:pt x="118" y="110"/>
                  </a:lnTo>
                  <a:lnTo>
                    <a:pt x="102" y="120"/>
                  </a:lnTo>
                  <a:lnTo>
                    <a:pt x="82" y="128"/>
                  </a:lnTo>
                  <a:lnTo>
                    <a:pt x="52" y="136"/>
                  </a:lnTo>
                  <a:lnTo>
                    <a:pt x="36" y="138"/>
                  </a:lnTo>
                  <a:lnTo>
                    <a:pt x="18" y="138"/>
                  </a:lnTo>
                  <a:lnTo>
                    <a:pt x="14" y="132"/>
                  </a:lnTo>
                  <a:lnTo>
                    <a:pt x="10" y="126"/>
                  </a:lnTo>
                  <a:lnTo>
                    <a:pt x="6" y="120"/>
                  </a:lnTo>
                  <a:lnTo>
                    <a:pt x="0" y="112"/>
                  </a:lnTo>
                  <a:lnTo>
                    <a:pt x="16" y="106"/>
                  </a:lnTo>
                  <a:lnTo>
                    <a:pt x="48" y="94"/>
                  </a:lnTo>
                  <a:lnTo>
                    <a:pt x="62" y="88"/>
                  </a:lnTo>
                  <a:lnTo>
                    <a:pt x="70" y="78"/>
                  </a:lnTo>
                  <a:lnTo>
                    <a:pt x="74" y="74"/>
                  </a:lnTo>
                  <a:lnTo>
                    <a:pt x="74" y="72"/>
                  </a:lnTo>
                  <a:lnTo>
                    <a:pt x="72" y="68"/>
                  </a:lnTo>
                  <a:lnTo>
                    <a:pt x="68" y="66"/>
                  </a:lnTo>
                  <a:lnTo>
                    <a:pt x="66" y="60"/>
                  </a:lnTo>
                  <a:lnTo>
                    <a:pt x="64" y="56"/>
                  </a:lnTo>
                  <a:lnTo>
                    <a:pt x="62" y="52"/>
                  </a:lnTo>
                  <a:lnTo>
                    <a:pt x="60" y="48"/>
                  </a:lnTo>
                  <a:lnTo>
                    <a:pt x="66" y="36"/>
                  </a:lnTo>
                  <a:lnTo>
                    <a:pt x="74" y="22"/>
                  </a:lnTo>
                  <a:lnTo>
                    <a:pt x="82" y="12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39"/>
            <p:cNvSpPr/>
            <p:nvPr/>
          </p:nvSpPr>
          <p:spPr>
            <a:xfrm>
              <a:off x="4051300" y="1069975"/>
              <a:ext cx="82550" cy="95250"/>
            </a:xfrm>
            <a:custGeom>
              <a:avLst/>
              <a:gdLst/>
              <a:ahLst/>
              <a:cxnLst/>
              <a:rect l="l" t="t" r="r" b="b"/>
              <a:pathLst>
                <a:path w="52" h="60" extrusionOk="0">
                  <a:moveTo>
                    <a:pt x="52" y="30"/>
                  </a:moveTo>
                  <a:lnTo>
                    <a:pt x="52" y="30"/>
                  </a:lnTo>
                  <a:lnTo>
                    <a:pt x="52" y="36"/>
                  </a:lnTo>
                  <a:lnTo>
                    <a:pt x="50" y="42"/>
                  </a:lnTo>
                  <a:lnTo>
                    <a:pt x="46" y="52"/>
                  </a:lnTo>
                  <a:lnTo>
                    <a:pt x="40" y="56"/>
                  </a:lnTo>
                  <a:lnTo>
                    <a:pt x="36" y="58"/>
                  </a:lnTo>
                  <a:lnTo>
                    <a:pt x="32" y="60"/>
                  </a:lnTo>
                  <a:lnTo>
                    <a:pt x="26" y="60"/>
                  </a:lnTo>
                  <a:lnTo>
                    <a:pt x="20" y="60"/>
                  </a:lnTo>
                  <a:lnTo>
                    <a:pt x="16" y="58"/>
                  </a:lnTo>
                  <a:lnTo>
                    <a:pt x="12" y="56"/>
                  </a:lnTo>
                  <a:lnTo>
                    <a:pt x="6" y="52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6" y="10"/>
                  </a:lnTo>
                  <a:lnTo>
                    <a:pt x="12" y="6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6" y="2"/>
                  </a:lnTo>
                  <a:lnTo>
                    <a:pt x="40" y="6"/>
                  </a:lnTo>
                  <a:lnTo>
                    <a:pt x="46" y="10"/>
                  </a:lnTo>
                  <a:lnTo>
                    <a:pt x="50" y="18"/>
                  </a:lnTo>
                  <a:lnTo>
                    <a:pt x="52" y="24"/>
                  </a:lnTo>
                  <a:lnTo>
                    <a:pt x="52" y="3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39"/>
            <p:cNvSpPr/>
            <p:nvPr/>
          </p:nvSpPr>
          <p:spPr>
            <a:xfrm>
              <a:off x="3892550" y="895350"/>
              <a:ext cx="234950" cy="219075"/>
            </a:xfrm>
            <a:custGeom>
              <a:avLst/>
              <a:gdLst/>
              <a:ahLst/>
              <a:cxnLst/>
              <a:rect l="l" t="t" r="r" b="b"/>
              <a:pathLst>
                <a:path w="148" h="138" extrusionOk="0">
                  <a:moveTo>
                    <a:pt x="58" y="0"/>
                  </a:moveTo>
                  <a:lnTo>
                    <a:pt x="58" y="0"/>
                  </a:lnTo>
                  <a:lnTo>
                    <a:pt x="48" y="6"/>
                  </a:lnTo>
                  <a:lnTo>
                    <a:pt x="36" y="14"/>
                  </a:lnTo>
                  <a:lnTo>
                    <a:pt x="24" y="22"/>
                  </a:lnTo>
                  <a:lnTo>
                    <a:pt x="14" y="36"/>
                  </a:lnTo>
                  <a:lnTo>
                    <a:pt x="8" y="42"/>
                  </a:lnTo>
                  <a:lnTo>
                    <a:pt x="4" y="50"/>
                  </a:lnTo>
                  <a:lnTo>
                    <a:pt x="2" y="58"/>
                  </a:lnTo>
                  <a:lnTo>
                    <a:pt x="0" y="66"/>
                  </a:lnTo>
                  <a:lnTo>
                    <a:pt x="2" y="74"/>
                  </a:lnTo>
                  <a:lnTo>
                    <a:pt x="4" y="84"/>
                  </a:lnTo>
                  <a:lnTo>
                    <a:pt x="10" y="92"/>
                  </a:lnTo>
                  <a:lnTo>
                    <a:pt x="18" y="100"/>
                  </a:lnTo>
                  <a:lnTo>
                    <a:pt x="30" y="110"/>
                  </a:lnTo>
                  <a:lnTo>
                    <a:pt x="46" y="120"/>
                  </a:lnTo>
                  <a:lnTo>
                    <a:pt x="66" y="128"/>
                  </a:lnTo>
                  <a:lnTo>
                    <a:pt x="96" y="136"/>
                  </a:lnTo>
                  <a:lnTo>
                    <a:pt x="112" y="138"/>
                  </a:lnTo>
                  <a:lnTo>
                    <a:pt x="130" y="138"/>
                  </a:lnTo>
                  <a:lnTo>
                    <a:pt x="132" y="132"/>
                  </a:lnTo>
                  <a:lnTo>
                    <a:pt x="138" y="126"/>
                  </a:lnTo>
                  <a:lnTo>
                    <a:pt x="142" y="120"/>
                  </a:lnTo>
                  <a:lnTo>
                    <a:pt x="148" y="112"/>
                  </a:lnTo>
                  <a:lnTo>
                    <a:pt x="132" y="106"/>
                  </a:lnTo>
                  <a:lnTo>
                    <a:pt x="100" y="94"/>
                  </a:lnTo>
                  <a:lnTo>
                    <a:pt x="86" y="88"/>
                  </a:lnTo>
                  <a:lnTo>
                    <a:pt x="78" y="78"/>
                  </a:lnTo>
                  <a:lnTo>
                    <a:pt x="74" y="74"/>
                  </a:lnTo>
                  <a:lnTo>
                    <a:pt x="74" y="72"/>
                  </a:lnTo>
                  <a:lnTo>
                    <a:pt x="76" y="68"/>
                  </a:lnTo>
                  <a:lnTo>
                    <a:pt x="80" y="66"/>
                  </a:lnTo>
                  <a:lnTo>
                    <a:pt x="82" y="60"/>
                  </a:lnTo>
                  <a:lnTo>
                    <a:pt x="84" y="56"/>
                  </a:lnTo>
                  <a:lnTo>
                    <a:pt x="86" y="52"/>
                  </a:lnTo>
                  <a:lnTo>
                    <a:pt x="88" y="48"/>
                  </a:lnTo>
                  <a:lnTo>
                    <a:pt x="82" y="36"/>
                  </a:lnTo>
                  <a:lnTo>
                    <a:pt x="74" y="22"/>
                  </a:lnTo>
                  <a:lnTo>
                    <a:pt x="66" y="12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39"/>
            <p:cNvSpPr/>
            <p:nvPr/>
          </p:nvSpPr>
          <p:spPr>
            <a:xfrm>
              <a:off x="4111625" y="1139825"/>
              <a:ext cx="387350" cy="288925"/>
            </a:xfrm>
            <a:custGeom>
              <a:avLst/>
              <a:gdLst/>
              <a:ahLst/>
              <a:cxnLst/>
              <a:rect l="l" t="t" r="r" b="b"/>
              <a:pathLst>
                <a:path w="244" h="182" extrusionOk="0">
                  <a:moveTo>
                    <a:pt x="0" y="0"/>
                  </a:moveTo>
                  <a:lnTo>
                    <a:pt x="0" y="46"/>
                  </a:lnTo>
                  <a:lnTo>
                    <a:pt x="0" y="90"/>
                  </a:lnTo>
                  <a:lnTo>
                    <a:pt x="0" y="138"/>
                  </a:lnTo>
                  <a:lnTo>
                    <a:pt x="0" y="182"/>
                  </a:lnTo>
                  <a:lnTo>
                    <a:pt x="26" y="182"/>
                  </a:lnTo>
                  <a:lnTo>
                    <a:pt x="50" y="182"/>
                  </a:lnTo>
                  <a:lnTo>
                    <a:pt x="76" y="182"/>
                  </a:lnTo>
                  <a:lnTo>
                    <a:pt x="100" y="182"/>
                  </a:lnTo>
                  <a:lnTo>
                    <a:pt x="100" y="174"/>
                  </a:lnTo>
                  <a:lnTo>
                    <a:pt x="100" y="168"/>
                  </a:lnTo>
                  <a:lnTo>
                    <a:pt x="100" y="160"/>
                  </a:lnTo>
                  <a:lnTo>
                    <a:pt x="100" y="154"/>
                  </a:lnTo>
                  <a:lnTo>
                    <a:pt x="102" y="144"/>
                  </a:lnTo>
                  <a:lnTo>
                    <a:pt x="108" y="138"/>
                  </a:lnTo>
                  <a:lnTo>
                    <a:pt x="114" y="132"/>
                  </a:lnTo>
                  <a:lnTo>
                    <a:pt x="124" y="130"/>
                  </a:lnTo>
                  <a:lnTo>
                    <a:pt x="132" y="132"/>
                  </a:lnTo>
                  <a:lnTo>
                    <a:pt x="140" y="138"/>
                  </a:lnTo>
                  <a:lnTo>
                    <a:pt x="146" y="144"/>
                  </a:lnTo>
                  <a:lnTo>
                    <a:pt x="148" y="154"/>
                  </a:lnTo>
                  <a:lnTo>
                    <a:pt x="148" y="160"/>
                  </a:lnTo>
                  <a:lnTo>
                    <a:pt x="148" y="168"/>
                  </a:lnTo>
                  <a:lnTo>
                    <a:pt x="148" y="174"/>
                  </a:lnTo>
                  <a:lnTo>
                    <a:pt x="148" y="182"/>
                  </a:lnTo>
                  <a:lnTo>
                    <a:pt x="170" y="182"/>
                  </a:lnTo>
                  <a:lnTo>
                    <a:pt x="196" y="182"/>
                  </a:lnTo>
                  <a:lnTo>
                    <a:pt x="218" y="182"/>
                  </a:lnTo>
                  <a:lnTo>
                    <a:pt x="244" y="182"/>
                  </a:lnTo>
                  <a:lnTo>
                    <a:pt x="244" y="138"/>
                  </a:lnTo>
                  <a:lnTo>
                    <a:pt x="244" y="90"/>
                  </a:lnTo>
                  <a:lnTo>
                    <a:pt x="244" y="46"/>
                  </a:lnTo>
                  <a:lnTo>
                    <a:pt x="244" y="0"/>
                  </a:lnTo>
                  <a:lnTo>
                    <a:pt x="182" y="0"/>
                  </a:lnTo>
                  <a:lnTo>
                    <a:pt x="122" y="0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A73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39"/>
            <p:cNvSpPr/>
            <p:nvPr/>
          </p:nvSpPr>
          <p:spPr>
            <a:xfrm>
              <a:off x="3943350" y="806450"/>
              <a:ext cx="723900" cy="333375"/>
            </a:xfrm>
            <a:custGeom>
              <a:avLst/>
              <a:gdLst/>
              <a:ahLst/>
              <a:cxnLst/>
              <a:rect l="l" t="t" r="r" b="b"/>
              <a:pathLst>
                <a:path w="456" h="210" extrusionOk="0">
                  <a:moveTo>
                    <a:pt x="456" y="62"/>
                  </a:moveTo>
                  <a:lnTo>
                    <a:pt x="456" y="62"/>
                  </a:lnTo>
                  <a:lnTo>
                    <a:pt x="442" y="56"/>
                  </a:lnTo>
                  <a:lnTo>
                    <a:pt x="426" y="46"/>
                  </a:lnTo>
                  <a:lnTo>
                    <a:pt x="404" y="38"/>
                  </a:lnTo>
                  <a:lnTo>
                    <a:pt x="376" y="26"/>
                  </a:lnTo>
                  <a:lnTo>
                    <a:pt x="342" y="16"/>
                  </a:lnTo>
                  <a:lnTo>
                    <a:pt x="304" y="8"/>
                  </a:lnTo>
                  <a:lnTo>
                    <a:pt x="260" y="2"/>
                  </a:lnTo>
                  <a:lnTo>
                    <a:pt x="248" y="2"/>
                  </a:lnTo>
                  <a:lnTo>
                    <a:pt x="238" y="0"/>
                  </a:lnTo>
                  <a:lnTo>
                    <a:pt x="232" y="0"/>
                  </a:lnTo>
                  <a:lnTo>
                    <a:pt x="230" y="0"/>
                  </a:lnTo>
                  <a:lnTo>
                    <a:pt x="228" y="0"/>
                  </a:lnTo>
                  <a:lnTo>
                    <a:pt x="226" y="0"/>
                  </a:lnTo>
                  <a:lnTo>
                    <a:pt x="224" y="0"/>
                  </a:lnTo>
                  <a:lnTo>
                    <a:pt x="218" y="0"/>
                  </a:lnTo>
                  <a:lnTo>
                    <a:pt x="208" y="2"/>
                  </a:lnTo>
                  <a:lnTo>
                    <a:pt x="196" y="2"/>
                  </a:lnTo>
                  <a:lnTo>
                    <a:pt x="152" y="8"/>
                  </a:lnTo>
                  <a:lnTo>
                    <a:pt x="114" y="16"/>
                  </a:lnTo>
                  <a:lnTo>
                    <a:pt x="80" y="26"/>
                  </a:lnTo>
                  <a:lnTo>
                    <a:pt x="52" y="38"/>
                  </a:lnTo>
                  <a:lnTo>
                    <a:pt x="30" y="46"/>
                  </a:lnTo>
                  <a:lnTo>
                    <a:pt x="14" y="56"/>
                  </a:lnTo>
                  <a:lnTo>
                    <a:pt x="0" y="62"/>
                  </a:lnTo>
                  <a:lnTo>
                    <a:pt x="14" y="80"/>
                  </a:lnTo>
                  <a:lnTo>
                    <a:pt x="28" y="96"/>
                  </a:lnTo>
                  <a:lnTo>
                    <a:pt x="42" y="114"/>
                  </a:lnTo>
                  <a:lnTo>
                    <a:pt x="54" y="130"/>
                  </a:lnTo>
                  <a:lnTo>
                    <a:pt x="60" y="128"/>
                  </a:lnTo>
                  <a:lnTo>
                    <a:pt x="70" y="124"/>
                  </a:lnTo>
                  <a:lnTo>
                    <a:pt x="86" y="118"/>
                  </a:lnTo>
                  <a:lnTo>
                    <a:pt x="96" y="116"/>
                  </a:lnTo>
                  <a:lnTo>
                    <a:pt x="106" y="116"/>
                  </a:lnTo>
                  <a:lnTo>
                    <a:pt x="106" y="140"/>
                  </a:lnTo>
                  <a:lnTo>
                    <a:pt x="106" y="162"/>
                  </a:lnTo>
                  <a:lnTo>
                    <a:pt x="106" y="186"/>
                  </a:lnTo>
                  <a:lnTo>
                    <a:pt x="106" y="210"/>
                  </a:lnTo>
                  <a:lnTo>
                    <a:pt x="168" y="210"/>
                  </a:lnTo>
                  <a:lnTo>
                    <a:pt x="228" y="210"/>
                  </a:lnTo>
                  <a:lnTo>
                    <a:pt x="288" y="210"/>
                  </a:lnTo>
                  <a:lnTo>
                    <a:pt x="350" y="210"/>
                  </a:lnTo>
                  <a:lnTo>
                    <a:pt x="350" y="186"/>
                  </a:lnTo>
                  <a:lnTo>
                    <a:pt x="350" y="162"/>
                  </a:lnTo>
                  <a:lnTo>
                    <a:pt x="350" y="140"/>
                  </a:lnTo>
                  <a:lnTo>
                    <a:pt x="350" y="116"/>
                  </a:lnTo>
                  <a:lnTo>
                    <a:pt x="360" y="116"/>
                  </a:lnTo>
                  <a:lnTo>
                    <a:pt x="370" y="118"/>
                  </a:lnTo>
                  <a:lnTo>
                    <a:pt x="386" y="124"/>
                  </a:lnTo>
                  <a:lnTo>
                    <a:pt x="398" y="128"/>
                  </a:lnTo>
                  <a:lnTo>
                    <a:pt x="402" y="130"/>
                  </a:lnTo>
                  <a:lnTo>
                    <a:pt x="414" y="114"/>
                  </a:lnTo>
                  <a:lnTo>
                    <a:pt x="428" y="96"/>
                  </a:lnTo>
                  <a:lnTo>
                    <a:pt x="442" y="80"/>
                  </a:lnTo>
                  <a:lnTo>
                    <a:pt x="456" y="62"/>
                  </a:lnTo>
                  <a:close/>
                </a:path>
              </a:pathLst>
            </a:custGeom>
            <a:solidFill>
              <a:srgbClr val="C0C53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39"/>
            <p:cNvSpPr/>
            <p:nvPr/>
          </p:nvSpPr>
          <p:spPr>
            <a:xfrm>
              <a:off x="4171950" y="768350"/>
              <a:ext cx="279400" cy="127000"/>
            </a:xfrm>
            <a:custGeom>
              <a:avLst/>
              <a:gdLst/>
              <a:ahLst/>
              <a:cxnLst/>
              <a:rect l="l" t="t" r="r" b="b"/>
              <a:pathLst>
                <a:path w="176" h="80" extrusionOk="0">
                  <a:moveTo>
                    <a:pt x="176" y="38"/>
                  </a:moveTo>
                  <a:lnTo>
                    <a:pt x="176" y="38"/>
                  </a:lnTo>
                  <a:lnTo>
                    <a:pt x="174" y="48"/>
                  </a:lnTo>
                  <a:lnTo>
                    <a:pt x="168" y="54"/>
                  </a:lnTo>
                  <a:lnTo>
                    <a:pt x="160" y="62"/>
                  </a:lnTo>
                  <a:lnTo>
                    <a:pt x="148" y="66"/>
                  </a:lnTo>
                  <a:lnTo>
                    <a:pt x="134" y="72"/>
                  </a:lnTo>
                  <a:lnTo>
                    <a:pt x="118" y="76"/>
                  </a:lnTo>
                  <a:lnTo>
                    <a:pt x="102" y="80"/>
                  </a:lnTo>
                  <a:lnTo>
                    <a:pt x="84" y="80"/>
                  </a:lnTo>
                  <a:lnTo>
                    <a:pt x="66" y="80"/>
                  </a:lnTo>
                  <a:lnTo>
                    <a:pt x="52" y="76"/>
                  </a:lnTo>
                  <a:lnTo>
                    <a:pt x="38" y="72"/>
                  </a:lnTo>
                  <a:lnTo>
                    <a:pt x="24" y="66"/>
                  </a:lnTo>
                  <a:lnTo>
                    <a:pt x="14" y="62"/>
                  </a:lnTo>
                  <a:lnTo>
                    <a:pt x="8" y="54"/>
                  </a:lnTo>
                  <a:lnTo>
                    <a:pt x="2" y="48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8" y="24"/>
                  </a:lnTo>
                  <a:lnTo>
                    <a:pt x="16" y="18"/>
                  </a:lnTo>
                  <a:lnTo>
                    <a:pt x="26" y="14"/>
                  </a:lnTo>
                  <a:lnTo>
                    <a:pt x="40" y="8"/>
                  </a:lnTo>
                  <a:lnTo>
                    <a:pt x="54" y="4"/>
                  </a:lnTo>
                  <a:lnTo>
                    <a:pt x="70" y="2"/>
                  </a:lnTo>
                  <a:lnTo>
                    <a:pt x="88" y="0"/>
                  </a:lnTo>
                  <a:lnTo>
                    <a:pt x="106" y="2"/>
                  </a:lnTo>
                  <a:lnTo>
                    <a:pt x="122" y="4"/>
                  </a:lnTo>
                  <a:lnTo>
                    <a:pt x="136" y="8"/>
                  </a:lnTo>
                  <a:lnTo>
                    <a:pt x="148" y="14"/>
                  </a:lnTo>
                  <a:lnTo>
                    <a:pt x="160" y="18"/>
                  </a:lnTo>
                  <a:lnTo>
                    <a:pt x="168" y="24"/>
                  </a:lnTo>
                  <a:lnTo>
                    <a:pt x="174" y="32"/>
                  </a:lnTo>
                  <a:lnTo>
                    <a:pt x="176" y="38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39"/>
            <p:cNvSpPr/>
            <p:nvPr/>
          </p:nvSpPr>
          <p:spPr>
            <a:xfrm>
              <a:off x="4127500" y="1143000"/>
              <a:ext cx="6350" cy="282575"/>
            </a:xfrm>
            <a:custGeom>
              <a:avLst/>
              <a:gdLst/>
              <a:ahLst/>
              <a:cxnLst/>
              <a:rect l="l" t="t" r="r" b="b"/>
              <a:pathLst>
                <a:path w="4" h="178" extrusionOk="0">
                  <a:moveTo>
                    <a:pt x="0" y="0"/>
                  </a:moveTo>
                  <a:lnTo>
                    <a:pt x="0" y="46"/>
                  </a:lnTo>
                  <a:lnTo>
                    <a:pt x="0" y="90"/>
                  </a:lnTo>
                  <a:lnTo>
                    <a:pt x="0" y="134"/>
                  </a:lnTo>
                  <a:lnTo>
                    <a:pt x="0" y="178"/>
                  </a:lnTo>
                  <a:lnTo>
                    <a:pt x="2" y="178"/>
                  </a:lnTo>
                  <a:lnTo>
                    <a:pt x="4" y="178"/>
                  </a:lnTo>
                  <a:lnTo>
                    <a:pt x="4" y="134"/>
                  </a:lnTo>
                  <a:lnTo>
                    <a:pt x="4" y="90"/>
                  </a:lnTo>
                  <a:lnTo>
                    <a:pt x="4" y="46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39"/>
            <p:cNvSpPr/>
            <p:nvPr/>
          </p:nvSpPr>
          <p:spPr>
            <a:xfrm>
              <a:off x="4149725" y="1143000"/>
              <a:ext cx="6350" cy="282575"/>
            </a:xfrm>
            <a:custGeom>
              <a:avLst/>
              <a:gdLst/>
              <a:ahLst/>
              <a:cxnLst/>
              <a:rect l="l" t="t" r="r" b="b"/>
              <a:pathLst>
                <a:path w="4" h="178" extrusionOk="0">
                  <a:moveTo>
                    <a:pt x="0" y="0"/>
                  </a:moveTo>
                  <a:lnTo>
                    <a:pt x="0" y="46"/>
                  </a:lnTo>
                  <a:lnTo>
                    <a:pt x="0" y="90"/>
                  </a:lnTo>
                  <a:lnTo>
                    <a:pt x="0" y="134"/>
                  </a:lnTo>
                  <a:lnTo>
                    <a:pt x="0" y="178"/>
                  </a:lnTo>
                  <a:lnTo>
                    <a:pt x="2" y="178"/>
                  </a:lnTo>
                  <a:lnTo>
                    <a:pt x="4" y="178"/>
                  </a:lnTo>
                  <a:lnTo>
                    <a:pt x="4" y="134"/>
                  </a:lnTo>
                  <a:lnTo>
                    <a:pt x="4" y="90"/>
                  </a:lnTo>
                  <a:lnTo>
                    <a:pt x="4" y="46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39"/>
            <p:cNvSpPr/>
            <p:nvPr/>
          </p:nvSpPr>
          <p:spPr>
            <a:xfrm>
              <a:off x="4479925" y="1143000"/>
              <a:ext cx="6350" cy="282575"/>
            </a:xfrm>
            <a:custGeom>
              <a:avLst/>
              <a:gdLst/>
              <a:ahLst/>
              <a:cxnLst/>
              <a:rect l="l" t="t" r="r" b="b"/>
              <a:pathLst>
                <a:path w="4" h="178" extrusionOk="0">
                  <a:moveTo>
                    <a:pt x="0" y="0"/>
                  </a:moveTo>
                  <a:lnTo>
                    <a:pt x="0" y="46"/>
                  </a:lnTo>
                  <a:lnTo>
                    <a:pt x="0" y="90"/>
                  </a:lnTo>
                  <a:lnTo>
                    <a:pt x="0" y="134"/>
                  </a:lnTo>
                  <a:lnTo>
                    <a:pt x="0" y="178"/>
                  </a:lnTo>
                  <a:lnTo>
                    <a:pt x="2" y="178"/>
                  </a:lnTo>
                  <a:lnTo>
                    <a:pt x="4" y="178"/>
                  </a:lnTo>
                  <a:lnTo>
                    <a:pt x="4" y="134"/>
                  </a:lnTo>
                  <a:lnTo>
                    <a:pt x="4" y="90"/>
                  </a:lnTo>
                  <a:lnTo>
                    <a:pt x="4" y="46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39"/>
            <p:cNvSpPr/>
            <p:nvPr/>
          </p:nvSpPr>
          <p:spPr>
            <a:xfrm>
              <a:off x="4454525" y="1143000"/>
              <a:ext cx="9525" cy="282575"/>
            </a:xfrm>
            <a:custGeom>
              <a:avLst/>
              <a:gdLst/>
              <a:ahLst/>
              <a:cxnLst/>
              <a:rect l="l" t="t" r="r" b="b"/>
              <a:pathLst>
                <a:path w="6" h="178" extrusionOk="0">
                  <a:moveTo>
                    <a:pt x="0" y="0"/>
                  </a:moveTo>
                  <a:lnTo>
                    <a:pt x="0" y="46"/>
                  </a:lnTo>
                  <a:lnTo>
                    <a:pt x="0" y="90"/>
                  </a:lnTo>
                  <a:lnTo>
                    <a:pt x="0" y="134"/>
                  </a:lnTo>
                  <a:lnTo>
                    <a:pt x="0" y="178"/>
                  </a:lnTo>
                  <a:lnTo>
                    <a:pt x="2" y="178"/>
                  </a:lnTo>
                  <a:lnTo>
                    <a:pt x="4" y="178"/>
                  </a:lnTo>
                  <a:lnTo>
                    <a:pt x="6" y="178"/>
                  </a:lnTo>
                  <a:lnTo>
                    <a:pt x="6" y="134"/>
                  </a:lnTo>
                  <a:lnTo>
                    <a:pt x="6" y="90"/>
                  </a:lnTo>
                  <a:lnTo>
                    <a:pt x="6" y="46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39"/>
            <p:cNvSpPr/>
            <p:nvPr/>
          </p:nvSpPr>
          <p:spPr>
            <a:xfrm>
              <a:off x="4114800" y="1123950"/>
              <a:ext cx="384175" cy="22225"/>
            </a:xfrm>
            <a:custGeom>
              <a:avLst/>
              <a:gdLst/>
              <a:ahLst/>
              <a:cxnLst/>
              <a:rect l="l" t="t" r="r" b="b"/>
              <a:pathLst>
                <a:path w="242" h="14" extrusionOk="0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60" y="14"/>
                  </a:lnTo>
                  <a:lnTo>
                    <a:pt x="120" y="14"/>
                  </a:lnTo>
                  <a:lnTo>
                    <a:pt x="180" y="14"/>
                  </a:lnTo>
                  <a:lnTo>
                    <a:pt x="242" y="14"/>
                  </a:lnTo>
                  <a:lnTo>
                    <a:pt x="242" y="12"/>
                  </a:lnTo>
                  <a:lnTo>
                    <a:pt x="242" y="8"/>
                  </a:lnTo>
                  <a:lnTo>
                    <a:pt x="242" y="4"/>
                  </a:lnTo>
                  <a:lnTo>
                    <a:pt x="242" y="0"/>
                  </a:lnTo>
                  <a:lnTo>
                    <a:pt x="180" y="0"/>
                  </a:lnTo>
                  <a:lnTo>
                    <a:pt x="120" y="0"/>
                  </a:lnTo>
                  <a:lnTo>
                    <a:pt x="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39"/>
            <p:cNvSpPr/>
            <p:nvPr/>
          </p:nvSpPr>
          <p:spPr>
            <a:xfrm>
              <a:off x="4130675" y="1479550"/>
              <a:ext cx="107950" cy="120650"/>
            </a:xfrm>
            <a:custGeom>
              <a:avLst/>
              <a:gdLst/>
              <a:ahLst/>
              <a:cxnLst/>
              <a:rect l="l" t="t" r="r" b="b"/>
              <a:pathLst>
                <a:path w="68" h="76" extrusionOk="0">
                  <a:moveTo>
                    <a:pt x="68" y="76"/>
                  </a:moveTo>
                  <a:lnTo>
                    <a:pt x="52" y="76"/>
                  </a:lnTo>
                  <a:lnTo>
                    <a:pt x="34" y="76"/>
                  </a:lnTo>
                  <a:lnTo>
                    <a:pt x="18" y="76"/>
                  </a:lnTo>
                  <a:lnTo>
                    <a:pt x="0" y="76"/>
                  </a:lnTo>
                  <a:lnTo>
                    <a:pt x="0" y="56"/>
                  </a:lnTo>
                  <a:lnTo>
                    <a:pt x="0" y="3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8" y="0"/>
                  </a:lnTo>
                  <a:lnTo>
                    <a:pt x="34" y="0"/>
                  </a:lnTo>
                  <a:lnTo>
                    <a:pt x="52" y="0"/>
                  </a:lnTo>
                  <a:lnTo>
                    <a:pt x="68" y="0"/>
                  </a:lnTo>
                  <a:lnTo>
                    <a:pt x="68" y="18"/>
                  </a:lnTo>
                  <a:lnTo>
                    <a:pt x="68" y="38"/>
                  </a:lnTo>
                  <a:lnTo>
                    <a:pt x="68" y="56"/>
                  </a:lnTo>
                  <a:lnTo>
                    <a:pt x="68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39"/>
            <p:cNvSpPr/>
            <p:nvPr/>
          </p:nvSpPr>
          <p:spPr>
            <a:xfrm>
              <a:off x="4146550" y="825500"/>
              <a:ext cx="323850" cy="104775"/>
            </a:xfrm>
            <a:custGeom>
              <a:avLst/>
              <a:gdLst/>
              <a:ahLst/>
              <a:cxnLst/>
              <a:rect l="l" t="t" r="r" b="b"/>
              <a:pathLst>
                <a:path w="204" h="66" extrusionOk="0">
                  <a:moveTo>
                    <a:pt x="14" y="0"/>
                  </a:moveTo>
                  <a:lnTo>
                    <a:pt x="14" y="0"/>
                  </a:lnTo>
                  <a:lnTo>
                    <a:pt x="16" y="8"/>
                  </a:lnTo>
                  <a:lnTo>
                    <a:pt x="22" y="14"/>
                  </a:lnTo>
                  <a:lnTo>
                    <a:pt x="28" y="22"/>
                  </a:lnTo>
                  <a:lnTo>
                    <a:pt x="40" y="30"/>
                  </a:lnTo>
                  <a:lnTo>
                    <a:pt x="54" y="36"/>
                  </a:lnTo>
                  <a:lnTo>
                    <a:pt x="74" y="40"/>
                  </a:lnTo>
                  <a:lnTo>
                    <a:pt x="96" y="42"/>
                  </a:lnTo>
                  <a:lnTo>
                    <a:pt x="108" y="42"/>
                  </a:lnTo>
                  <a:lnTo>
                    <a:pt x="124" y="40"/>
                  </a:lnTo>
                  <a:lnTo>
                    <a:pt x="140" y="38"/>
                  </a:lnTo>
                  <a:lnTo>
                    <a:pt x="156" y="32"/>
                  </a:lnTo>
                  <a:lnTo>
                    <a:pt x="172" y="26"/>
                  </a:lnTo>
                  <a:lnTo>
                    <a:pt x="176" y="20"/>
                  </a:lnTo>
                  <a:lnTo>
                    <a:pt x="182" y="14"/>
                  </a:lnTo>
                  <a:lnTo>
                    <a:pt x="188" y="10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8" y="4"/>
                  </a:lnTo>
                  <a:lnTo>
                    <a:pt x="204" y="6"/>
                  </a:lnTo>
                  <a:lnTo>
                    <a:pt x="200" y="16"/>
                  </a:lnTo>
                  <a:lnTo>
                    <a:pt x="194" y="28"/>
                  </a:lnTo>
                  <a:lnTo>
                    <a:pt x="186" y="40"/>
                  </a:lnTo>
                  <a:lnTo>
                    <a:pt x="178" y="46"/>
                  </a:lnTo>
                  <a:lnTo>
                    <a:pt x="172" y="50"/>
                  </a:lnTo>
                  <a:lnTo>
                    <a:pt x="162" y="56"/>
                  </a:lnTo>
                  <a:lnTo>
                    <a:pt x="152" y="60"/>
                  </a:lnTo>
                  <a:lnTo>
                    <a:pt x="140" y="64"/>
                  </a:lnTo>
                  <a:lnTo>
                    <a:pt x="126" y="64"/>
                  </a:lnTo>
                  <a:lnTo>
                    <a:pt x="108" y="66"/>
                  </a:lnTo>
                  <a:lnTo>
                    <a:pt x="92" y="66"/>
                  </a:lnTo>
                  <a:lnTo>
                    <a:pt x="76" y="64"/>
                  </a:lnTo>
                  <a:lnTo>
                    <a:pt x="64" y="62"/>
                  </a:lnTo>
                  <a:lnTo>
                    <a:pt x="48" y="56"/>
                  </a:lnTo>
                  <a:lnTo>
                    <a:pt x="32" y="48"/>
                  </a:lnTo>
                  <a:lnTo>
                    <a:pt x="18" y="36"/>
                  </a:lnTo>
                  <a:lnTo>
                    <a:pt x="10" y="30"/>
                  </a:lnTo>
                  <a:lnTo>
                    <a:pt x="6" y="22"/>
                  </a:lnTo>
                  <a:lnTo>
                    <a:pt x="2" y="14"/>
                  </a:lnTo>
                  <a:lnTo>
                    <a:pt x="0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39"/>
            <p:cNvSpPr/>
            <p:nvPr/>
          </p:nvSpPr>
          <p:spPr>
            <a:xfrm>
              <a:off x="4102100" y="517525"/>
              <a:ext cx="403225" cy="384175"/>
            </a:xfrm>
            <a:custGeom>
              <a:avLst/>
              <a:gdLst/>
              <a:ahLst/>
              <a:cxnLst/>
              <a:rect l="l" t="t" r="r" b="b"/>
              <a:pathLst>
                <a:path w="254" h="242" extrusionOk="0">
                  <a:moveTo>
                    <a:pt x="254" y="120"/>
                  </a:moveTo>
                  <a:lnTo>
                    <a:pt x="254" y="120"/>
                  </a:lnTo>
                  <a:lnTo>
                    <a:pt x="254" y="132"/>
                  </a:lnTo>
                  <a:lnTo>
                    <a:pt x="254" y="144"/>
                  </a:lnTo>
                  <a:lnTo>
                    <a:pt x="250" y="156"/>
                  </a:lnTo>
                  <a:lnTo>
                    <a:pt x="246" y="168"/>
                  </a:lnTo>
                  <a:lnTo>
                    <a:pt x="240" y="176"/>
                  </a:lnTo>
                  <a:lnTo>
                    <a:pt x="234" y="188"/>
                  </a:lnTo>
                  <a:lnTo>
                    <a:pt x="226" y="196"/>
                  </a:lnTo>
                  <a:lnTo>
                    <a:pt x="218" y="206"/>
                  </a:lnTo>
                  <a:lnTo>
                    <a:pt x="208" y="212"/>
                  </a:lnTo>
                  <a:lnTo>
                    <a:pt x="200" y="220"/>
                  </a:lnTo>
                  <a:lnTo>
                    <a:pt x="188" y="224"/>
                  </a:lnTo>
                  <a:lnTo>
                    <a:pt x="178" y="230"/>
                  </a:lnTo>
                  <a:lnTo>
                    <a:pt x="166" y="236"/>
                  </a:lnTo>
                  <a:lnTo>
                    <a:pt x="154" y="238"/>
                  </a:lnTo>
                  <a:lnTo>
                    <a:pt x="140" y="240"/>
                  </a:lnTo>
                  <a:lnTo>
                    <a:pt x="128" y="242"/>
                  </a:lnTo>
                  <a:lnTo>
                    <a:pt x="116" y="240"/>
                  </a:lnTo>
                  <a:lnTo>
                    <a:pt x="102" y="238"/>
                  </a:lnTo>
                  <a:lnTo>
                    <a:pt x="90" y="236"/>
                  </a:lnTo>
                  <a:lnTo>
                    <a:pt x="78" y="230"/>
                  </a:lnTo>
                  <a:lnTo>
                    <a:pt x="68" y="224"/>
                  </a:lnTo>
                  <a:lnTo>
                    <a:pt x="56" y="220"/>
                  </a:lnTo>
                  <a:lnTo>
                    <a:pt x="46" y="212"/>
                  </a:lnTo>
                  <a:lnTo>
                    <a:pt x="36" y="206"/>
                  </a:lnTo>
                  <a:lnTo>
                    <a:pt x="30" y="196"/>
                  </a:lnTo>
                  <a:lnTo>
                    <a:pt x="22" y="188"/>
                  </a:lnTo>
                  <a:lnTo>
                    <a:pt x="16" y="176"/>
                  </a:lnTo>
                  <a:lnTo>
                    <a:pt x="10" y="168"/>
                  </a:lnTo>
                  <a:lnTo>
                    <a:pt x="6" y="156"/>
                  </a:lnTo>
                  <a:lnTo>
                    <a:pt x="2" y="144"/>
                  </a:lnTo>
                  <a:lnTo>
                    <a:pt x="0" y="132"/>
                  </a:lnTo>
                  <a:lnTo>
                    <a:pt x="0" y="120"/>
                  </a:lnTo>
                  <a:lnTo>
                    <a:pt x="0" y="106"/>
                  </a:lnTo>
                  <a:lnTo>
                    <a:pt x="2" y="96"/>
                  </a:lnTo>
                  <a:lnTo>
                    <a:pt x="6" y="84"/>
                  </a:lnTo>
                  <a:lnTo>
                    <a:pt x="10" y="72"/>
                  </a:lnTo>
                  <a:lnTo>
                    <a:pt x="16" y="62"/>
                  </a:lnTo>
                  <a:lnTo>
                    <a:pt x="22" y="54"/>
                  </a:lnTo>
                  <a:lnTo>
                    <a:pt x="30" y="44"/>
                  </a:lnTo>
                  <a:lnTo>
                    <a:pt x="36" y="36"/>
                  </a:lnTo>
                  <a:lnTo>
                    <a:pt x="46" y="26"/>
                  </a:lnTo>
                  <a:lnTo>
                    <a:pt x="56" y="22"/>
                  </a:lnTo>
                  <a:lnTo>
                    <a:pt x="68" y="14"/>
                  </a:lnTo>
                  <a:lnTo>
                    <a:pt x="78" y="8"/>
                  </a:lnTo>
                  <a:lnTo>
                    <a:pt x="90" y="4"/>
                  </a:lnTo>
                  <a:lnTo>
                    <a:pt x="102" y="2"/>
                  </a:lnTo>
                  <a:lnTo>
                    <a:pt x="116" y="0"/>
                  </a:lnTo>
                  <a:lnTo>
                    <a:pt x="128" y="0"/>
                  </a:lnTo>
                  <a:lnTo>
                    <a:pt x="140" y="0"/>
                  </a:lnTo>
                  <a:lnTo>
                    <a:pt x="154" y="2"/>
                  </a:lnTo>
                  <a:lnTo>
                    <a:pt x="166" y="4"/>
                  </a:lnTo>
                  <a:lnTo>
                    <a:pt x="178" y="8"/>
                  </a:lnTo>
                  <a:lnTo>
                    <a:pt x="188" y="14"/>
                  </a:lnTo>
                  <a:lnTo>
                    <a:pt x="200" y="22"/>
                  </a:lnTo>
                  <a:lnTo>
                    <a:pt x="208" y="26"/>
                  </a:lnTo>
                  <a:lnTo>
                    <a:pt x="218" y="36"/>
                  </a:lnTo>
                  <a:lnTo>
                    <a:pt x="226" y="44"/>
                  </a:lnTo>
                  <a:lnTo>
                    <a:pt x="234" y="54"/>
                  </a:lnTo>
                  <a:lnTo>
                    <a:pt x="240" y="62"/>
                  </a:lnTo>
                  <a:lnTo>
                    <a:pt x="246" y="72"/>
                  </a:lnTo>
                  <a:lnTo>
                    <a:pt x="250" y="84"/>
                  </a:lnTo>
                  <a:lnTo>
                    <a:pt x="254" y="96"/>
                  </a:lnTo>
                  <a:lnTo>
                    <a:pt x="254" y="106"/>
                  </a:lnTo>
                  <a:lnTo>
                    <a:pt x="254" y="12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39"/>
            <p:cNvSpPr/>
            <p:nvPr/>
          </p:nvSpPr>
          <p:spPr>
            <a:xfrm>
              <a:off x="4044950" y="1597025"/>
              <a:ext cx="206375" cy="174625"/>
            </a:xfrm>
            <a:custGeom>
              <a:avLst/>
              <a:gdLst/>
              <a:ahLst/>
              <a:cxnLst/>
              <a:rect l="l" t="t" r="r" b="b"/>
              <a:pathLst>
                <a:path w="130" h="110" extrusionOk="0">
                  <a:moveTo>
                    <a:pt x="50" y="0"/>
                  </a:moveTo>
                  <a:lnTo>
                    <a:pt x="70" y="0"/>
                  </a:lnTo>
                  <a:lnTo>
                    <a:pt x="88" y="0"/>
                  </a:lnTo>
                  <a:lnTo>
                    <a:pt x="106" y="0"/>
                  </a:lnTo>
                  <a:lnTo>
                    <a:pt x="126" y="0"/>
                  </a:lnTo>
                  <a:lnTo>
                    <a:pt x="126" y="28"/>
                  </a:lnTo>
                  <a:lnTo>
                    <a:pt x="128" y="54"/>
                  </a:lnTo>
                  <a:lnTo>
                    <a:pt x="128" y="84"/>
                  </a:lnTo>
                  <a:lnTo>
                    <a:pt x="130" y="110"/>
                  </a:lnTo>
                  <a:lnTo>
                    <a:pt x="98" y="110"/>
                  </a:lnTo>
                  <a:lnTo>
                    <a:pt x="66" y="110"/>
                  </a:lnTo>
                  <a:lnTo>
                    <a:pt x="34" y="110"/>
                  </a:lnTo>
                  <a:lnTo>
                    <a:pt x="2" y="110"/>
                  </a:lnTo>
                  <a:lnTo>
                    <a:pt x="0" y="104"/>
                  </a:lnTo>
                  <a:lnTo>
                    <a:pt x="2" y="98"/>
                  </a:lnTo>
                  <a:lnTo>
                    <a:pt x="4" y="90"/>
                  </a:lnTo>
                  <a:lnTo>
                    <a:pt x="6" y="84"/>
                  </a:lnTo>
                  <a:lnTo>
                    <a:pt x="12" y="78"/>
                  </a:lnTo>
                  <a:lnTo>
                    <a:pt x="20" y="72"/>
                  </a:lnTo>
                  <a:lnTo>
                    <a:pt x="34" y="68"/>
                  </a:lnTo>
                  <a:lnTo>
                    <a:pt x="36" y="68"/>
                  </a:lnTo>
                  <a:lnTo>
                    <a:pt x="44" y="66"/>
                  </a:lnTo>
                  <a:lnTo>
                    <a:pt x="46" y="62"/>
                  </a:lnTo>
                  <a:lnTo>
                    <a:pt x="50" y="58"/>
                  </a:lnTo>
                  <a:lnTo>
                    <a:pt x="52" y="52"/>
                  </a:lnTo>
                  <a:lnTo>
                    <a:pt x="52" y="44"/>
                  </a:lnTo>
                  <a:lnTo>
                    <a:pt x="52" y="34"/>
                  </a:lnTo>
                  <a:lnTo>
                    <a:pt x="52" y="22"/>
                  </a:lnTo>
                  <a:lnTo>
                    <a:pt x="50" y="1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39"/>
            <p:cNvSpPr/>
            <p:nvPr/>
          </p:nvSpPr>
          <p:spPr>
            <a:xfrm>
              <a:off x="4130675" y="1612900"/>
              <a:ext cx="34925" cy="12700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4" y="8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A2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39"/>
            <p:cNvSpPr/>
            <p:nvPr/>
          </p:nvSpPr>
          <p:spPr>
            <a:xfrm>
              <a:off x="4130675" y="1635125"/>
              <a:ext cx="34925" cy="15875"/>
            </a:xfrm>
            <a:custGeom>
              <a:avLst/>
              <a:gdLst/>
              <a:ahLst/>
              <a:cxnLst/>
              <a:rect l="l" t="t" r="r" b="b"/>
              <a:pathLst>
                <a:path w="22" h="10" extrusionOk="0">
                  <a:moveTo>
                    <a:pt x="0" y="2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12" y="10"/>
                  </a:lnTo>
                  <a:lnTo>
                    <a:pt x="16" y="10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4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8A2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39"/>
            <p:cNvSpPr/>
            <p:nvPr/>
          </p:nvSpPr>
          <p:spPr>
            <a:xfrm>
              <a:off x="4130675" y="1657350"/>
              <a:ext cx="41275" cy="19050"/>
            </a:xfrm>
            <a:custGeom>
              <a:avLst/>
              <a:gdLst/>
              <a:ahLst/>
              <a:cxnLst/>
              <a:rect l="l" t="t" r="r" b="b"/>
              <a:pathLst>
                <a:path w="26" h="12" extrusionOk="0">
                  <a:moveTo>
                    <a:pt x="0" y="8"/>
                  </a:moveTo>
                  <a:lnTo>
                    <a:pt x="6" y="10"/>
                  </a:lnTo>
                  <a:lnTo>
                    <a:pt x="14" y="10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26" y="10"/>
                  </a:lnTo>
                  <a:lnTo>
                    <a:pt x="26" y="8"/>
                  </a:lnTo>
                  <a:lnTo>
                    <a:pt x="26" y="6"/>
                  </a:lnTo>
                  <a:lnTo>
                    <a:pt x="26" y="4"/>
                  </a:lnTo>
                  <a:lnTo>
                    <a:pt x="20" y="4"/>
                  </a:lnTo>
                  <a:lnTo>
                    <a:pt x="14" y="2"/>
                  </a:lnTo>
                  <a:lnTo>
                    <a:pt x="8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B8A2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39"/>
            <p:cNvSpPr/>
            <p:nvPr/>
          </p:nvSpPr>
          <p:spPr>
            <a:xfrm>
              <a:off x="4130675" y="1679575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24" h="12" extrusionOk="0">
                  <a:moveTo>
                    <a:pt x="0" y="8"/>
                  </a:moveTo>
                  <a:lnTo>
                    <a:pt x="6" y="8"/>
                  </a:lnTo>
                  <a:lnTo>
                    <a:pt x="12" y="10"/>
                  </a:lnTo>
                  <a:lnTo>
                    <a:pt x="16" y="12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18" y="4"/>
                  </a:lnTo>
                  <a:lnTo>
                    <a:pt x="14" y="2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B8A2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39"/>
            <p:cNvSpPr/>
            <p:nvPr/>
          </p:nvSpPr>
          <p:spPr>
            <a:xfrm>
              <a:off x="4124325" y="1695450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24" h="18" extrusionOk="0">
                  <a:moveTo>
                    <a:pt x="0" y="6"/>
                  </a:moveTo>
                  <a:lnTo>
                    <a:pt x="4" y="8"/>
                  </a:lnTo>
                  <a:lnTo>
                    <a:pt x="10" y="12"/>
                  </a:lnTo>
                  <a:lnTo>
                    <a:pt x="16" y="14"/>
                  </a:lnTo>
                  <a:lnTo>
                    <a:pt x="20" y="18"/>
                  </a:lnTo>
                  <a:lnTo>
                    <a:pt x="20" y="16"/>
                  </a:lnTo>
                  <a:lnTo>
                    <a:pt x="22" y="14"/>
                  </a:lnTo>
                  <a:lnTo>
                    <a:pt x="22" y="12"/>
                  </a:lnTo>
                  <a:lnTo>
                    <a:pt x="24" y="10"/>
                  </a:lnTo>
                  <a:lnTo>
                    <a:pt x="20" y="8"/>
                  </a:lnTo>
                  <a:lnTo>
                    <a:pt x="14" y="6"/>
                  </a:lnTo>
                  <a:lnTo>
                    <a:pt x="8" y="4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8A2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39"/>
            <p:cNvSpPr/>
            <p:nvPr/>
          </p:nvSpPr>
          <p:spPr>
            <a:xfrm>
              <a:off x="4041775" y="1752600"/>
              <a:ext cx="212725" cy="38100"/>
            </a:xfrm>
            <a:custGeom>
              <a:avLst/>
              <a:gdLst/>
              <a:ahLst/>
              <a:cxnLst/>
              <a:rect l="l" t="t" r="r" b="b"/>
              <a:pathLst>
                <a:path w="134" h="24" extrusionOk="0">
                  <a:moveTo>
                    <a:pt x="0" y="22"/>
                  </a:moveTo>
                  <a:lnTo>
                    <a:pt x="34" y="22"/>
                  </a:lnTo>
                  <a:lnTo>
                    <a:pt x="68" y="22"/>
                  </a:lnTo>
                  <a:lnTo>
                    <a:pt x="100" y="24"/>
                  </a:lnTo>
                  <a:lnTo>
                    <a:pt x="134" y="24"/>
                  </a:lnTo>
                  <a:lnTo>
                    <a:pt x="134" y="20"/>
                  </a:lnTo>
                  <a:lnTo>
                    <a:pt x="134" y="14"/>
                  </a:lnTo>
                  <a:lnTo>
                    <a:pt x="134" y="8"/>
                  </a:lnTo>
                  <a:lnTo>
                    <a:pt x="134" y="4"/>
                  </a:lnTo>
                  <a:lnTo>
                    <a:pt x="100" y="4"/>
                  </a:lnTo>
                  <a:lnTo>
                    <a:pt x="68" y="2"/>
                  </a:lnTo>
                  <a:lnTo>
                    <a:pt x="34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90797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39"/>
            <p:cNvSpPr/>
            <p:nvPr/>
          </p:nvSpPr>
          <p:spPr>
            <a:xfrm>
              <a:off x="3924300" y="901700"/>
              <a:ext cx="104775" cy="114300"/>
            </a:xfrm>
            <a:custGeom>
              <a:avLst/>
              <a:gdLst/>
              <a:ahLst/>
              <a:cxnLst/>
              <a:rect l="l" t="t" r="r" b="b"/>
              <a:pathLst>
                <a:path w="66" h="72" extrusionOk="0">
                  <a:moveTo>
                    <a:pt x="2" y="20"/>
                  </a:moveTo>
                  <a:lnTo>
                    <a:pt x="14" y="32"/>
                  </a:lnTo>
                  <a:lnTo>
                    <a:pt x="28" y="44"/>
                  </a:lnTo>
                  <a:lnTo>
                    <a:pt x="42" y="56"/>
                  </a:lnTo>
                  <a:lnTo>
                    <a:pt x="54" y="68"/>
                  </a:lnTo>
                  <a:lnTo>
                    <a:pt x="56" y="68"/>
                  </a:lnTo>
                  <a:lnTo>
                    <a:pt x="60" y="70"/>
                  </a:lnTo>
                  <a:lnTo>
                    <a:pt x="62" y="72"/>
                  </a:lnTo>
                  <a:lnTo>
                    <a:pt x="66" y="70"/>
                  </a:lnTo>
                  <a:lnTo>
                    <a:pt x="62" y="64"/>
                  </a:lnTo>
                  <a:lnTo>
                    <a:pt x="52" y="48"/>
                  </a:lnTo>
                  <a:lnTo>
                    <a:pt x="34" y="26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4" y="6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39"/>
            <p:cNvSpPr/>
            <p:nvPr/>
          </p:nvSpPr>
          <p:spPr>
            <a:xfrm>
              <a:off x="4578350" y="904875"/>
              <a:ext cx="101600" cy="117475"/>
            </a:xfrm>
            <a:custGeom>
              <a:avLst/>
              <a:gdLst/>
              <a:ahLst/>
              <a:cxnLst/>
              <a:rect l="l" t="t" r="r" b="b"/>
              <a:pathLst>
                <a:path w="64" h="74" extrusionOk="0">
                  <a:moveTo>
                    <a:pt x="0" y="70"/>
                  </a:moveTo>
                  <a:lnTo>
                    <a:pt x="0" y="70"/>
                  </a:lnTo>
                  <a:lnTo>
                    <a:pt x="4" y="64"/>
                  </a:lnTo>
                  <a:lnTo>
                    <a:pt x="14" y="46"/>
                  </a:lnTo>
                  <a:lnTo>
                    <a:pt x="22" y="32"/>
                  </a:lnTo>
                  <a:lnTo>
                    <a:pt x="32" y="22"/>
                  </a:lnTo>
                  <a:lnTo>
                    <a:pt x="42" y="12"/>
                  </a:lnTo>
                  <a:lnTo>
                    <a:pt x="56" y="0"/>
                  </a:lnTo>
                  <a:lnTo>
                    <a:pt x="58" y="2"/>
                  </a:lnTo>
                  <a:lnTo>
                    <a:pt x="62" y="6"/>
                  </a:lnTo>
                  <a:lnTo>
                    <a:pt x="64" y="10"/>
                  </a:lnTo>
                  <a:lnTo>
                    <a:pt x="64" y="12"/>
                  </a:lnTo>
                  <a:lnTo>
                    <a:pt x="62" y="14"/>
                  </a:lnTo>
                  <a:lnTo>
                    <a:pt x="58" y="16"/>
                  </a:lnTo>
                  <a:lnTo>
                    <a:pt x="54" y="22"/>
                  </a:lnTo>
                  <a:lnTo>
                    <a:pt x="40" y="34"/>
                  </a:lnTo>
                  <a:lnTo>
                    <a:pt x="26" y="52"/>
                  </a:lnTo>
                  <a:lnTo>
                    <a:pt x="10" y="72"/>
                  </a:lnTo>
                  <a:lnTo>
                    <a:pt x="8" y="74"/>
                  </a:lnTo>
                  <a:lnTo>
                    <a:pt x="6" y="74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39"/>
            <p:cNvSpPr/>
            <p:nvPr/>
          </p:nvSpPr>
          <p:spPr>
            <a:xfrm>
              <a:off x="4117975" y="428625"/>
              <a:ext cx="371475" cy="390525"/>
            </a:xfrm>
            <a:custGeom>
              <a:avLst/>
              <a:gdLst/>
              <a:ahLst/>
              <a:cxnLst/>
              <a:rect l="l" t="t" r="r" b="b"/>
              <a:pathLst>
                <a:path w="234" h="246" extrusionOk="0">
                  <a:moveTo>
                    <a:pt x="116" y="0"/>
                  </a:moveTo>
                  <a:lnTo>
                    <a:pt x="116" y="0"/>
                  </a:lnTo>
                  <a:lnTo>
                    <a:pt x="98" y="2"/>
                  </a:lnTo>
                  <a:lnTo>
                    <a:pt x="76" y="6"/>
                  </a:lnTo>
                  <a:lnTo>
                    <a:pt x="58" y="12"/>
                  </a:lnTo>
                  <a:lnTo>
                    <a:pt x="48" y="18"/>
                  </a:lnTo>
                  <a:lnTo>
                    <a:pt x="40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6" y="46"/>
                  </a:lnTo>
                  <a:lnTo>
                    <a:pt x="10" y="58"/>
                  </a:lnTo>
                  <a:lnTo>
                    <a:pt x="8" y="68"/>
                  </a:lnTo>
                  <a:lnTo>
                    <a:pt x="4" y="80"/>
                  </a:lnTo>
                  <a:lnTo>
                    <a:pt x="0" y="94"/>
                  </a:lnTo>
                  <a:lnTo>
                    <a:pt x="0" y="110"/>
                  </a:lnTo>
                  <a:lnTo>
                    <a:pt x="0" y="126"/>
                  </a:lnTo>
                  <a:lnTo>
                    <a:pt x="2" y="140"/>
                  </a:lnTo>
                  <a:lnTo>
                    <a:pt x="6" y="154"/>
                  </a:lnTo>
                  <a:lnTo>
                    <a:pt x="8" y="166"/>
                  </a:lnTo>
                  <a:lnTo>
                    <a:pt x="14" y="180"/>
                  </a:lnTo>
                  <a:lnTo>
                    <a:pt x="20" y="190"/>
                  </a:lnTo>
                  <a:lnTo>
                    <a:pt x="26" y="200"/>
                  </a:lnTo>
                  <a:lnTo>
                    <a:pt x="34" y="210"/>
                  </a:lnTo>
                  <a:lnTo>
                    <a:pt x="42" y="218"/>
                  </a:lnTo>
                  <a:lnTo>
                    <a:pt x="50" y="226"/>
                  </a:lnTo>
                  <a:lnTo>
                    <a:pt x="60" y="230"/>
                  </a:lnTo>
                  <a:lnTo>
                    <a:pt x="72" y="236"/>
                  </a:lnTo>
                  <a:lnTo>
                    <a:pt x="82" y="240"/>
                  </a:lnTo>
                  <a:lnTo>
                    <a:pt x="92" y="244"/>
                  </a:lnTo>
                  <a:lnTo>
                    <a:pt x="104" y="246"/>
                  </a:lnTo>
                  <a:lnTo>
                    <a:pt x="116" y="246"/>
                  </a:lnTo>
                  <a:lnTo>
                    <a:pt x="130" y="246"/>
                  </a:lnTo>
                  <a:lnTo>
                    <a:pt x="144" y="244"/>
                  </a:lnTo>
                  <a:lnTo>
                    <a:pt x="156" y="240"/>
                  </a:lnTo>
                  <a:lnTo>
                    <a:pt x="166" y="236"/>
                  </a:lnTo>
                  <a:lnTo>
                    <a:pt x="178" y="230"/>
                  </a:lnTo>
                  <a:lnTo>
                    <a:pt x="186" y="226"/>
                  </a:lnTo>
                  <a:lnTo>
                    <a:pt x="194" y="218"/>
                  </a:lnTo>
                  <a:lnTo>
                    <a:pt x="204" y="210"/>
                  </a:lnTo>
                  <a:lnTo>
                    <a:pt x="210" y="200"/>
                  </a:lnTo>
                  <a:lnTo>
                    <a:pt x="216" y="190"/>
                  </a:lnTo>
                  <a:lnTo>
                    <a:pt x="222" y="180"/>
                  </a:lnTo>
                  <a:lnTo>
                    <a:pt x="226" y="166"/>
                  </a:lnTo>
                  <a:lnTo>
                    <a:pt x="228" y="154"/>
                  </a:lnTo>
                  <a:lnTo>
                    <a:pt x="232" y="140"/>
                  </a:lnTo>
                  <a:lnTo>
                    <a:pt x="234" y="110"/>
                  </a:lnTo>
                  <a:lnTo>
                    <a:pt x="232" y="94"/>
                  </a:lnTo>
                  <a:lnTo>
                    <a:pt x="230" y="80"/>
                  </a:lnTo>
                  <a:lnTo>
                    <a:pt x="228" y="68"/>
                  </a:lnTo>
                  <a:lnTo>
                    <a:pt x="222" y="58"/>
                  </a:lnTo>
                  <a:lnTo>
                    <a:pt x="216" y="46"/>
                  </a:lnTo>
                  <a:lnTo>
                    <a:pt x="210" y="38"/>
                  </a:lnTo>
                  <a:lnTo>
                    <a:pt x="202" y="30"/>
                  </a:lnTo>
                  <a:lnTo>
                    <a:pt x="194" y="24"/>
                  </a:lnTo>
                  <a:lnTo>
                    <a:pt x="184" y="18"/>
                  </a:lnTo>
                  <a:lnTo>
                    <a:pt x="176" y="12"/>
                  </a:lnTo>
                  <a:lnTo>
                    <a:pt x="156" y="6"/>
                  </a:lnTo>
                  <a:lnTo>
                    <a:pt x="136" y="2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39"/>
            <p:cNvSpPr/>
            <p:nvPr/>
          </p:nvSpPr>
          <p:spPr>
            <a:xfrm>
              <a:off x="4295775" y="679450"/>
              <a:ext cx="19050" cy="12700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2" y="4"/>
                  </a:moveTo>
                  <a:lnTo>
                    <a:pt x="12" y="4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F8AA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39"/>
            <p:cNvSpPr/>
            <p:nvPr/>
          </p:nvSpPr>
          <p:spPr>
            <a:xfrm>
              <a:off x="4213225" y="631825"/>
              <a:ext cx="50800" cy="47625"/>
            </a:xfrm>
            <a:custGeom>
              <a:avLst/>
              <a:gdLst/>
              <a:ahLst/>
              <a:cxnLst/>
              <a:rect l="l" t="t" r="r" b="b"/>
              <a:pathLst>
                <a:path w="32" h="30" extrusionOk="0">
                  <a:moveTo>
                    <a:pt x="32" y="16"/>
                  </a:moveTo>
                  <a:lnTo>
                    <a:pt x="32" y="16"/>
                  </a:lnTo>
                  <a:lnTo>
                    <a:pt x="30" y="20"/>
                  </a:lnTo>
                  <a:lnTo>
                    <a:pt x="26" y="26"/>
                  </a:lnTo>
                  <a:lnTo>
                    <a:pt x="22" y="30"/>
                  </a:lnTo>
                  <a:lnTo>
                    <a:pt x="16" y="30"/>
                  </a:lnTo>
                  <a:lnTo>
                    <a:pt x="10" y="30"/>
                  </a:lnTo>
                  <a:lnTo>
                    <a:pt x="6" y="26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10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39"/>
            <p:cNvSpPr/>
            <p:nvPr/>
          </p:nvSpPr>
          <p:spPr>
            <a:xfrm>
              <a:off x="4232275" y="647700"/>
              <a:ext cx="12700" cy="15875"/>
            </a:xfrm>
            <a:custGeom>
              <a:avLst/>
              <a:gdLst/>
              <a:ahLst/>
              <a:cxnLst/>
              <a:rect l="l" t="t" r="r" b="b"/>
              <a:pathLst>
                <a:path w="8" h="10" extrusionOk="0">
                  <a:moveTo>
                    <a:pt x="8" y="6"/>
                  </a:moveTo>
                  <a:lnTo>
                    <a:pt x="8" y="6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724F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39"/>
            <p:cNvSpPr/>
            <p:nvPr/>
          </p:nvSpPr>
          <p:spPr>
            <a:xfrm>
              <a:off x="4340225" y="631825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30" h="30" extrusionOk="0">
                  <a:moveTo>
                    <a:pt x="30" y="16"/>
                  </a:moveTo>
                  <a:lnTo>
                    <a:pt x="30" y="16"/>
                  </a:lnTo>
                  <a:lnTo>
                    <a:pt x="28" y="20"/>
                  </a:lnTo>
                  <a:lnTo>
                    <a:pt x="24" y="26"/>
                  </a:lnTo>
                  <a:lnTo>
                    <a:pt x="20" y="30"/>
                  </a:lnTo>
                  <a:lnTo>
                    <a:pt x="16" y="30"/>
                  </a:lnTo>
                  <a:lnTo>
                    <a:pt x="8" y="30"/>
                  </a:lnTo>
                  <a:lnTo>
                    <a:pt x="4" y="26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4" y="4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8" y="10"/>
                  </a:lnTo>
                  <a:lnTo>
                    <a:pt x="30" y="16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39"/>
            <p:cNvSpPr/>
            <p:nvPr/>
          </p:nvSpPr>
          <p:spPr>
            <a:xfrm>
              <a:off x="4356100" y="647700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0" y="6"/>
                  </a:moveTo>
                  <a:lnTo>
                    <a:pt x="10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724F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39"/>
            <p:cNvSpPr/>
            <p:nvPr/>
          </p:nvSpPr>
          <p:spPr>
            <a:xfrm>
              <a:off x="4086225" y="622300"/>
              <a:ext cx="44450" cy="66675"/>
            </a:xfrm>
            <a:custGeom>
              <a:avLst/>
              <a:gdLst/>
              <a:ahLst/>
              <a:cxnLst/>
              <a:rect l="l" t="t" r="r" b="b"/>
              <a:pathLst>
                <a:path w="28" h="42" extrusionOk="0">
                  <a:moveTo>
                    <a:pt x="20" y="4"/>
                  </a:moveTo>
                  <a:lnTo>
                    <a:pt x="20" y="4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12" y="4"/>
                  </a:lnTo>
                  <a:lnTo>
                    <a:pt x="8" y="6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2" y="28"/>
                  </a:lnTo>
                  <a:lnTo>
                    <a:pt x="8" y="36"/>
                  </a:lnTo>
                  <a:lnTo>
                    <a:pt x="14" y="40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8" y="40"/>
                  </a:lnTo>
                  <a:lnTo>
                    <a:pt x="26" y="34"/>
                  </a:lnTo>
                  <a:lnTo>
                    <a:pt x="24" y="24"/>
                  </a:lnTo>
                  <a:lnTo>
                    <a:pt x="22" y="14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39"/>
            <p:cNvSpPr/>
            <p:nvPr/>
          </p:nvSpPr>
          <p:spPr>
            <a:xfrm>
              <a:off x="4473575" y="615950"/>
              <a:ext cx="50800" cy="76200"/>
            </a:xfrm>
            <a:custGeom>
              <a:avLst/>
              <a:gdLst/>
              <a:ahLst/>
              <a:cxnLst/>
              <a:rect l="l" t="t" r="r" b="b"/>
              <a:pathLst>
                <a:path w="32" h="48" extrusionOk="0">
                  <a:moveTo>
                    <a:pt x="8" y="4"/>
                  </a:moveTo>
                  <a:lnTo>
                    <a:pt x="8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18" y="4"/>
                  </a:lnTo>
                  <a:lnTo>
                    <a:pt x="24" y="8"/>
                  </a:lnTo>
                  <a:lnTo>
                    <a:pt x="30" y="14"/>
                  </a:lnTo>
                  <a:lnTo>
                    <a:pt x="32" y="24"/>
                  </a:lnTo>
                  <a:lnTo>
                    <a:pt x="30" y="32"/>
                  </a:lnTo>
                  <a:lnTo>
                    <a:pt x="24" y="42"/>
                  </a:lnTo>
                  <a:lnTo>
                    <a:pt x="16" y="44"/>
                  </a:lnTo>
                  <a:lnTo>
                    <a:pt x="6" y="48"/>
                  </a:lnTo>
                  <a:lnTo>
                    <a:pt x="4" y="46"/>
                  </a:lnTo>
                  <a:lnTo>
                    <a:pt x="2" y="46"/>
                  </a:lnTo>
                  <a:lnTo>
                    <a:pt x="0" y="46"/>
                  </a:lnTo>
                  <a:lnTo>
                    <a:pt x="4" y="38"/>
                  </a:lnTo>
                  <a:lnTo>
                    <a:pt x="6" y="28"/>
                  </a:lnTo>
                  <a:lnTo>
                    <a:pt x="8" y="1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39"/>
            <p:cNvSpPr/>
            <p:nvPr/>
          </p:nvSpPr>
          <p:spPr>
            <a:xfrm>
              <a:off x="4197350" y="736600"/>
              <a:ext cx="222250" cy="73025"/>
            </a:xfrm>
            <a:custGeom>
              <a:avLst/>
              <a:gdLst/>
              <a:ahLst/>
              <a:cxnLst/>
              <a:rect l="l" t="t" r="r" b="b"/>
              <a:pathLst>
                <a:path w="140" h="46" extrusionOk="0">
                  <a:moveTo>
                    <a:pt x="140" y="24"/>
                  </a:moveTo>
                  <a:lnTo>
                    <a:pt x="140" y="24"/>
                  </a:lnTo>
                  <a:lnTo>
                    <a:pt x="138" y="36"/>
                  </a:lnTo>
                  <a:lnTo>
                    <a:pt x="134" y="42"/>
                  </a:lnTo>
                  <a:lnTo>
                    <a:pt x="128" y="46"/>
                  </a:lnTo>
                  <a:lnTo>
                    <a:pt x="118" y="46"/>
                  </a:lnTo>
                  <a:lnTo>
                    <a:pt x="96" y="46"/>
                  </a:lnTo>
                  <a:lnTo>
                    <a:pt x="70" y="44"/>
                  </a:lnTo>
                  <a:lnTo>
                    <a:pt x="42" y="44"/>
                  </a:lnTo>
                  <a:lnTo>
                    <a:pt x="20" y="46"/>
                  </a:lnTo>
                  <a:lnTo>
                    <a:pt x="10" y="44"/>
                  </a:lnTo>
                  <a:lnTo>
                    <a:pt x="6" y="40"/>
                  </a:lnTo>
                  <a:lnTo>
                    <a:pt x="2" y="36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6" y="12"/>
                  </a:lnTo>
                  <a:lnTo>
                    <a:pt x="10" y="8"/>
                  </a:lnTo>
                  <a:lnTo>
                    <a:pt x="20" y="4"/>
                  </a:lnTo>
                  <a:lnTo>
                    <a:pt x="30" y="2"/>
                  </a:lnTo>
                  <a:lnTo>
                    <a:pt x="42" y="2"/>
                  </a:lnTo>
                  <a:lnTo>
                    <a:pt x="70" y="0"/>
                  </a:lnTo>
                  <a:lnTo>
                    <a:pt x="96" y="2"/>
                  </a:lnTo>
                  <a:lnTo>
                    <a:pt x="110" y="2"/>
                  </a:lnTo>
                  <a:lnTo>
                    <a:pt x="118" y="4"/>
                  </a:lnTo>
                  <a:lnTo>
                    <a:pt x="128" y="8"/>
                  </a:lnTo>
                  <a:lnTo>
                    <a:pt x="134" y="12"/>
                  </a:lnTo>
                  <a:lnTo>
                    <a:pt x="138" y="18"/>
                  </a:lnTo>
                  <a:lnTo>
                    <a:pt x="140" y="24"/>
                  </a:lnTo>
                  <a:close/>
                </a:path>
              </a:pathLst>
            </a:custGeom>
            <a:solidFill>
              <a:srgbClr val="F8B89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p39"/>
            <p:cNvSpPr/>
            <p:nvPr/>
          </p:nvSpPr>
          <p:spPr>
            <a:xfrm>
              <a:off x="4102100" y="38100"/>
              <a:ext cx="425450" cy="523875"/>
            </a:xfrm>
            <a:custGeom>
              <a:avLst/>
              <a:gdLst/>
              <a:ahLst/>
              <a:cxnLst/>
              <a:rect l="l" t="t" r="r" b="b"/>
              <a:pathLst>
                <a:path w="268" h="330" extrusionOk="0">
                  <a:moveTo>
                    <a:pt x="212" y="280"/>
                  </a:moveTo>
                  <a:lnTo>
                    <a:pt x="212" y="280"/>
                  </a:lnTo>
                  <a:lnTo>
                    <a:pt x="172" y="298"/>
                  </a:lnTo>
                  <a:lnTo>
                    <a:pt x="138" y="314"/>
                  </a:lnTo>
                  <a:lnTo>
                    <a:pt x="116" y="324"/>
                  </a:lnTo>
                  <a:lnTo>
                    <a:pt x="106" y="330"/>
                  </a:lnTo>
                  <a:lnTo>
                    <a:pt x="100" y="314"/>
                  </a:lnTo>
                  <a:lnTo>
                    <a:pt x="88" y="302"/>
                  </a:lnTo>
                  <a:lnTo>
                    <a:pt x="78" y="292"/>
                  </a:lnTo>
                  <a:lnTo>
                    <a:pt x="68" y="286"/>
                  </a:lnTo>
                  <a:lnTo>
                    <a:pt x="58" y="280"/>
                  </a:lnTo>
                  <a:lnTo>
                    <a:pt x="52" y="276"/>
                  </a:lnTo>
                  <a:lnTo>
                    <a:pt x="42" y="272"/>
                  </a:lnTo>
                  <a:lnTo>
                    <a:pt x="34" y="250"/>
                  </a:lnTo>
                  <a:lnTo>
                    <a:pt x="22" y="222"/>
                  </a:lnTo>
                  <a:lnTo>
                    <a:pt x="14" y="188"/>
                  </a:lnTo>
                  <a:lnTo>
                    <a:pt x="4" y="148"/>
                  </a:lnTo>
                  <a:lnTo>
                    <a:pt x="2" y="124"/>
                  </a:lnTo>
                  <a:lnTo>
                    <a:pt x="0" y="102"/>
                  </a:lnTo>
                  <a:lnTo>
                    <a:pt x="0" y="76"/>
                  </a:lnTo>
                  <a:lnTo>
                    <a:pt x="2" y="52"/>
                  </a:lnTo>
                  <a:lnTo>
                    <a:pt x="6" y="26"/>
                  </a:lnTo>
                  <a:lnTo>
                    <a:pt x="14" y="2"/>
                  </a:lnTo>
                  <a:lnTo>
                    <a:pt x="16" y="6"/>
                  </a:lnTo>
                  <a:lnTo>
                    <a:pt x="18" y="18"/>
                  </a:lnTo>
                  <a:lnTo>
                    <a:pt x="24" y="32"/>
                  </a:lnTo>
                  <a:lnTo>
                    <a:pt x="32" y="46"/>
                  </a:lnTo>
                  <a:lnTo>
                    <a:pt x="34" y="36"/>
                  </a:lnTo>
                  <a:lnTo>
                    <a:pt x="36" y="24"/>
                  </a:lnTo>
                  <a:lnTo>
                    <a:pt x="42" y="16"/>
                  </a:lnTo>
                  <a:lnTo>
                    <a:pt x="52" y="6"/>
                  </a:lnTo>
                  <a:lnTo>
                    <a:pt x="54" y="2"/>
                  </a:lnTo>
                  <a:lnTo>
                    <a:pt x="60" y="2"/>
                  </a:lnTo>
                  <a:lnTo>
                    <a:pt x="66" y="2"/>
                  </a:lnTo>
                  <a:lnTo>
                    <a:pt x="72" y="2"/>
                  </a:lnTo>
                  <a:lnTo>
                    <a:pt x="80" y="6"/>
                  </a:lnTo>
                  <a:lnTo>
                    <a:pt x="86" y="12"/>
                  </a:lnTo>
                  <a:lnTo>
                    <a:pt x="96" y="6"/>
                  </a:lnTo>
                  <a:lnTo>
                    <a:pt x="104" y="2"/>
                  </a:lnTo>
                  <a:lnTo>
                    <a:pt x="116" y="0"/>
                  </a:lnTo>
                  <a:lnTo>
                    <a:pt x="126" y="0"/>
                  </a:lnTo>
                  <a:lnTo>
                    <a:pt x="134" y="2"/>
                  </a:lnTo>
                  <a:lnTo>
                    <a:pt x="138" y="4"/>
                  </a:lnTo>
                  <a:lnTo>
                    <a:pt x="144" y="10"/>
                  </a:lnTo>
                  <a:lnTo>
                    <a:pt x="150" y="16"/>
                  </a:lnTo>
                  <a:lnTo>
                    <a:pt x="154" y="24"/>
                  </a:lnTo>
                  <a:lnTo>
                    <a:pt x="158" y="36"/>
                  </a:lnTo>
                  <a:lnTo>
                    <a:pt x="170" y="24"/>
                  </a:lnTo>
                  <a:lnTo>
                    <a:pt x="182" y="16"/>
                  </a:lnTo>
                  <a:lnTo>
                    <a:pt x="188" y="12"/>
                  </a:lnTo>
                  <a:lnTo>
                    <a:pt x="194" y="8"/>
                  </a:lnTo>
                  <a:lnTo>
                    <a:pt x="202" y="8"/>
                  </a:lnTo>
                  <a:lnTo>
                    <a:pt x="206" y="8"/>
                  </a:lnTo>
                  <a:lnTo>
                    <a:pt x="214" y="12"/>
                  </a:lnTo>
                  <a:lnTo>
                    <a:pt x="218" y="20"/>
                  </a:lnTo>
                  <a:lnTo>
                    <a:pt x="220" y="30"/>
                  </a:lnTo>
                  <a:lnTo>
                    <a:pt x="224" y="42"/>
                  </a:lnTo>
                  <a:lnTo>
                    <a:pt x="224" y="62"/>
                  </a:lnTo>
                  <a:lnTo>
                    <a:pt x="224" y="86"/>
                  </a:lnTo>
                  <a:lnTo>
                    <a:pt x="228" y="72"/>
                  </a:lnTo>
                  <a:lnTo>
                    <a:pt x="236" y="60"/>
                  </a:lnTo>
                  <a:lnTo>
                    <a:pt x="240" y="50"/>
                  </a:lnTo>
                  <a:lnTo>
                    <a:pt x="248" y="42"/>
                  </a:lnTo>
                  <a:lnTo>
                    <a:pt x="252" y="40"/>
                  </a:lnTo>
                  <a:lnTo>
                    <a:pt x="254" y="40"/>
                  </a:lnTo>
                  <a:lnTo>
                    <a:pt x="256" y="44"/>
                  </a:lnTo>
                  <a:lnTo>
                    <a:pt x="260" y="48"/>
                  </a:lnTo>
                  <a:lnTo>
                    <a:pt x="262" y="56"/>
                  </a:lnTo>
                  <a:lnTo>
                    <a:pt x="264" y="68"/>
                  </a:lnTo>
                  <a:lnTo>
                    <a:pt x="268" y="96"/>
                  </a:lnTo>
                  <a:lnTo>
                    <a:pt x="268" y="126"/>
                  </a:lnTo>
                  <a:lnTo>
                    <a:pt x="268" y="162"/>
                  </a:lnTo>
                  <a:lnTo>
                    <a:pt x="266" y="180"/>
                  </a:lnTo>
                  <a:lnTo>
                    <a:pt x="262" y="198"/>
                  </a:lnTo>
                  <a:lnTo>
                    <a:pt x="258" y="216"/>
                  </a:lnTo>
                  <a:lnTo>
                    <a:pt x="254" y="234"/>
                  </a:lnTo>
                  <a:lnTo>
                    <a:pt x="246" y="248"/>
                  </a:lnTo>
                  <a:lnTo>
                    <a:pt x="238" y="262"/>
                  </a:lnTo>
                  <a:lnTo>
                    <a:pt x="224" y="272"/>
                  </a:lnTo>
                  <a:lnTo>
                    <a:pt x="212" y="280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9" name="Google Shape;1989;p39"/>
            <p:cNvSpPr/>
            <p:nvPr/>
          </p:nvSpPr>
          <p:spPr>
            <a:xfrm>
              <a:off x="4222750" y="765175"/>
              <a:ext cx="177800" cy="25400"/>
            </a:xfrm>
            <a:custGeom>
              <a:avLst/>
              <a:gdLst/>
              <a:ahLst/>
              <a:cxnLst/>
              <a:rect l="l" t="t" r="r" b="b"/>
              <a:pathLst>
                <a:path w="112" h="16" extrusionOk="0">
                  <a:moveTo>
                    <a:pt x="0" y="6"/>
                  </a:moveTo>
                  <a:lnTo>
                    <a:pt x="2" y="8"/>
                  </a:lnTo>
                  <a:lnTo>
                    <a:pt x="2" y="10"/>
                  </a:lnTo>
                  <a:lnTo>
                    <a:pt x="4" y="12"/>
                  </a:lnTo>
                  <a:lnTo>
                    <a:pt x="10" y="10"/>
                  </a:lnTo>
                  <a:lnTo>
                    <a:pt x="30" y="6"/>
                  </a:lnTo>
                  <a:lnTo>
                    <a:pt x="46" y="6"/>
                  </a:lnTo>
                  <a:lnTo>
                    <a:pt x="64" y="6"/>
                  </a:lnTo>
                  <a:lnTo>
                    <a:pt x="84" y="10"/>
                  </a:lnTo>
                  <a:lnTo>
                    <a:pt x="108" y="16"/>
                  </a:lnTo>
                  <a:lnTo>
                    <a:pt x="110" y="14"/>
                  </a:lnTo>
                  <a:lnTo>
                    <a:pt x="110" y="12"/>
                  </a:lnTo>
                  <a:lnTo>
                    <a:pt x="110" y="10"/>
                  </a:lnTo>
                  <a:lnTo>
                    <a:pt x="112" y="8"/>
                  </a:lnTo>
                  <a:lnTo>
                    <a:pt x="86" y="2"/>
                  </a:lnTo>
                  <a:lnTo>
                    <a:pt x="64" y="0"/>
                  </a:lnTo>
                  <a:lnTo>
                    <a:pt x="44" y="0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89D9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p39"/>
            <p:cNvSpPr/>
            <p:nvPr/>
          </p:nvSpPr>
          <p:spPr>
            <a:xfrm>
              <a:off x="4406900" y="97790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32" h="32" extrusionOk="0">
                  <a:moveTo>
                    <a:pt x="32" y="16"/>
                  </a:moveTo>
                  <a:lnTo>
                    <a:pt x="32" y="16"/>
                  </a:lnTo>
                  <a:lnTo>
                    <a:pt x="30" y="20"/>
                  </a:lnTo>
                  <a:lnTo>
                    <a:pt x="28" y="26"/>
                  </a:lnTo>
                  <a:lnTo>
                    <a:pt x="24" y="30"/>
                  </a:lnTo>
                  <a:lnTo>
                    <a:pt x="16" y="32"/>
                  </a:lnTo>
                  <a:lnTo>
                    <a:pt x="10" y="30"/>
                  </a:lnTo>
                  <a:lnTo>
                    <a:pt x="6" y="26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2" y="8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0" y="8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rgbClr val="A7AC5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1" name="Google Shape;1991;p39"/>
          <p:cNvGrpSpPr/>
          <p:nvPr/>
        </p:nvGrpSpPr>
        <p:grpSpPr>
          <a:xfrm>
            <a:off x="7315200" y="4648200"/>
            <a:ext cx="1828800" cy="1828800"/>
            <a:chOff x="7315200" y="3200400"/>
            <a:chExt cx="1828800" cy="1828800"/>
          </a:xfrm>
        </p:grpSpPr>
        <p:sp>
          <p:nvSpPr>
            <p:cNvPr id="1992" name="Google Shape;1992;p39"/>
            <p:cNvSpPr/>
            <p:nvPr/>
          </p:nvSpPr>
          <p:spPr>
            <a:xfrm>
              <a:off x="7315200" y="3200400"/>
              <a:ext cx="1828800" cy="182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39"/>
            <p:cNvSpPr/>
            <p:nvPr/>
          </p:nvSpPr>
          <p:spPr>
            <a:xfrm>
              <a:off x="8404225" y="4308475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144" h="144" extrusionOk="0">
                  <a:moveTo>
                    <a:pt x="144" y="72"/>
                  </a:moveTo>
                  <a:lnTo>
                    <a:pt x="144" y="72"/>
                  </a:lnTo>
                  <a:lnTo>
                    <a:pt x="142" y="86"/>
                  </a:lnTo>
                  <a:lnTo>
                    <a:pt x="138" y="100"/>
                  </a:lnTo>
                  <a:lnTo>
                    <a:pt x="130" y="112"/>
                  </a:lnTo>
                  <a:lnTo>
                    <a:pt x="122" y="124"/>
                  </a:lnTo>
                  <a:lnTo>
                    <a:pt x="112" y="132"/>
                  </a:lnTo>
                  <a:lnTo>
                    <a:pt x="100" y="138"/>
                  </a:lnTo>
                  <a:lnTo>
                    <a:pt x="86" y="142"/>
                  </a:lnTo>
                  <a:lnTo>
                    <a:pt x="72" y="144"/>
                  </a:lnTo>
                  <a:lnTo>
                    <a:pt x="56" y="142"/>
                  </a:lnTo>
                  <a:lnTo>
                    <a:pt x="44" y="138"/>
                  </a:lnTo>
                  <a:lnTo>
                    <a:pt x="30" y="132"/>
                  </a:lnTo>
                  <a:lnTo>
                    <a:pt x="20" y="124"/>
                  </a:lnTo>
                  <a:lnTo>
                    <a:pt x="12" y="112"/>
                  </a:lnTo>
                  <a:lnTo>
                    <a:pt x="4" y="100"/>
                  </a:lnTo>
                  <a:lnTo>
                    <a:pt x="0" y="86"/>
                  </a:lnTo>
                  <a:lnTo>
                    <a:pt x="0" y="72"/>
                  </a:lnTo>
                  <a:lnTo>
                    <a:pt x="0" y="58"/>
                  </a:lnTo>
                  <a:lnTo>
                    <a:pt x="4" y="44"/>
                  </a:lnTo>
                  <a:lnTo>
                    <a:pt x="12" y="3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4" y="6"/>
                  </a:lnTo>
                  <a:lnTo>
                    <a:pt x="56" y="2"/>
                  </a:lnTo>
                  <a:lnTo>
                    <a:pt x="72" y="0"/>
                  </a:lnTo>
                  <a:lnTo>
                    <a:pt x="86" y="2"/>
                  </a:lnTo>
                  <a:lnTo>
                    <a:pt x="100" y="6"/>
                  </a:lnTo>
                  <a:lnTo>
                    <a:pt x="112" y="12"/>
                  </a:lnTo>
                  <a:lnTo>
                    <a:pt x="122" y="22"/>
                  </a:lnTo>
                  <a:lnTo>
                    <a:pt x="130" y="32"/>
                  </a:lnTo>
                  <a:lnTo>
                    <a:pt x="138" y="44"/>
                  </a:lnTo>
                  <a:lnTo>
                    <a:pt x="142" y="58"/>
                  </a:lnTo>
                  <a:lnTo>
                    <a:pt x="144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39"/>
            <p:cNvSpPr/>
            <p:nvPr/>
          </p:nvSpPr>
          <p:spPr>
            <a:xfrm>
              <a:off x="7813675" y="3981450"/>
              <a:ext cx="285750" cy="403225"/>
            </a:xfrm>
            <a:custGeom>
              <a:avLst/>
              <a:gdLst/>
              <a:ahLst/>
              <a:cxnLst/>
              <a:rect l="l" t="t" r="r" b="b"/>
              <a:pathLst>
                <a:path w="180" h="254" extrusionOk="0">
                  <a:moveTo>
                    <a:pt x="116" y="220"/>
                  </a:moveTo>
                  <a:lnTo>
                    <a:pt x="116" y="220"/>
                  </a:lnTo>
                  <a:lnTo>
                    <a:pt x="90" y="206"/>
                  </a:lnTo>
                  <a:lnTo>
                    <a:pt x="68" y="192"/>
                  </a:lnTo>
                  <a:lnTo>
                    <a:pt x="52" y="180"/>
                  </a:lnTo>
                  <a:lnTo>
                    <a:pt x="38" y="168"/>
                  </a:lnTo>
                  <a:lnTo>
                    <a:pt x="22" y="152"/>
                  </a:lnTo>
                  <a:lnTo>
                    <a:pt x="16" y="146"/>
                  </a:lnTo>
                  <a:lnTo>
                    <a:pt x="10" y="140"/>
                  </a:lnTo>
                  <a:lnTo>
                    <a:pt x="6" y="132"/>
                  </a:lnTo>
                  <a:lnTo>
                    <a:pt x="2" y="124"/>
                  </a:lnTo>
                  <a:lnTo>
                    <a:pt x="0" y="116"/>
                  </a:lnTo>
                  <a:lnTo>
                    <a:pt x="0" y="102"/>
                  </a:lnTo>
                  <a:lnTo>
                    <a:pt x="2" y="92"/>
                  </a:lnTo>
                  <a:lnTo>
                    <a:pt x="6" y="82"/>
                  </a:lnTo>
                  <a:lnTo>
                    <a:pt x="12" y="72"/>
                  </a:lnTo>
                  <a:lnTo>
                    <a:pt x="20" y="64"/>
                  </a:lnTo>
                  <a:lnTo>
                    <a:pt x="30" y="56"/>
                  </a:lnTo>
                  <a:lnTo>
                    <a:pt x="44" y="46"/>
                  </a:lnTo>
                  <a:lnTo>
                    <a:pt x="58" y="38"/>
                  </a:lnTo>
                  <a:lnTo>
                    <a:pt x="96" y="22"/>
                  </a:lnTo>
                  <a:lnTo>
                    <a:pt x="122" y="14"/>
                  </a:lnTo>
                  <a:lnTo>
                    <a:pt x="146" y="6"/>
                  </a:lnTo>
                  <a:lnTo>
                    <a:pt x="162" y="2"/>
                  </a:lnTo>
                  <a:lnTo>
                    <a:pt x="168" y="0"/>
                  </a:lnTo>
                  <a:lnTo>
                    <a:pt x="172" y="12"/>
                  </a:lnTo>
                  <a:lnTo>
                    <a:pt x="174" y="24"/>
                  </a:lnTo>
                  <a:lnTo>
                    <a:pt x="176" y="36"/>
                  </a:lnTo>
                  <a:lnTo>
                    <a:pt x="180" y="48"/>
                  </a:lnTo>
                  <a:lnTo>
                    <a:pt x="132" y="62"/>
                  </a:lnTo>
                  <a:lnTo>
                    <a:pt x="92" y="76"/>
                  </a:lnTo>
                  <a:lnTo>
                    <a:pt x="76" y="84"/>
                  </a:lnTo>
                  <a:lnTo>
                    <a:pt x="62" y="92"/>
                  </a:lnTo>
                  <a:lnTo>
                    <a:pt x="54" y="98"/>
                  </a:lnTo>
                  <a:lnTo>
                    <a:pt x="50" y="104"/>
                  </a:lnTo>
                  <a:lnTo>
                    <a:pt x="50" y="110"/>
                  </a:lnTo>
                  <a:lnTo>
                    <a:pt x="54" y="116"/>
                  </a:lnTo>
                  <a:lnTo>
                    <a:pt x="60" y="126"/>
                  </a:lnTo>
                  <a:lnTo>
                    <a:pt x="70" y="136"/>
                  </a:lnTo>
                  <a:lnTo>
                    <a:pt x="86" y="150"/>
                  </a:lnTo>
                  <a:lnTo>
                    <a:pt x="108" y="164"/>
                  </a:lnTo>
                  <a:lnTo>
                    <a:pt x="138" y="182"/>
                  </a:lnTo>
                  <a:lnTo>
                    <a:pt x="146" y="184"/>
                  </a:lnTo>
                  <a:lnTo>
                    <a:pt x="152" y="188"/>
                  </a:lnTo>
                  <a:lnTo>
                    <a:pt x="158" y="194"/>
                  </a:lnTo>
                  <a:lnTo>
                    <a:pt x="164" y="202"/>
                  </a:lnTo>
                  <a:lnTo>
                    <a:pt x="168" y="210"/>
                  </a:lnTo>
                  <a:lnTo>
                    <a:pt x="170" y="222"/>
                  </a:lnTo>
                  <a:lnTo>
                    <a:pt x="166" y="232"/>
                  </a:lnTo>
                  <a:lnTo>
                    <a:pt x="160" y="248"/>
                  </a:lnTo>
                  <a:lnTo>
                    <a:pt x="162" y="246"/>
                  </a:lnTo>
                  <a:lnTo>
                    <a:pt x="166" y="238"/>
                  </a:lnTo>
                  <a:lnTo>
                    <a:pt x="168" y="232"/>
                  </a:lnTo>
                  <a:lnTo>
                    <a:pt x="168" y="238"/>
                  </a:lnTo>
                  <a:lnTo>
                    <a:pt x="164" y="246"/>
                  </a:lnTo>
                  <a:lnTo>
                    <a:pt x="160" y="250"/>
                  </a:lnTo>
                  <a:lnTo>
                    <a:pt x="156" y="254"/>
                  </a:lnTo>
                  <a:lnTo>
                    <a:pt x="148" y="254"/>
                  </a:lnTo>
                  <a:lnTo>
                    <a:pt x="136" y="250"/>
                  </a:lnTo>
                  <a:lnTo>
                    <a:pt x="132" y="248"/>
                  </a:lnTo>
                  <a:lnTo>
                    <a:pt x="122" y="242"/>
                  </a:lnTo>
                  <a:lnTo>
                    <a:pt x="116" y="238"/>
                  </a:lnTo>
                  <a:lnTo>
                    <a:pt x="114" y="232"/>
                  </a:lnTo>
                  <a:lnTo>
                    <a:pt x="114" y="226"/>
                  </a:lnTo>
                  <a:lnTo>
                    <a:pt x="116" y="220"/>
                  </a:lnTo>
                  <a:close/>
                </a:path>
              </a:pathLst>
            </a:custGeom>
            <a:solidFill>
              <a:srgbClr val="9A65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39"/>
            <p:cNvSpPr/>
            <p:nvPr/>
          </p:nvSpPr>
          <p:spPr>
            <a:xfrm>
              <a:off x="8039100" y="3946525"/>
              <a:ext cx="631825" cy="955675"/>
            </a:xfrm>
            <a:custGeom>
              <a:avLst/>
              <a:gdLst/>
              <a:ahLst/>
              <a:cxnLst/>
              <a:rect l="l" t="t" r="r" b="b"/>
              <a:pathLst>
                <a:path w="398" h="602" extrusionOk="0">
                  <a:moveTo>
                    <a:pt x="40" y="72"/>
                  </a:moveTo>
                  <a:lnTo>
                    <a:pt x="40" y="72"/>
                  </a:lnTo>
                  <a:lnTo>
                    <a:pt x="38" y="222"/>
                  </a:lnTo>
                  <a:lnTo>
                    <a:pt x="38" y="406"/>
                  </a:lnTo>
                  <a:lnTo>
                    <a:pt x="38" y="550"/>
                  </a:lnTo>
                  <a:lnTo>
                    <a:pt x="38" y="574"/>
                  </a:lnTo>
                  <a:lnTo>
                    <a:pt x="38" y="576"/>
                  </a:lnTo>
                  <a:lnTo>
                    <a:pt x="38" y="578"/>
                  </a:lnTo>
                  <a:lnTo>
                    <a:pt x="40" y="586"/>
                  </a:lnTo>
                  <a:lnTo>
                    <a:pt x="44" y="594"/>
                  </a:lnTo>
                  <a:lnTo>
                    <a:pt x="52" y="600"/>
                  </a:lnTo>
                  <a:lnTo>
                    <a:pt x="62" y="602"/>
                  </a:lnTo>
                  <a:lnTo>
                    <a:pt x="72" y="600"/>
                  </a:lnTo>
                  <a:lnTo>
                    <a:pt x="80" y="594"/>
                  </a:lnTo>
                  <a:lnTo>
                    <a:pt x="84" y="588"/>
                  </a:lnTo>
                  <a:lnTo>
                    <a:pt x="86" y="578"/>
                  </a:lnTo>
                  <a:lnTo>
                    <a:pt x="86" y="524"/>
                  </a:lnTo>
                  <a:lnTo>
                    <a:pt x="86" y="468"/>
                  </a:lnTo>
                  <a:lnTo>
                    <a:pt x="86" y="414"/>
                  </a:lnTo>
                  <a:lnTo>
                    <a:pt x="86" y="358"/>
                  </a:lnTo>
                  <a:lnTo>
                    <a:pt x="88" y="350"/>
                  </a:lnTo>
                  <a:lnTo>
                    <a:pt x="92" y="344"/>
                  </a:lnTo>
                  <a:lnTo>
                    <a:pt x="96" y="338"/>
                  </a:lnTo>
                  <a:lnTo>
                    <a:pt x="100" y="332"/>
                  </a:lnTo>
                  <a:lnTo>
                    <a:pt x="106" y="328"/>
                  </a:lnTo>
                  <a:lnTo>
                    <a:pt x="112" y="324"/>
                  </a:lnTo>
                  <a:lnTo>
                    <a:pt x="120" y="322"/>
                  </a:lnTo>
                  <a:lnTo>
                    <a:pt x="128" y="322"/>
                  </a:lnTo>
                  <a:lnTo>
                    <a:pt x="136" y="322"/>
                  </a:lnTo>
                  <a:lnTo>
                    <a:pt x="144" y="324"/>
                  </a:lnTo>
                  <a:lnTo>
                    <a:pt x="150" y="328"/>
                  </a:lnTo>
                  <a:lnTo>
                    <a:pt x="156" y="332"/>
                  </a:lnTo>
                  <a:lnTo>
                    <a:pt x="162" y="338"/>
                  </a:lnTo>
                  <a:lnTo>
                    <a:pt x="166" y="346"/>
                  </a:lnTo>
                  <a:lnTo>
                    <a:pt x="168" y="352"/>
                  </a:lnTo>
                  <a:lnTo>
                    <a:pt x="170" y="362"/>
                  </a:lnTo>
                  <a:lnTo>
                    <a:pt x="170" y="416"/>
                  </a:lnTo>
                  <a:lnTo>
                    <a:pt x="170" y="470"/>
                  </a:lnTo>
                  <a:lnTo>
                    <a:pt x="170" y="524"/>
                  </a:lnTo>
                  <a:lnTo>
                    <a:pt x="170" y="578"/>
                  </a:lnTo>
                  <a:lnTo>
                    <a:pt x="172" y="588"/>
                  </a:lnTo>
                  <a:lnTo>
                    <a:pt x="178" y="594"/>
                  </a:lnTo>
                  <a:lnTo>
                    <a:pt x="184" y="600"/>
                  </a:lnTo>
                  <a:lnTo>
                    <a:pt x="194" y="602"/>
                  </a:lnTo>
                  <a:lnTo>
                    <a:pt x="204" y="600"/>
                  </a:lnTo>
                  <a:lnTo>
                    <a:pt x="212" y="594"/>
                  </a:lnTo>
                  <a:lnTo>
                    <a:pt x="218" y="586"/>
                  </a:lnTo>
                  <a:lnTo>
                    <a:pt x="220" y="578"/>
                  </a:lnTo>
                  <a:lnTo>
                    <a:pt x="220" y="576"/>
                  </a:lnTo>
                  <a:lnTo>
                    <a:pt x="220" y="574"/>
                  </a:lnTo>
                  <a:lnTo>
                    <a:pt x="220" y="554"/>
                  </a:lnTo>
                  <a:lnTo>
                    <a:pt x="220" y="416"/>
                  </a:lnTo>
                  <a:lnTo>
                    <a:pt x="218" y="232"/>
                  </a:lnTo>
                  <a:lnTo>
                    <a:pt x="218" y="74"/>
                  </a:lnTo>
                  <a:lnTo>
                    <a:pt x="230" y="80"/>
                  </a:lnTo>
                  <a:lnTo>
                    <a:pt x="240" y="90"/>
                  </a:lnTo>
                  <a:lnTo>
                    <a:pt x="252" y="100"/>
                  </a:lnTo>
                  <a:lnTo>
                    <a:pt x="262" y="112"/>
                  </a:lnTo>
                  <a:lnTo>
                    <a:pt x="280" y="140"/>
                  </a:lnTo>
                  <a:lnTo>
                    <a:pt x="298" y="170"/>
                  </a:lnTo>
                  <a:lnTo>
                    <a:pt x="312" y="202"/>
                  </a:lnTo>
                  <a:lnTo>
                    <a:pt x="324" y="234"/>
                  </a:lnTo>
                  <a:lnTo>
                    <a:pt x="342" y="288"/>
                  </a:lnTo>
                  <a:lnTo>
                    <a:pt x="336" y="290"/>
                  </a:lnTo>
                  <a:lnTo>
                    <a:pt x="332" y="294"/>
                  </a:lnTo>
                  <a:lnTo>
                    <a:pt x="330" y="300"/>
                  </a:lnTo>
                  <a:lnTo>
                    <a:pt x="328" y="306"/>
                  </a:lnTo>
                  <a:lnTo>
                    <a:pt x="330" y="312"/>
                  </a:lnTo>
                  <a:lnTo>
                    <a:pt x="334" y="316"/>
                  </a:lnTo>
                  <a:lnTo>
                    <a:pt x="340" y="318"/>
                  </a:lnTo>
                  <a:lnTo>
                    <a:pt x="346" y="320"/>
                  </a:lnTo>
                  <a:lnTo>
                    <a:pt x="348" y="318"/>
                  </a:lnTo>
                  <a:lnTo>
                    <a:pt x="348" y="320"/>
                  </a:lnTo>
                  <a:lnTo>
                    <a:pt x="350" y="322"/>
                  </a:lnTo>
                  <a:lnTo>
                    <a:pt x="350" y="324"/>
                  </a:lnTo>
                  <a:lnTo>
                    <a:pt x="352" y="334"/>
                  </a:lnTo>
                  <a:lnTo>
                    <a:pt x="358" y="340"/>
                  </a:lnTo>
                  <a:lnTo>
                    <a:pt x="368" y="344"/>
                  </a:lnTo>
                  <a:lnTo>
                    <a:pt x="376" y="346"/>
                  </a:lnTo>
                  <a:lnTo>
                    <a:pt x="386" y="342"/>
                  </a:lnTo>
                  <a:lnTo>
                    <a:pt x="392" y="336"/>
                  </a:lnTo>
                  <a:lnTo>
                    <a:pt x="396" y="328"/>
                  </a:lnTo>
                  <a:lnTo>
                    <a:pt x="398" y="318"/>
                  </a:lnTo>
                  <a:lnTo>
                    <a:pt x="390" y="282"/>
                  </a:lnTo>
                  <a:lnTo>
                    <a:pt x="380" y="244"/>
                  </a:lnTo>
                  <a:lnTo>
                    <a:pt x="366" y="204"/>
                  </a:lnTo>
                  <a:lnTo>
                    <a:pt x="350" y="164"/>
                  </a:lnTo>
                  <a:lnTo>
                    <a:pt x="330" y="126"/>
                  </a:lnTo>
                  <a:lnTo>
                    <a:pt x="306" y="90"/>
                  </a:lnTo>
                  <a:lnTo>
                    <a:pt x="294" y="74"/>
                  </a:lnTo>
                  <a:lnTo>
                    <a:pt x="282" y="60"/>
                  </a:lnTo>
                  <a:lnTo>
                    <a:pt x="268" y="46"/>
                  </a:lnTo>
                  <a:lnTo>
                    <a:pt x="254" y="34"/>
                  </a:lnTo>
                  <a:lnTo>
                    <a:pt x="252" y="32"/>
                  </a:lnTo>
                  <a:lnTo>
                    <a:pt x="248" y="30"/>
                  </a:lnTo>
                  <a:lnTo>
                    <a:pt x="246" y="28"/>
                  </a:lnTo>
                  <a:lnTo>
                    <a:pt x="244" y="26"/>
                  </a:lnTo>
                  <a:lnTo>
                    <a:pt x="222" y="16"/>
                  </a:lnTo>
                  <a:lnTo>
                    <a:pt x="202" y="8"/>
                  </a:lnTo>
                  <a:lnTo>
                    <a:pt x="182" y="4"/>
                  </a:lnTo>
                  <a:lnTo>
                    <a:pt x="162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94" y="2"/>
                  </a:lnTo>
                  <a:lnTo>
                    <a:pt x="72" y="6"/>
                  </a:lnTo>
                  <a:lnTo>
                    <a:pt x="50" y="14"/>
                  </a:lnTo>
                  <a:lnTo>
                    <a:pt x="34" y="20"/>
                  </a:lnTo>
                  <a:lnTo>
                    <a:pt x="10" y="34"/>
                  </a:lnTo>
                  <a:lnTo>
                    <a:pt x="0" y="40"/>
                  </a:lnTo>
                  <a:lnTo>
                    <a:pt x="10" y="48"/>
                  </a:lnTo>
                  <a:lnTo>
                    <a:pt x="20" y="56"/>
                  </a:lnTo>
                  <a:lnTo>
                    <a:pt x="30" y="64"/>
                  </a:lnTo>
                  <a:lnTo>
                    <a:pt x="40" y="72"/>
                  </a:lnTo>
                  <a:close/>
                </a:path>
              </a:pathLst>
            </a:custGeom>
            <a:solidFill>
              <a:srgbClr val="9A65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39"/>
            <p:cNvSpPr/>
            <p:nvPr/>
          </p:nvSpPr>
          <p:spPr>
            <a:xfrm>
              <a:off x="8080375" y="4314825"/>
              <a:ext cx="330200" cy="330200"/>
            </a:xfrm>
            <a:custGeom>
              <a:avLst/>
              <a:gdLst/>
              <a:ahLst/>
              <a:cxnLst/>
              <a:rect l="l" t="t" r="r" b="b"/>
              <a:pathLst>
                <a:path w="208" h="208" extrusionOk="0">
                  <a:moveTo>
                    <a:pt x="0" y="0"/>
                  </a:moveTo>
                  <a:lnTo>
                    <a:pt x="0" y="52"/>
                  </a:lnTo>
                  <a:lnTo>
                    <a:pt x="0" y="104"/>
                  </a:lnTo>
                  <a:lnTo>
                    <a:pt x="0" y="156"/>
                  </a:lnTo>
                  <a:lnTo>
                    <a:pt x="0" y="208"/>
                  </a:lnTo>
                  <a:lnTo>
                    <a:pt x="22" y="208"/>
                  </a:lnTo>
                  <a:lnTo>
                    <a:pt x="44" y="208"/>
                  </a:lnTo>
                  <a:lnTo>
                    <a:pt x="64" y="208"/>
                  </a:lnTo>
                  <a:lnTo>
                    <a:pt x="86" y="208"/>
                  </a:lnTo>
                  <a:lnTo>
                    <a:pt x="86" y="202"/>
                  </a:lnTo>
                  <a:lnTo>
                    <a:pt x="86" y="196"/>
                  </a:lnTo>
                  <a:lnTo>
                    <a:pt x="86" y="190"/>
                  </a:lnTo>
                  <a:lnTo>
                    <a:pt x="86" y="186"/>
                  </a:lnTo>
                  <a:lnTo>
                    <a:pt x="88" y="176"/>
                  </a:lnTo>
                  <a:lnTo>
                    <a:pt x="92" y="166"/>
                  </a:lnTo>
                  <a:lnTo>
                    <a:pt x="96" y="156"/>
                  </a:lnTo>
                  <a:lnTo>
                    <a:pt x="100" y="154"/>
                  </a:lnTo>
                  <a:lnTo>
                    <a:pt x="104" y="154"/>
                  </a:lnTo>
                  <a:lnTo>
                    <a:pt x="108" y="154"/>
                  </a:lnTo>
                  <a:lnTo>
                    <a:pt x="110" y="156"/>
                  </a:lnTo>
                  <a:lnTo>
                    <a:pt x="116" y="166"/>
                  </a:lnTo>
                  <a:lnTo>
                    <a:pt x="120" y="176"/>
                  </a:lnTo>
                  <a:lnTo>
                    <a:pt x="120" y="186"/>
                  </a:lnTo>
                  <a:lnTo>
                    <a:pt x="120" y="190"/>
                  </a:lnTo>
                  <a:lnTo>
                    <a:pt x="120" y="196"/>
                  </a:lnTo>
                  <a:lnTo>
                    <a:pt x="120" y="202"/>
                  </a:lnTo>
                  <a:lnTo>
                    <a:pt x="120" y="208"/>
                  </a:lnTo>
                  <a:lnTo>
                    <a:pt x="142" y="208"/>
                  </a:lnTo>
                  <a:lnTo>
                    <a:pt x="164" y="208"/>
                  </a:lnTo>
                  <a:lnTo>
                    <a:pt x="186" y="208"/>
                  </a:lnTo>
                  <a:lnTo>
                    <a:pt x="208" y="208"/>
                  </a:lnTo>
                  <a:lnTo>
                    <a:pt x="208" y="156"/>
                  </a:lnTo>
                  <a:lnTo>
                    <a:pt x="208" y="104"/>
                  </a:lnTo>
                  <a:lnTo>
                    <a:pt x="208" y="52"/>
                  </a:lnTo>
                  <a:lnTo>
                    <a:pt x="208" y="0"/>
                  </a:lnTo>
                  <a:lnTo>
                    <a:pt x="156" y="0"/>
                  </a:lnTo>
                  <a:lnTo>
                    <a:pt x="104" y="0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39"/>
            <p:cNvSpPr/>
            <p:nvPr/>
          </p:nvSpPr>
          <p:spPr>
            <a:xfrm>
              <a:off x="7902575" y="3940175"/>
              <a:ext cx="688975" cy="374650"/>
            </a:xfrm>
            <a:custGeom>
              <a:avLst/>
              <a:gdLst/>
              <a:ahLst/>
              <a:cxnLst/>
              <a:rect l="l" t="t" r="r" b="b"/>
              <a:pathLst>
                <a:path w="434" h="236" extrusionOk="0">
                  <a:moveTo>
                    <a:pt x="340" y="28"/>
                  </a:moveTo>
                  <a:lnTo>
                    <a:pt x="340" y="28"/>
                  </a:lnTo>
                  <a:lnTo>
                    <a:pt x="348" y="32"/>
                  </a:lnTo>
                  <a:lnTo>
                    <a:pt x="360" y="40"/>
                  </a:lnTo>
                  <a:lnTo>
                    <a:pt x="372" y="50"/>
                  </a:lnTo>
                  <a:lnTo>
                    <a:pt x="388" y="64"/>
                  </a:lnTo>
                  <a:lnTo>
                    <a:pt x="404" y="82"/>
                  </a:lnTo>
                  <a:lnTo>
                    <a:pt x="420" y="106"/>
                  </a:lnTo>
                  <a:lnTo>
                    <a:pt x="434" y="132"/>
                  </a:lnTo>
                  <a:lnTo>
                    <a:pt x="420" y="140"/>
                  </a:lnTo>
                  <a:lnTo>
                    <a:pt x="404" y="148"/>
                  </a:lnTo>
                  <a:lnTo>
                    <a:pt x="388" y="154"/>
                  </a:lnTo>
                  <a:lnTo>
                    <a:pt x="372" y="162"/>
                  </a:lnTo>
                  <a:lnTo>
                    <a:pt x="366" y="152"/>
                  </a:lnTo>
                  <a:lnTo>
                    <a:pt x="350" y="130"/>
                  </a:lnTo>
                  <a:lnTo>
                    <a:pt x="332" y="106"/>
                  </a:lnTo>
                  <a:lnTo>
                    <a:pt x="318" y="90"/>
                  </a:lnTo>
                  <a:lnTo>
                    <a:pt x="318" y="126"/>
                  </a:lnTo>
                  <a:lnTo>
                    <a:pt x="318" y="164"/>
                  </a:lnTo>
                  <a:lnTo>
                    <a:pt x="318" y="200"/>
                  </a:lnTo>
                  <a:lnTo>
                    <a:pt x="318" y="236"/>
                  </a:lnTo>
                  <a:lnTo>
                    <a:pt x="266" y="236"/>
                  </a:lnTo>
                  <a:lnTo>
                    <a:pt x="214" y="236"/>
                  </a:lnTo>
                  <a:lnTo>
                    <a:pt x="164" y="236"/>
                  </a:lnTo>
                  <a:lnTo>
                    <a:pt x="112" y="236"/>
                  </a:lnTo>
                  <a:lnTo>
                    <a:pt x="112" y="200"/>
                  </a:lnTo>
                  <a:lnTo>
                    <a:pt x="112" y="164"/>
                  </a:lnTo>
                  <a:lnTo>
                    <a:pt x="112" y="126"/>
                  </a:lnTo>
                  <a:lnTo>
                    <a:pt x="112" y="90"/>
                  </a:lnTo>
                  <a:lnTo>
                    <a:pt x="86" y="100"/>
                  </a:lnTo>
                  <a:lnTo>
                    <a:pt x="58" y="110"/>
                  </a:lnTo>
                  <a:lnTo>
                    <a:pt x="36" y="118"/>
                  </a:lnTo>
                  <a:lnTo>
                    <a:pt x="26" y="122"/>
                  </a:lnTo>
                  <a:lnTo>
                    <a:pt x="20" y="106"/>
                  </a:lnTo>
                  <a:lnTo>
                    <a:pt x="14" y="90"/>
                  </a:lnTo>
                  <a:lnTo>
                    <a:pt x="6" y="74"/>
                  </a:lnTo>
                  <a:lnTo>
                    <a:pt x="0" y="58"/>
                  </a:lnTo>
                  <a:lnTo>
                    <a:pt x="18" y="50"/>
                  </a:lnTo>
                  <a:lnTo>
                    <a:pt x="66" y="32"/>
                  </a:lnTo>
                  <a:lnTo>
                    <a:pt x="96" y="22"/>
                  </a:lnTo>
                  <a:lnTo>
                    <a:pt x="132" y="12"/>
                  </a:lnTo>
                  <a:lnTo>
                    <a:pt x="168" y="6"/>
                  </a:lnTo>
                  <a:lnTo>
                    <a:pt x="204" y="2"/>
                  </a:lnTo>
                  <a:lnTo>
                    <a:pt x="216" y="0"/>
                  </a:lnTo>
                  <a:lnTo>
                    <a:pt x="230" y="0"/>
                  </a:lnTo>
                  <a:lnTo>
                    <a:pt x="248" y="0"/>
                  </a:lnTo>
                  <a:lnTo>
                    <a:pt x="270" y="2"/>
                  </a:lnTo>
                  <a:lnTo>
                    <a:pt x="292" y="8"/>
                  </a:lnTo>
                  <a:lnTo>
                    <a:pt x="316" y="16"/>
                  </a:lnTo>
                  <a:lnTo>
                    <a:pt x="340" y="28"/>
                  </a:lnTo>
                  <a:close/>
                </a:path>
              </a:pathLst>
            </a:custGeom>
            <a:solidFill>
              <a:srgbClr val="FFB3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39"/>
            <p:cNvSpPr/>
            <p:nvPr/>
          </p:nvSpPr>
          <p:spPr>
            <a:xfrm>
              <a:off x="8140700" y="3905250"/>
              <a:ext cx="212725" cy="92075"/>
            </a:xfrm>
            <a:custGeom>
              <a:avLst/>
              <a:gdLst/>
              <a:ahLst/>
              <a:cxnLst/>
              <a:rect l="l" t="t" r="r" b="b"/>
              <a:pathLst>
                <a:path w="134" h="58" extrusionOk="0">
                  <a:moveTo>
                    <a:pt x="134" y="28"/>
                  </a:moveTo>
                  <a:lnTo>
                    <a:pt x="134" y="28"/>
                  </a:lnTo>
                  <a:lnTo>
                    <a:pt x="132" y="34"/>
                  </a:lnTo>
                  <a:lnTo>
                    <a:pt x="128" y="40"/>
                  </a:lnTo>
                  <a:lnTo>
                    <a:pt x="122" y="44"/>
                  </a:lnTo>
                  <a:lnTo>
                    <a:pt x="114" y="48"/>
                  </a:lnTo>
                  <a:lnTo>
                    <a:pt x="104" y="52"/>
                  </a:lnTo>
                  <a:lnTo>
                    <a:pt x="92" y="56"/>
                  </a:lnTo>
                  <a:lnTo>
                    <a:pt x="68" y="58"/>
                  </a:lnTo>
                  <a:lnTo>
                    <a:pt x="42" y="56"/>
                  </a:lnTo>
                  <a:lnTo>
                    <a:pt x="30" y="52"/>
                  </a:lnTo>
                  <a:lnTo>
                    <a:pt x="20" y="48"/>
                  </a:lnTo>
                  <a:lnTo>
                    <a:pt x="12" y="44"/>
                  </a:lnTo>
                  <a:lnTo>
                    <a:pt x="6" y="40"/>
                  </a:lnTo>
                  <a:lnTo>
                    <a:pt x="2" y="34"/>
                  </a:lnTo>
                  <a:lnTo>
                    <a:pt x="0" y="28"/>
                  </a:lnTo>
                  <a:lnTo>
                    <a:pt x="2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20" y="8"/>
                  </a:lnTo>
                  <a:lnTo>
                    <a:pt x="30" y="6"/>
                  </a:lnTo>
                  <a:lnTo>
                    <a:pt x="42" y="2"/>
                  </a:lnTo>
                  <a:lnTo>
                    <a:pt x="68" y="0"/>
                  </a:lnTo>
                  <a:lnTo>
                    <a:pt x="92" y="2"/>
                  </a:lnTo>
                  <a:lnTo>
                    <a:pt x="104" y="6"/>
                  </a:lnTo>
                  <a:lnTo>
                    <a:pt x="114" y="8"/>
                  </a:lnTo>
                  <a:lnTo>
                    <a:pt x="122" y="12"/>
                  </a:lnTo>
                  <a:lnTo>
                    <a:pt x="128" y="18"/>
                  </a:lnTo>
                  <a:lnTo>
                    <a:pt x="132" y="24"/>
                  </a:lnTo>
                  <a:lnTo>
                    <a:pt x="134" y="28"/>
                  </a:lnTo>
                  <a:close/>
                </a:path>
              </a:pathLst>
            </a:custGeom>
            <a:solidFill>
              <a:srgbClr val="9A65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39"/>
            <p:cNvSpPr/>
            <p:nvPr/>
          </p:nvSpPr>
          <p:spPr>
            <a:xfrm>
              <a:off x="8080375" y="4305300"/>
              <a:ext cx="327025" cy="15875"/>
            </a:xfrm>
            <a:custGeom>
              <a:avLst/>
              <a:gdLst/>
              <a:ahLst/>
              <a:cxnLst/>
              <a:rect l="l" t="t" r="r" b="b"/>
              <a:pathLst>
                <a:path w="206" h="10" extrusionOk="0">
                  <a:moveTo>
                    <a:pt x="0" y="10"/>
                  </a:moveTo>
                  <a:lnTo>
                    <a:pt x="52" y="10"/>
                  </a:lnTo>
                  <a:lnTo>
                    <a:pt x="104" y="10"/>
                  </a:lnTo>
                  <a:lnTo>
                    <a:pt x="154" y="10"/>
                  </a:lnTo>
                  <a:lnTo>
                    <a:pt x="206" y="10"/>
                  </a:lnTo>
                  <a:lnTo>
                    <a:pt x="206" y="8"/>
                  </a:lnTo>
                  <a:lnTo>
                    <a:pt x="206" y="4"/>
                  </a:lnTo>
                  <a:lnTo>
                    <a:pt x="206" y="2"/>
                  </a:lnTo>
                  <a:lnTo>
                    <a:pt x="206" y="0"/>
                  </a:lnTo>
                  <a:lnTo>
                    <a:pt x="154" y="0"/>
                  </a:lnTo>
                  <a:lnTo>
                    <a:pt x="104" y="0"/>
                  </a:lnTo>
                  <a:lnTo>
                    <a:pt x="5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E1975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39"/>
            <p:cNvSpPr/>
            <p:nvPr/>
          </p:nvSpPr>
          <p:spPr>
            <a:xfrm>
              <a:off x="8096250" y="4743450"/>
              <a:ext cx="82550" cy="177800"/>
            </a:xfrm>
            <a:custGeom>
              <a:avLst/>
              <a:gdLst/>
              <a:ahLst/>
              <a:cxnLst/>
              <a:rect l="l" t="t" r="r" b="b"/>
              <a:pathLst>
                <a:path w="52" h="112" extrusionOk="0">
                  <a:moveTo>
                    <a:pt x="52" y="112"/>
                  </a:moveTo>
                  <a:lnTo>
                    <a:pt x="38" y="112"/>
                  </a:lnTo>
                  <a:lnTo>
                    <a:pt x="26" y="112"/>
                  </a:lnTo>
                  <a:lnTo>
                    <a:pt x="12" y="112"/>
                  </a:lnTo>
                  <a:lnTo>
                    <a:pt x="0" y="112"/>
                  </a:lnTo>
                  <a:lnTo>
                    <a:pt x="0" y="84"/>
                  </a:lnTo>
                  <a:lnTo>
                    <a:pt x="0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6" y="0"/>
                  </a:lnTo>
                  <a:lnTo>
                    <a:pt x="38" y="0"/>
                  </a:lnTo>
                  <a:lnTo>
                    <a:pt x="52" y="0"/>
                  </a:lnTo>
                  <a:lnTo>
                    <a:pt x="52" y="28"/>
                  </a:lnTo>
                  <a:lnTo>
                    <a:pt x="52" y="56"/>
                  </a:lnTo>
                  <a:lnTo>
                    <a:pt x="52" y="84"/>
                  </a:lnTo>
                  <a:lnTo>
                    <a:pt x="52" y="112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39"/>
            <p:cNvSpPr/>
            <p:nvPr/>
          </p:nvSpPr>
          <p:spPr>
            <a:xfrm>
              <a:off x="8305800" y="4810125"/>
              <a:ext cx="82550" cy="111125"/>
            </a:xfrm>
            <a:custGeom>
              <a:avLst/>
              <a:gdLst/>
              <a:ahLst/>
              <a:cxnLst/>
              <a:rect l="l" t="t" r="r" b="b"/>
              <a:pathLst>
                <a:path w="52" h="70" extrusionOk="0">
                  <a:moveTo>
                    <a:pt x="52" y="70"/>
                  </a:moveTo>
                  <a:lnTo>
                    <a:pt x="38" y="70"/>
                  </a:lnTo>
                  <a:lnTo>
                    <a:pt x="26" y="70"/>
                  </a:lnTo>
                  <a:lnTo>
                    <a:pt x="12" y="70"/>
                  </a:lnTo>
                  <a:lnTo>
                    <a:pt x="0" y="70"/>
                  </a:lnTo>
                  <a:lnTo>
                    <a:pt x="0" y="52"/>
                  </a:lnTo>
                  <a:lnTo>
                    <a:pt x="0" y="34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6" y="0"/>
                  </a:lnTo>
                  <a:lnTo>
                    <a:pt x="38" y="0"/>
                  </a:lnTo>
                  <a:lnTo>
                    <a:pt x="52" y="0"/>
                  </a:lnTo>
                  <a:lnTo>
                    <a:pt x="52" y="16"/>
                  </a:lnTo>
                  <a:lnTo>
                    <a:pt x="52" y="34"/>
                  </a:lnTo>
                  <a:lnTo>
                    <a:pt x="52" y="52"/>
                  </a:lnTo>
                  <a:lnTo>
                    <a:pt x="52" y="70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39"/>
            <p:cNvSpPr/>
            <p:nvPr/>
          </p:nvSpPr>
          <p:spPr>
            <a:xfrm>
              <a:off x="8054975" y="4911725"/>
              <a:ext cx="139700" cy="73025"/>
            </a:xfrm>
            <a:custGeom>
              <a:avLst/>
              <a:gdLst/>
              <a:ahLst/>
              <a:cxnLst/>
              <a:rect l="l" t="t" r="r" b="b"/>
              <a:pathLst>
                <a:path w="88" h="46" extrusionOk="0">
                  <a:moveTo>
                    <a:pt x="24" y="0"/>
                  </a:moveTo>
                  <a:lnTo>
                    <a:pt x="24" y="0"/>
                  </a:lnTo>
                  <a:lnTo>
                    <a:pt x="20" y="4"/>
                  </a:lnTo>
                  <a:lnTo>
                    <a:pt x="12" y="12"/>
                  </a:lnTo>
                  <a:lnTo>
                    <a:pt x="8" y="18"/>
                  </a:lnTo>
                  <a:lnTo>
                    <a:pt x="4" y="26"/>
                  </a:lnTo>
                  <a:lnTo>
                    <a:pt x="2" y="36"/>
                  </a:lnTo>
                  <a:lnTo>
                    <a:pt x="0" y="46"/>
                  </a:lnTo>
                  <a:lnTo>
                    <a:pt x="22" y="46"/>
                  </a:lnTo>
                  <a:lnTo>
                    <a:pt x="42" y="46"/>
                  </a:lnTo>
                  <a:lnTo>
                    <a:pt x="64" y="46"/>
                  </a:lnTo>
                  <a:lnTo>
                    <a:pt x="86" y="46"/>
                  </a:lnTo>
                  <a:lnTo>
                    <a:pt x="86" y="42"/>
                  </a:lnTo>
                  <a:lnTo>
                    <a:pt x="88" y="32"/>
                  </a:lnTo>
                  <a:lnTo>
                    <a:pt x="86" y="18"/>
                  </a:lnTo>
                  <a:lnTo>
                    <a:pt x="84" y="10"/>
                  </a:lnTo>
                  <a:lnTo>
                    <a:pt x="78" y="2"/>
                  </a:lnTo>
                  <a:lnTo>
                    <a:pt x="66" y="0"/>
                  </a:lnTo>
                  <a:lnTo>
                    <a:pt x="52" y="0"/>
                  </a:lnTo>
                  <a:lnTo>
                    <a:pt x="3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39"/>
            <p:cNvSpPr/>
            <p:nvPr/>
          </p:nvSpPr>
          <p:spPr>
            <a:xfrm>
              <a:off x="8089900" y="4886325"/>
              <a:ext cx="69850" cy="31750"/>
            </a:xfrm>
            <a:custGeom>
              <a:avLst/>
              <a:gdLst/>
              <a:ahLst/>
              <a:cxnLst/>
              <a:rect l="l" t="t" r="r" b="b"/>
              <a:pathLst>
                <a:path w="44" h="20" extrusionOk="0">
                  <a:moveTo>
                    <a:pt x="2" y="18"/>
                  </a:moveTo>
                  <a:lnTo>
                    <a:pt x="2" y="18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2" y="6"/>
                  </a:lnTo>
                  <a:lnTo>
                    <a:pt x="4" y="2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40" y="2"/>
                  </a:lnTo>
                  <a:lnTo>
                    <a:pt x="42" y="4"/>
                  </a:lnTo>
                  <a:lnTo>
                    <a:pt x="44" y="8"/>
                  </a:lnTo>
                  <a:lnTo>
                    <a:pt x="44" y="14"/>
                  </a:lnTo>
                  <a:lnTo>
                    <a:pt x="44" y="20"/>
                  </a:lnTo>
                  <a:lnTo>
                    <a:pt x="40" y="20"/>
                  </a:lnTo>
                  <a:lnTo>
                    <a:pt x="30" y="20"/>
                  </a:lnTo>
                  <a:lnTo>
                    <a:pt x="16" y="20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39"/>
            <p:cNvSpPr/>
            <p:nvPr/>
          </p:nvSpPr>
          <p:spPr>
            <a:xfrm>
              <a:off x="8089900" y="4914900"/>
              <a:ext cx="60325" cy="12700"/>
            </a:xfrm>
            <a:custGeom>
              <a:avLst/>
              <a:gdLst/>
              <a:ahLst/>
              <a:cxnLst/>
              <a:rect l="l" t="t" r="r" b="b"/>
              <a:pathLst>
                <a:path w="38" h="8" extrusionOk="0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12" y="2"/>
                  </a:lnTo>
                  <a:lnTo>
                    <a:pt x="24" y="4"/>
                  </a:lnTo>
                  <a:lnTo>
                    <a:pt x="36" y="8"/>
                  </a:lnTo>
                  <a:lnTo>
                    <a:pt x="36" y="6"/>
                  </a:lnTo>
                  <a:lnTo>
                    <a:pt x="38" y="6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39"/>
            <p:cNvSpPr/>
            <p:nvPr/>
          </p:nvSpPr>
          <p:spPr>
            <a:xfrm>
              <a:off x="8086725" y="4924425"/>
              <a:ext cx="53975" cy="12700"/>
            </a:xfrm>
            <a:custGeom>
              <a:avLst/>
              <a:gdLst/>
              <a:ahLst/>
              <a:cxnLst/>
              <a:rect l="l" t="t" r="r" b="b"/>
              <a:pathLst>
                <a:path w="34" h="8" extrusionOk="0">
                  <a:moveTo>
                    <a:pt x="0" y="2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4" y="4"/>
                  </a:lnTo>
                  <a:lnTo>
                    <a:pt x="10" y="2"/>
                  </a:lnTo>
                  <a:lnTo>
                    <a:pt x="20" y="4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4" y="6"/>
                  </a:lnTo>
                  <a:lnTo>
                    <a:pt x="22" y="0"/>
                  </a:lnTo>
                  <a:lnTo>
                    <a:pt x="10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39"/>
            <p:cNvSpPr/>
            <p:nvPr/>
          </p:nvSpPr>
          <p:spPr>
            <a:xfrm>
              <a:off x="8054975" y="4933950"/>
              <a:ext cx="139700" cy="50800"/>
            </a:xfrm>
            <a:custGeom>
              <a:avLst/>
              <a:gdLst/>
              <a:ahLst/>
              <a:cxnLst/>
              <a:rect l="l" t="t" r="r" b="b"/>
              <a:pathLst>
                <a:path w="88" h="32" extrusionOk="0">
                  <a:moveTo>
                    <a:pt x="26" y="0"/>
                  </a:moveTo>
                  <a:lnTo>
                    <a:pt x="26" y="0"/>
                  </a:lnTo>
                  <a:lnTo>
                    <a:pt x="24" y="2"/>
                  </a:lnTo>
                  <a:lnTo>
                    <a:pt x="20" y="8"/>
                  </a:lnTo>
                  <a:lnTo>
                    <a:pt x="12" y="14"/>
                  </a:lnTo>
                  <a:lnTo>
                    <a:pt x="6" y="16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20" y="32"/>
                  </a:lnTo>
                  <a:lnTo>
                    <a:pt x="42" y="32"/>
                  </a:lnTo>
                  <a:lnTo>
                    <a:pt x="64" y="32"/>
                  </a:lnTo>
                  <a:lnTo>
                    <a:pt x="86" y="32"/>
                  </a:lnTo>
                  <a:lnTo>
                    <a:pt x="86" y="30"/>
                  </a:lnTo>
                  <a:lnTo>
                    <a:pt x="88" y="28"/>
                  </a:lnTo>
                  <a:lnTo>
                    <a:pt x="88" y="22"/>
                  </a:lnTo>
                  <a:lnTo>
                    <a:pt x="88" y="18"/>
                  </a:lnTo>
                  <a:lnTo>
                    <a:pt x="76" y="18"/>
                  </a:lnTo>
                  <a:lnTo>
                    <a:pt x="54" y="18"/>
                  </a:lnTo>
                  <a:lnTo>
                    <a:pt x="44" y="16"/>
                  </a:lnTo>
                  <a:lnTo>
                    <a:pt x="36" y="12"/>
                  </a:lnTo>
                  <a:lnTo>
                    <a:pt x="32" y="10"/>
                  </a:lnTo>
                  <a:lnTo>
                    <a:pt x="32" y="8"/>
                  </a:lnTo>
                  <a:lnTo>
                    <a:pt x="32" y="4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7E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39"/>
            <p:cNvSpPr/>
            <p:nvPr/>
          </p:nvSpPr>
          <p:spPr>
            <a:xfrm>
              <a:off x="8045450" y="4981575"/>
              <a:ext cx="152400" cy="15875"/>
            </a:xfrm>
            <a:custGeom>
              <a:avLst/>
              <a:gdLst/>
              <a:ahLst/>
              <a:cxnLst/>
              <a:rect l="l" t="t" r="r" b="b"/>
              <a:pathLst>
                <a:path w="96" h="10" extrusionOk="0">
                  <a:moveTo>
                    <a:pt x="6" y="0"/>
                  </a:moveTo>
                  <a:lnTo>
                    <a:pt x="28" y="0"/>
                  </a:lnTo>
                  <a:lnTo>
                    <a:pt x="50" y="0"/>
                  </a:lnTo>
                  <a:lnTo>
                    <a:pt x="72" y="0"/>
                  </a:lnTo>
                  <a:lnTo>
                    <a:pt x="94" y="0"/>
                  </a:lnTo>
                  <a:lnTo>
                    <a:pt x="94" y="2"/>
                  </a:lnTo>
                  <a:lnTo>
                    <a:pt x="96" y="4"/>
                  </a:lnTo>
                  <a:lnTo>
                    <a:pt x="94" y="8"/>
                  </a:lnTo>
                  <a:lnTo>
                    <a:pt x="92" y="10"/>
                  </a:lnTo>
                  <a:lnTo>
                    <a:pt x="68" y="8"/>
                  </a:lnTo>
                  <a:lnTo>
                    <a:pt x="46" y="8"/>
                  </a:lnTo>
                  <a:lnTo>
                    <a:pt x="24" y="8"/>
                  </a:lnTo>
                  <a:lnTo>
                    <a:pt x="2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39"/>
            <p:cNvSpPr/>
            <p:nvPr/>
          </p:nvSpPr>
          <p:spPr>
            <a:xfrm>
              <a:off x="8289925" y="4911725"/>
              <a:ext cx="139700" cy="73025"/>
            </a:xfrm>
            <a:custGeom>
              <a:avLst/>
              <a:gdLst/>
              <a:ahLst/>
              <a:cxnLst/>
              <a:rect l="l" t="t" r="r" b="b"/>
              <a:pathLst>
                <a:path w="88" h="46" extrusionOk="0">
                  <a:moveTo>
                    <a:pt x="62" y="0"/>
                  </a:moveTo>
                  <a:lnTo>
                    <a:pt x="62" y="0"/>
                  </a:lnTo>
                  <a:lnTo>
                    <a:pt x="66" y="4"/>
                  </a:lnTo>
                  <a:lnTo>
                    <a:pt x="74" y="12"/>
                  </a:lnTo>
                  <a:lnTo>
                    <a:pt x="80" y="18"/>
                  </a:lnTo>
                  <a:lnTo>
                    <a:pt x="84" y="26"/>
                  </a:lnTo>
                  <a:lnTo>
                    <a:pt x="86" y="36"/>
                  </a:lnTo>
                  <a:lnTo>
                    <a:pt x="88" y="46"/>
                  </a:lnTo>
                  <a:lnTo>
                    <a:pt x="66" y="46"/>
                  </a:lnTo>
                  <a:lnTo>
                    <a:pt x="44" y="46"/>
                  </a:lnTo>
                  <a:lnTo>
                    <a:pt x="24" y="46"/>
                  </a:lnTo>
                  <a:lnTo>
                    <a:pt x="2" y="46"/>
                  </a:lnTo>
                  <a:lnTo>
                    <a:pt x="2" y="42"/>
                  </a:lnTo>
                  <a:lnTo>
                    <a:pt x="0" y="32"/>
                  </a:lnTo>
                  <a:lnTo>
                    <a:pt x="2" y="18"/>
                  </a:lnTo>
                  <a:lnTo>
                    <a:pt x="4" y="10"/>
                  </a:lnTo>
                  <a:lnTo>
                    <a:pt x="8" y="2"/>
                  </a:lnTo>
                  <a:lnTo>
                    <a:pt x="22" y="0"/>
                  </a:lnTo>
                  <a:lnTo>
                    <a:pt x="36" y="0"/>
                  </a:lnTo>
                  <a:lnTo>
                    <a:pt x="50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39"/>
            <p:cNvSpPr/>
            <p:nvPr/>
          </p:nvSpPr>
          <p:spPr>
            <a:xfrm>
              <a:off x="8321675" y="4886325"/>
              <a:ext cx="69850" cy="31750"/>
            </a:xfrm>
            <a:custGeom>
              <a:avLst/>
              <a:gdLst/>
              <a:ahLst/>
              <a:cxnLst/>
              <a:rect l="l" t="t" r="r" b="b"/>
              <a:pathLst>
                <a:path w="44" h="20" extrusionOk="0">
                  <a:moveTo>
                    <a:pt x="44" y="18"/>
                  </a:moveTo>
                  <a:lnTo>
                    <a:pt x="44" y="18"/>
                  </a:lnTo>
                  <a:lnTo>
                    <a:pt x="44" y="16"/>
                  </a:lnTo>
                  <a:lnTo>
                    <a:pt x="44" y="10"/>
                  </a:lnTo>
                  <a:lnTo>
                    <a:pt x="44" y="6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6" y="20"/>
                  </a:lnTo>
                  <a:lnTo>
                    <a:pt x="16" y="20"/>
                  </a:lnTo>
                  <a:lnTo>
                    <a:pt x="30" y="20"/>
                  </a:lnTo>
                  <a:lnTo>
                    <a:pt x="44" y="18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39"/>
            <p:cNvSpPr/>
            <p:nvPr/>
          </p:nvSpPr>
          <p:spPr>
            <a:xfrm>
              <a:off x="8334375" y="4914900"/>
              <a:ext cx="57150" cy="12700"/>
            </a:xfrm>
            <a:custGeom>
              <a:avLst/>
              <a:gdLst/>
              <a:ahLst/>
              <a:cxnLst/>
              <a:rect l="l" t="t" r="r" b="b"/>
              <a:pathLst>
                <a:path w="36" h="8" extrusionOk="0">
                  <a:moveTo>
                    <a:pt x="0" y="6"/>
                  </a:move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14" y="4"/>
                  </a:lnTo>
                  <a:lnTo>
                    <a:pt x="24" y="2"/>
                  </a:lnTo>
                  <a:lnTo>
                    <a:pt x="32" y="2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39"/>
            <p:cNvSpPr/>
            <p:nvPr/>
          </p:nvSpPr>
          <p:spPr>
            <a:xfrm>
              <a:off x="8343900" y="4924425"/>
              <a:ext cx="53975" cy="12700"/>
            </a:xfrm>
            <a:custGeom>
              <a:avLst/>
              <a:gdLst/>
              <a:ahLst/>
              <a:cxnLst/>
              <a:rect l="l" t="t" r="r" b="b"/>
              <a:pathLst>
                <a:path w="34" h="8" extrusionOk="0">
                  <a:moveTo>
                    <a:pt x="0" y="6"/>
                  </a:moveTo>
                  <a:lnTo>
                    <a:pt x="0" y="6"/>
                  </a:lnTo>
                  <a:lnTo>
                    <a:pt x="0" y="8"/>
                  </a:lnTo>
                  <a:lnTo>
                    <a:pt x="12" y="4"/>
                  </a:lnTo>
                  <a:lnTo>
                    <a:pt x="24" y="2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39"/>
            <p:cNvSpPr/>
            <p:nvPr/>
          </p:nvSpPr>
          <p:spPr>
            <a:xfrm>
              <a:off x="8289925" y="4933950"/>
              <a:ext cx="139700" cy="50800"/>
            </a:xfrm>
            <a:custGeom>
              <a:avLst/>
              <a:gdLst/>
              <a:ahLst/>
              <a:cxnLst/>
              <a:rect l="l" t="t" r="r" b="b"/>
              <a:pathLst>
                <a:path w="88" h="32" extrusionOk="0">
                  <a:moveTo>
                    <a:pt x="62" y="0"/>
                  </a:moveTo>
                  <a:lnTo>
                    <a:pt x="62" y="0"/>
                  </a:lnTo>
                  <a:lnTo>
                    <a:pt x="64" y="2"/>
                  </a:lnTo>
                  <a:lnTo>
                    <a:pt x="68" y="8"/>
                  </a:lnTo>
                  <a:lnTo>
                    <a:pt x="76" y="14"/>
                  </a:lnTo>
                  <a:lnTo>
                    <a:pt x="80" y="16"/>
                  </a:lnTo>
                  <a:lnTo>
                    <a:pt x="86" y="16"/>
                  </a:lnTo>
                  <a:lnTo>
                    <a:pt x="86" y="18"/>
                  </a:lnTo>
                  <a:lnTo>
                    <a:pt x="88" y="20"/>
                  </a:lnTo>
                  <a:lnTo>
                    <a:pt x="88" y="24"/>
                  </a:lnTo>
                  <a:lnTo>
                    <a:pt x="88" y="32"/>
                  </a:lnTo>
                  <a:lnTo>
                    <a:pt x="66" y="32"/>
                  </a:lnTo>
                  <a:lnTo>
                    <a:pt x="44" y="32"/>
                  </a:lnTo>
                  <a:lnTo>
                    <a:pt x="22" y="32"/>
                  </a:lnTo>
                  <a:lnTo>
                    <a:pt x="2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10" y="18"/>
                  </a:lnTo>
                  <a:lnTo>
                    <a:pt x="32" y="18"/>
                  </a:lnTo>
                  <a:lnTo>
                    <a:pt x="44" y="16"/>
                  </a:lnTo>
                  <a:lnTo>
                    <a:pt x="52" y="12"/>
                  </a:lnTo>
                  <a:lnTo>
                    <a:pt x="54" y="10"/>
                  </a:lnTo>
                  <a:lnTo>
                    <a:pt x="56" y="8"/>
                  </a:lnTo>
                  <a:lnTo>
                    <a:pt x="56" y="4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7E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39"/>
            <p:cNvSpPr/>
            <p:nvPr/>
          </p:nvSpPr>
          <p:spPr>
            <a:xfrm>
              <a:off x="8286750" y="4981575"/>
              <a:ext cx="149225" cy="15875"/>
            </a:xfrm>
            <a:custGeom>
              <a:avLst/>
              <a:gdLst/>
              <a:ahLst/>
              <a:cxnLst/>
              <a:rect l="l" t="t" r="r" b="b"/>
              <a:pathLst>
                <a:path w="94" h="10" extrusionOk="0">
                  <a:moveTo>
                    <a:pt x="90" y="0"/>
                  </a:moveTo>
                  <a:lnTo>
                    <a:pt x="68" y="0"/>
                  </a:lnTo>
                  <a:lnTo>
                    <a:pt x="46" y="0"/>
                  </a:lnTo>
                  <a:lnTo>
                    <a:pt x="2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10"/>
                  </a:lnTo>
                  <a:lnTo>
                    <a:pt x="26" y="8"/>
                  </a:lnTo>
                  <a:lnTo>
                    <a:pt x="48" y="8"/>
                  </a:lnTo>
                  <a:lnTo>
                    <a:pt x="72" y="8"/>
                  </a:lnTo>
                  <a:lnTo>
                    <a:pt x="94" y="8"/>
                  </a:lnTo>
                  <a:lnTo>
                    <a:pt x="94" y="4"/>
                  </a:lnTo>
                  <a:lnTo>
                    <a:pt x="94" y="2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39"/>
            <p:cNvSpPr/>
            <p:nvPr/>
          </p:nvSpPr>
          <p:spPr>
            <a:xfrm>
              <a:off x="7893050" y="3251200"/>
              <a:ext cx="688975" cy="714375"/>
            </a:xfrm>
            <a:custGeom>
              <a:avLst/>
              <a:gdLst/>
              <a:ahLst/>
              <a:cxnLst/>
              <a:rect l="l" t="t" r="r" b="b"/>
              <a:pathLst>
                <a:path w="434" h="450" extrusionOk="0">
                  <a:moveTo>
                    <a:pt x="218" y="0"/>
                  </a:moveTo>
                  <a:lnTo>
                    <a:pt x="218" y="0"/>
                  </a:lnTo>
                  <a:lnTo>
                    <a:pt x="200" y="0"/>
                  </a:lnTo>
                  <a:lnTo>
                    <a:pt x="182" y="2"/>
                  </a:lnTo>
                  <a:lnTo>
                    <a:pt x="164" y="8"/>
                  </a:lnTo>
                  <a:lnTo>
                    <a:pt x="144" y="14"/>
                  </a:lnTo>
                  <a:lnTo>
                    <a:pt x="126" y="20"/>
                  </a:lnTo>
                  <a:lnTo>
                    <a:pt x="108" y="30"/>
                  </a:lnTo>
                  <a:lnTo>
                    <a:pt x="92" y="42"/>
                  </a:lnTo>
                  <a:lnTo>
                    <a:pt x="74" y="54"/>
                  </a:lnTo>
                  <a:lnTo>
                    <a:pt x="60" y="68"/>
                  </a:lnTo>
                  <a:lnTo>
                    <a:pt x="46" y="84"/>
                  </a:lnTo>
                  <a:lnTo>
                    <a:pt x="32" y="102"/>
                  </a:lnTo>
                  <a:lnTo>
                    <a:pt x="22" y="122"/>
                  </a:lnTo>
                  <a:lnTo>
                    <a:pt x="12" y="142"/>
                  </a:lnTo>
                  <a:lnTo>
                    <a:pt x="6" y="166"/>
                  </a:lnTo>
                  <a:lnTo>
                    <a:pt x="2" y="190"/>
                  </a:lnTo>
                  <a:lnTo>
                    <a:pt x="0" y="216"/>
                  </a:lnTo>
                  <a:lnTo>
                    <a:pt x="2" y="244"/>
                  </a:lnTo>
                  <a:lnTo>
                    <a:pt x="6" y="268"/>
                  </a:lnTo>
                  <a:lnTo>
                    <a:pt x="10" y="292"/>
                  </a:lnTo>
                  <a:lnTo>
                    <a:pt x="18" y="314"/>
                  </a:lnTo>
                  <a:lnTo>
                    <a:pt x="28" y="336"/>
                  </a:lnTo>
                  <a:lnTo>
                    <a:pt x="40" y="354"/>
                  </a:lnTo>
                  <a:lnTo>
                    <a:pt x="52" y="372"/>
                  </a:lnTo>
                  <a:lnTo>
                    <a:pt x="66" y="388"/>
                  </a:lnTo>
                  <a:lnTo>
                    <a:pt x="82" y="402"/>
                  </a:lnTo>
                  <a:lnTo>
                    <a:pt x="100" y="414"/>
                  </a:lnTo>
                  <a:lnTo>
                    <a:pt x="118" y="426"/>
                  </a:lnTo>
                  <a:lnTo>
                    <a:pt x="136" y="434"/>
                  </a:lnTo>
                  <a:lnTo>
                    <a:pt x="156" y="442"/>
                  </a:lnTo>
                  <a:lnTo>
                    <a:pt x="176" y="446"/>
                  </a:lnTo>
                  <a:lnTo>
                    <a:pt x="196" y="450"/>
                  </a:lnTo>
                  <a:lnTo>
                    <a:pt x="218" y="450"/>
                  </a:lnTo>
                  <a:lnTo>
                    <a:pt x="240" y="450"/>
                  </a:lnTo>
                  <a:lnTo>
                    <a:pt x="262" y="446"/>
                  </a:lnTo>
                  <a:lnTo>
                    <a:pt x="284" y="442"/>
                  </a:lnTo>
                  <a:lnTo>
                    <a:pt x="304" y="434"/>
                  </a:lnTo>
                  <a:lnTo>
                    <a:pt x="324" y="426"/>
                  </a:lnTo>
                  <a:lnTo>
                    <a:pt x="342" y="414"/>
                  </a:lnTo>
                  <a:lnTo>
                    <a:pt x="358" y="402"/>
                  </a:lnTo>
                  <a:lnTo>
                    <a:pt x="374" y="388"/>
                  </a:lnTo>
                  <a:lnTo>
                    <a:pt x="388" y="372"/>
                  </a:lnTo>
                  <a:lnTo>
                    <a:pt x="400" y="354"/>
                  </a:lnTo>
                  <a:lnTo>
                    <a:pt x="410" y="336"/>
                  </a:lnTo>
                  <a:lnTo>
                    <a:pt x="418" y="314"/>
                  </a:lnTo>
                  <a:lnTo>
                    <a:pt x="426" y="292"/>
                  </a:lnTo>
                  <a:lnTo>
                    <a:pt x="430" y="268"/>
                  </a:lnTo>
                  <a:lnTo>
                    <a:pt x="434" y="244"/>
                  </a:lnTo>
                  <a:lnTo>
                    <a:pt x="434" y="216"/>
                  </a:lnTo>
                  <a:lnTo>
                    <a:pt x="434" y="190"/>
                  </a:lnTo>
                  <a:lnTo>
                    <a:pt x="430" y="166"/>
                  </a:lnTo>
                  <a:lnTo>
                    <a:pt x="422" y="142"/>
                  </a:lnTo>
                  <a:lnTo>
                    <a:pt x="414" y="122"/>
                  </a:lnTo>
                  <a:lnTo>
                    <a:pt x="402" y="102"/>
                  </a:lnTo>
                  <a:lnTo>
                    <a:pt x="390" y="84"/>
                  </a:lnTo>
                  <a:lnTo>
                    <a:pt x="376" y="68"/>
                  </a:lnTo>
                  <a:lnTo>
                    <a:pt x="360" y="54"/>
                  </a:lnTo>
                  <a:lnTo>
                    <a:pt x="344" y="42"/>
                  </a:lnTo>
                  <a:lnTo>
                    <a:pt x="326" y="30"/>
                  </a:lnTo>
                  <a:lnTo>
                    <a:pt x="308" y="20"/>
                  </a:lnTo>
                  <a:lnTo>
                    <a:pt x="290" y="14"/>
                  </a:lnTo>
                  <a:lnTo>
                    <a:pt x="272" y="8"/>
                  </a:lnTo>
                  <a:lnTo>
                    <a:pt x="252" y="2"/>
                  </a:lnTo>
                  <a:lnTo>
                    <a:pt x="234" y="0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9A65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39"/>
            <p:cNvSpPr/>
            <p:nvPr/>
          </p:nvSpPr>
          <p:spPr>
            <a:xfrm>
              <a:off x="8232775" y="3781425"/>
              <a:ext cx="22225" cy="25400"/>
            </a:xfrm>
            <a:custGeom>
              <a:avLst/>
              <a:gdLst/>
              <a:ahLst/>
              <a:cxnLst/>
              <a:rect l="l" t="t" r="r" b="b"/>
              <a:pathLst>
                <a:path w="14" h="16" extrusionOk="0">
                  <a:moveTo>
                    <a:pt x="14" y="8"/>
                  </a:moveTo>
                  <a:lnTo>
                    <a:pt x="14" y="8"/>
                  </a:lnTo>
                  <a:lnTo>
                    <a:pt x="14" y="10"/>
                  </a:lnTo>
                  <a:lnTo>
                    <a:pt x="12" y="14"/>
                  </a:lnTo>
                  <a:lnTo>
                    <a:pt x="10" y="14"/>
                  </a:lnTo>
                  <a:lnTo>
                    <a:pt x="6" y="16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6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rgbClr val="F8AA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39"/>
            <p:cNvSpPr/>
            <p:nvPr/>
          </p:nvSpPr>
          <p:spPr>
            <a:xfrm>
              <a:off x="8070850" y="3705225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54" h="54" extrusionOk="0">
                  <a:moveTo>
                    <a:pt x="54" y="26"/>
                  </a:moveTo>
                  <a:lnTo>
                    <a:pt x="54" y="26"/>
                  </a:lnTo>
                  <a:lnTo>
                    <a:pt x="52" y="38"/>
                  </a:lnTo>
                  <a:lnTo>
                    <a:pt x="46" y="46"/>
                  </a:lnTo>
                  <a:lnTo>
                    <a:pt x="38" y="52"/>
                  </a:lnTo>
                  <a:lnTo>
                    <a:pt x="26" y="54"/>
                  </a:lnTo>
                  <a:lnTo>
                    <a:pt x="16" y="52"/>
                  </a:lnTo>
                  <a:lnTo>
                    <a:pt x="8" y="46"/>
                  </a:lnTo>
                  <a:lnTo>
                    <a:pt x="2" y="38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4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39"/>
            <p:cNvSpPr/>
            <p:nvPr/>
          </p:nvSpPr>
          <p:spPr>
            <a:xfrm>
              <a:off x="8099425" y="3733800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8" y="10"/>
                  </a:moveTo>
                  <a:lnTo>
                    <a:pt x="18" y="10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2" y="18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8" y="6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724F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39"/>
            <p:cNvSpPr/>
            <p:nvPr/>
          </p:nvSpPr>
          <p:spPr>
            <a:xfrm>
              <a:off x="8331200" y="3705225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54" h="54" extrusionOk="0">
                  <a:moveTo>
                    <a:pt x="0" y="26"/>
                  </a:moveTo>
                  <a:lnTo>
                    <a:pt x="0" y="26"/>
                  </a:lnTo>
                  <a:lnTo>
                    <a:pt x="2" y="38"/>
                  </a:lnTo>
                  <a:lnTo>
                    <a:pt x="8" y="46"/>
                  </a:lnTo>
                  <a:lnTo>
                    <a:pt x="16" y="52"/>
                  </a:lnTo>
                  <a:lnTo>
                    <a:pt x="26" y="54"/>
                  </a:lnTo>
                  <a:lnTo>
                    <a:pt x="36" y="52"/>
                  </a:lnTo>
                  <a:lnTo>
                    <a:pt x="46" y="46"/>
                  </a:lnTo>
                  <a:lnTo>
                    <a:pt x="52" y="38"/>
                  </a:lnTo>
                  <a:lnTo>
                    <a:pt x="54" y="26"/>
                  </a:lnTo>
                  <a:lnTo>
                    <a:pt x="52" y="16"/>
                  </a:lnTo>
                  <a:lnTo>
                    <a:pt x="46" y="8"/>
                  </a:lnTo>
                  <a:lnTo>
                    <a:pt x="36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39"/>
            <p:cNvSpPr/>
            <p:nvPr/>
          </p:nvSpPr>
          <p:spPr>
            <a:xfrm>
              <a:off x="8356600" y="3733800"/>
              <a:ext cx="31750" cy="28575"/>
            </a:xfrm>
            <a:custGeom>
              <a:avLst/>
              <a:gdLst/>
              <a:ahLst/>
              <a:cxnLst/>
              <a:rect l="l" t="t" r="r" b="b"/>
              <a:pathLst>
                <a:path w="20" h="18" extrusionOk="0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6" y="18"/>
                  </a:lnTo>
                  <a:lnTo>
                    <a:pt x="10" y="18"/>
                  </a:lnTo>
                  <a:lnTo>
                    <a:pt x="14" y="18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10"/>
                  </a:lnTo>
                  <a:lnTo>
                    <a:pt x="20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24F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39"/>
            <p:cNvSpPr/>
            <p:nvPr/>
          </p:nvSpPr>
          <p:spPr>
            <a:xfrm>
              <a:off x="8207375" y="3844925"/>
              <a:ext cx="69850" cy="34925"/>
            </a:xfrm>
            <a:custGeom>
              <a:avLst/>
              <a:gdLst/>
              <a:ahLst/>
              <a:cxnLst/>
              <a:rect l="l" t="t" r="r" b="b"/>
              <a:pathLst>
                <a:path w="44" h="22" extrusionOk="0">
                  <a:moveTo>
                    <a:pt x="44" y="12"/>
                  </a:moveTo>
                  <a:lnTo>
                    <a:pt x="44" y="12"/>
                  </a:lnTo>
                  <a:lnTo>
                    <a:pt x="42" y="16"/>
                  </a:lnTo>
                  <a:lnTo>
                    <a:pt x="38" y="18"/>
                  </a:lnTo>
                  <a:lnTo>
                    <a:pt x="30" y="20"/>
                  </a:lnTo>
                  <a:lnTo>
                    <a:pt x="22" y="22"/>
                  </a:lnTo>
                  <a:lnTo>
                    <a:pt x="12" y="20"/>
                  </a:lnTo>
                  <a:lnTo>
                    <a:pt x="6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6" y="4"/>
                  </a:lnTo>
                  <a:lnTo>
                    <a:pt x="12" y="2"/>
                  </a:lnTo>
                  <a:lnTo>
                    <a:pt x="22" y="0"/>
                  </a:lnTo>
                  <a:lnTo>
                    <a:pt x="30" y="2"/>
                  </a:lnTo>
                  <a:lnTo>
                    <a:pt x="38" y="4"/>
                  </a:lnTo>
                  <a:lnTo>
                    <a:pt x="42" y="8"/>
                  </a:lnTo>
                  <a:lnTo>
                    <a:pt x="44" y="12"/>
                  </a:lnTo>
                  <a:close/>
                </a:path>
              </a:pathLst>
            </a:custGeom>
            <a:solidFill>
              <a:srgbClr val="F8AA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39"/>
            <p:cNvSpPr/>
            <p:nvPr/>
          </p:nvSpPr>
          <p:spPr>
            <a:xfrm>
              <a:off x="7848600" y="3673475"/>
              <a:ext cx="142875" cy="133350"/>
            </a:xfrm>
            <a:custGeom>
              <a:avLst/>
              <a:gdLst/>
              <a:ahLst/>
              <a:cxnLst/>
              <a:rect l="l" t="t" r="r" b="b"/>
              <a:pathLst>
                <a:path w="90" h="84" extrusionOk="0">
                  <a:moveTo>
                    <a:pt x="90" y="42"/>
                  </a:moveTo>
                  <a:lnTo>
                    <a:pt x="90" y="42"/>
                  </a:lnTo>
                  <a:lnTo>
                    <a:pt x="90" y="50"/>
                  </a:lnTo>
                  <a:lnTo>
                    <a:pt x="86" y="58"/>
                  </a:lnTo>
                  <a:lnTo>
                    <a:pt x="82" y="66"/>
                  </a:lnTo>
                  <a:lnTo>
                    <a:pt x="78" y="72"/>
                  </a:lnTo>
                  <a:lnTo>
                    <a:pt x="70" y="76"/>
                  </a:lnTo>
                  <a:lnTo>
                    <a:pt x="62" y="80"/>
                  </a:lnTo>
                  <a:lnTo>
                    <a:pt x="54" y="82"/>
                  </a:lnTo>
                  <a:lnTo>
                    <a:pt x="46" y="84"/>
                  </a:lnTo>
                  <a:lnTo>
                    <a:pt x="36" y="82"/>
                  </a:lnTo>
                  <a:lnTo>
                    <a:pt x="28" y="80"/>
                  </a:lnTo>
                  <a:lnTo>
                    <a:pt x="20" y="76"/>
                  </a:lnTo>
                  <a:lnTo>
                    <a:pt x="14" y="72"/>
                  </a:lnTo>
                  <a:lnTo>
                    <a:pt x="8" y="66"/>
                  </a:lnTo>
                  <a:lnTo>
                    <a:pt x="4" y="58"/>
                  </a:lnTo>
                  <a:lnTo>
                    <a:pt x="2" y="50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26"/>
                  </a:lnTo>
                  <a:lnTo>
                    <a:pt x="8" y="18"/>
                  </a:lnTo>
                  <a:lnTo>
                    <a:pt x="14" y="12"/>
                  </a:lnTo>
                  <a:lnTo>
                    <a:pt x="20" y="6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62" y="4"/>
                  </a:lnTo>
                  <a:lnTo>
                    <a:pt x="70" y="6"/>
                  </a:lnTo>
                  <a:lnTo>
                    <a:pt x="78" y="12"/>
                  </a:lnTo>
                  <a:lnTo>
                    <a:pt x="82" y="18"/>
                  </a:lnTo>
                  <a:lnTo>
                    <a:pt x="86" y="26"/>
                  </a:lnTo>
                  <a:lnTo>
                    <a:pt x="90" y="34"/>
                  </a:lnTo>
                  <a:lnTo>
                    <a:pt x="90" y="42"/>
                  </a:lnTo>
                  <a:close/>
                </a:path>
              </a:pathLst>
            </a:custGeom>
            <a:solidFill>
              <a:srgbClr val="9A65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39"/>
            <p:cNvSpPr/>
            <p:nvPr/>
          </p:nvSpPr>
          <p:spPr>
            <a:xfrm>
              <a:off x="8486775" y="3673475"/>
              <a:ext cx="142875" cy="133350"/>
            </a:xfrm>
            <a:custGeom>
              <a:avLst/>
              <a:gdLst/>
              <a:ahLst/>
              <a:cxnLst/>
              <a:rect l="l" t="t" r="r" b="b"/>
              <a:pathLst>
                <a:path w="90" h="84" extrusionOk="0">
                  <a:moveTo>
                    <a:pt x="90" y="42"/>
                  </a:moveTo>
                  <a:lnTo>
                    <a:pt x="90" y="42"/>
                  </a:lnTo>
                  <a:lnTo>
                    <a:pt x="88" y="50"/>
                  </a:lnTo>
                  <a:lnTo>
                    <a:pt x="86" y="58"/>
                  </a:lnTo>
                  <a:lnTo>
                    <a:pt x="82" y="66"/>
                  </a:lnTo>
                  <a:lnTo>
                    <a:pt x="76" y="72"/>
                  </a:lnTo>
                  <a:lnTo>
                    <a:pt x="70" y="76"/>
                  </a:lnTo>
                  <a:lnTo>
                    <a:pt x="62" y="80"/>
                  </a:lnTo>
                  <a:lnTo>
                    <a:pt x="54" y="82"/>
                  </a:lnTo>
                  <a:lnTo>
                    <a:pt x="46" y="84"/>
                  </a:lnTo>
                  <a:lnTo>
                    <a:pt x="36" y="82"/>
                  </a:lnTo>
                  <a:lnTo>
                    <a:pt x="28" y="80"/>
                  </a:lnTo>
                  <a:lnTo>
                    <a:pt x="20" y="76"/>
                  </a:lnTo>
                  <a:lnTo>
                    <a:pt x="14" y="72"/>
                  </a:lnTo>
                  <a:lnTo>
                    <a:pt x="8" y="66"/>
                  </a:lnTo>
                  <a:lnTo>
                    <a:pt x="4" y="58"/>
                  </a:lnTo>
                  <a:lnTo>
                    <a:pt x="2" y="50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26"/>
                  </a:lnTo>
                  <a:lnTo>
                    <a:pt x="8" y="18"/>
                  </a:lnTo>
                  <a:lnTo>
                    <a:pt x="14" y="12"/>
                  </a:lnTo>
                  <a:lnTo>
                    <a:pt x="20" y="6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62" y="4"/>
                  </a:lnTo>
                  <a:lnTo>
                    <a:pt x="70" y="6"/>
                  </a:lnTo>
                  <a:lnTo>
                    <a:pt x="76" y="12"/>
                  </a:lnTo>
                  <a:lnTo>
                    <a:pt x="82" y="18"/>
                  </a:lnTo>
                  <a:lnTo>
                    <a:pt x="86" y="26"/>
                  </a:lnTo>
                  <a:lnTo>
                    <a:pt x="88" y="34"/>
                  </a:lnTo>
                  <a:lnTo>
                    <a:pt x="90" y="42"/>
                  </a:lnTo>
                  <a:close/>
                </a:path>
              </a:pathLst>
            </a:custGeom>
            <a:solidFill>
              <a:srgbClr val="9A65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39"/>
            <p:cNvSpPr/>
            <p:nvPr/>
          </p:nvSpPr>
          <p:spPr>
            <a:xfrm>
              <a:off x="7893050" y="3232150"/>
              <a:ext cx="692150" cy="511175"/>
            </a:xfrm>
            <a:custGeom>
              <a:avLst/>
              <a:gdLst/>
              <a:ahLst/>
              <a:cxnLst/>
              <a:rect l="l" t="t" r="r" b="b"/>
              <a:pathLst>
                <a:path w="436" h="322" extrusionOk="0">
                  <a:moveTo>
                    <a:pt x="8" y="160"/>
                  </a:moveTo>
                  <a:lnTo>
                    <a:pt x="8" y="160"/>
                  </a:lnTo>
                  <a:lnTo>
                    <a:pt x="4" y="182"/>
                  </a:lnTo>
                  <a:lnTo>
                    <a:pt x="0" y="204"/>
                  </a:lnTo>
                  <a:lnTo>
                    <a:pt x="0" y="222"/>
                  </a:lnTo>
                  <a:lnTo>
                    <a:pt x="0" y="238"/>
                  </a:lnTo>
                  <a:lnTo>
                    <a:pt x="2" y="266"/>
                  </a:lnTo>
                  <a:lnTo>
                    <a:pt x="8" y="288"/>
                  </a:lnTo>
                  <a:lnTo>
                    <a:pt x="14" y="304"/>
                  </a:lnTo>
                  <a:lnTo>
                    <a:pt x="20" y="314"/>
                  </a:lnTo>
                  <a:lnTo>
                    <a:pt x="28" y="322"/>
                  </a:lnTo>
                  <a:lnTo>
                    <a:pt x="24" y="308"/>
                  </a:lnTo>
                  <a:lnTo>
                    <a:pt x="20" y="294"/>
                  </a:lnTo>
                  <a:lnTo>
                    <a:pt x="18" y="268"/>
                  </a:lnTo>
                  <a:lnTo>
                    <a:pt x="18" y="244"/>
                  </a:lnTo>
                  <a:lnTo>
                    <a:pt x="22" y="222"/>
                  </a:lnTo>
                  <a:lnTo>
                    <a:pt x="28" y="206"/>
                  </a:lnTo>
                  <a:lnTo>
                    <a:pt x="32" y="192"/>
                  </a:lnTo>
                  <a:lnTo>
                    <a:pt x="38" y="180"/>
                  </a:lnTo>
                  <a:lnTo>
                    <a:pt x="44" y="172"/>
                  </a:lnTo>
                  <a:lnTo>
                    <a:pt x="52" y="164"/>
                  </a:lnTo>
                  <a:lnTo>
                    <a:pt x="58" y="158"/>
                  </a:lnTo>
                  <a:lnTo>
                    <a:pt x="66" y="156"/>
                  </a:lnTo>
                  <a:lnTo>
                    <a:pt x="74" y="152"/>
                  </a:lnTo>
                  <a:lnTo>
                    <a:pt x="80" y="152"/>
                  </a:lnTo>
                  <a:lnTo>
                    <a:pt x="94" y="152"/>
                  </a:lnTo>
                  <a:lnTo>
                    <a:pt x="108" y="156"/>
                  </a:lnTo>
                  <a:lnTo>
                    <a:pt x="118" y="160"/>
                  </a:lnTo>
                  <a:lnTo>
                    <a:pt x="128" y="166"/>
                  </a:lnTo>
                  <a:lnTo>
                    <a:pt x="142" y="176"/>
                  </a:lnTo>
                  <a:lnTo>
                    <a:pt x="158" y="184"/>
                  </a:lnTo>
                  <a:lnTo>
                    <a:pt x="172" y="190"/>
                  </a:lnTo>
                  <a:lnTo>
                    <a:pt x="184" y="194"/>
                  </a:lnTo>
                  <a:lnTo>
                    <a:pt x="206" y="198"/>
                  </a:lnTo>
                  <a:lnTo>
                    <a:pt x="218" y="198"/>
                  </a:lnTo>
                  <a:lnTo>
                    <a:pt x="230" y="198"/>
                  </a:lnTo>
                  <a:lnTo>
                    <a:pt x="252" y="194"/>
                  </a:lnTo>
                  <a:lnTo>
                    <a:pt x="264" y="190"/>
                  </a:lnTo>
                  <a:lnTo>
                    <a:pt x="278" y="184"/>
                  </a:lnTo>
                  <a:lnTo>
                    <a:pt x="294" y="176"/>
                  </a:lnTo>
                  <a:lnTo>
                    <a:pt x="308" y="166"/>
                  </a:lnTo>
                  <a:lnTo>
                    <a:pt x="318" y="158"/>
                  </a:lnTo>
                  <a:lnTo>
                    <a:pt x="330" y="152"/>
                  </a:lnTo>
                  <a:lnTo>
                    <a:pt x="344" y="148"/>
                  </a:lnTo>
                  <a:lnTo>
                    <a:pt x="360" y="146"/>
                  </a:lnTo>
                  <a:lnTo>
                    <a:pt x="368" y="146"/>
                  </a:lnTo>
                  <a:lnTo>
                    <a:pt x="376" y="148"/>
                  </a:lnTo>
                  <a:lnTo>
                    <a:pt x="384" y="150"/>
                  </a:lnTo>
                  <a:lnTo>
                    <a:pt x="392" y="156"/>
                  </a:lnTo>
                  <a:lnTo>
                    <a:pt x="400" y="162"/>
                  </a:lnTo>
                  <a:lnTo>
                    <a:pt x="406" y="172"/>
                  </a:lnTo>
                  <a:lnTo>
                    <a:pt x="412" y="184"/>
                  </a:lnTo>
                  <a:lnTo>
                    <a:pt x="416" y="198"/>
                  </a:lnTo>
                  <a:lnTo>
                    <a:pt x="420" y="218"/>
                  </a:lnTo>
                  <a:lnTo>
                    <a:pt x="424" y="240"/>
                  </a:lnTo>
                  <a:lnTo>
                    <a:pt x="424" y="266"/>
                  </a:lnTo>
                  <a:lnTo>
                    <a:pt x="422" y="280"/>
                  </a:lnTo>
                  <a:lnTo>
                    <a:pt x="418" y="292"/>
                  </a:lnTo>
                  <a:lnTo>
                    <a:pt x="414" y="308"/>
                  </a:lnTo>
                  <a:lnTo>
                    <a:pt x="408" y="322"/>
                  </a:lnTo>
                  <a:lnTo>
                    <a:pt x="414" y="314"/>
                  </a:lnTo>
                  <a:lnTo>
                    <a:pt x="422" y="304"/>
                  </a:lnTo>
                  <a:lnTo>
                    <a:pt x="428" y="288"/>
                  </a:lnTo>
                  <a:lnTo>
                    <a:pt x="434" y="266"/>
                  </a:lnTo>
                  <a:lnTo>
                    <a:pt x="436" y="238"/>
                  </a:lnTo>
                  <a:lnTo>
                    <a:pt x="436" y="222"/>
                  </a:lnTo>
                  <a:lnTo>
                    <a:pt x="436" y="204"/>
                  </a:lnTo>
                  <a:lnTo>
                    <a:pt x="432" y="182"/>
                  </a:lnTo>
                  <a:lnTo>
                    <a:pt x="428" y="160"/>
                  </a:lnTo>
                  <a:lnTo>
                    <a:pt x="426" y="154"/>
                  </a:lnTo>
                  <a:lnTo>
                    <a:pt x="420" y="136"/>
                  </a:lnTo>
                  <a:lnTo>
                    <a:pt x="408" y="110"/>
                  </a:lnTo>
                  <a:lnTo>
                    <a:pt x="398" y="96"/>
                  </a:lnTo>
                  <a:lnTo>
                    <a:pt x="388" y="82"/>
                  </a:lnTo>
                  <a:lnTo>
                    <a:pt x="376" y="66"/>
                  </a:lnTo>
                  <a:lnTo>
                    <a:pt x="362" y="52"/>
                  </a:lnTo>
                  <a:lnTo>
                    <a:pt x="344" y="38"/>
                  </a:lnTo>
                  <a:lnTo>
                    <a:pt x="324" y="26"/>
                  </a:lnTo>
                  <a:lnTo>
                    <a:pt x="302" y="16"/>
                  </a:lnTo>
                  <a:lnTo>
                    <a:pt x="278" y="8"/>
                  </a:lnTo>
                  <a:lnTo>
                    <a:pt x="250" y="2"/>
                  </a:lnTo>
                  <a:lnTo>
                    <a:pt x="220" y="0"/>
                  </a:lnTo>
                  <a:lnTo>
                    <a:pt x="212" y="2"/>
                  </a:lnTo>
                  <a:lnTo>
                    <a:pt x="192" y="4"/>
                  </a:lnTo>
                  <a:lnTo>
                    <a:pt x="162" y="10"/>
                  </a:lnTo>
                  <a:lnTo>
                    <a:pt x="146" y="14"/>
                  </a:lnTo>
                  <a:lnTo>
                    <a:pt x="128" y="20"/>
                  </a:lnTo>
                  <a:lnTo>
                    <a:pt x="108" y="30"/>
                  </a:lnTo>
                  <a:lnTo>
                    <a:pt x="90" y="40"/>
                  </a:lnTo>
                  <a:lnTo>
                    <a:pt x="72" y="52"/>
                  </a:lnTo>
                  <a:lnTo>
                    <a:pt x="56" y="68"/>
                  </a:lnTo>
                  <a:lnTo>
                    <a:pt x="40" y="86"/>
                  </a:lnTo>
                  <a:lnTo>
                    <a:pt x="28" y="108"/>
                  </a:lnTo>
                  <a:lnTo>
                    <a:pt x="16" y="132"/>
                  </a:lnTo>
                  <a:lnTo>
                    <a:pt x="8" y="160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4" name="Google Shape;2024;p39"/>
          <p:cNvGrpSpPr/>
          <p:nvPr/>
        </p:nvGrpSpPr>
        <p:grpSpPr>
          <a:xfrm>
            <a:off x="304800" y="0"/>
            <a:ext cx="1828800" cy="1828800"/>
            <a:chOff x="1066800" y="457200"/>
            <a:chExt cx="1828800" cy="1828800"/>
          </a:xfrm>
        </p:grpSpPr>
        <p:sp>
          <p:nvSpPr>
            <p:cNvPr id="2025" name="Google Shape;2025;p39"/>
            <p:cNvSpPr/>
            <p:nvPr/>
          </p:nvSpPr>
          <p:spPr>
            <a:xfrm>
              <a:off x="1066800" y="457200"/>
              <a:ext cx="1828800" cy="182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39"/>
            <p:cNvSpPr/>
            <p:nvPr/>
          </p:nvSpPr>
          <p:spPr>
            <a:xfrm>
              <a:off x="1520825" y="1222375"/>
              <a:ext cx="920750" cy="841375"/>
            </a:xfrm>
            <a:custGeom>
              <a:avLst/>
              <a:gdLst/>
              <a:ahLst/>
              <a:cxnLst/>
              <a:rect l="l" t="t" r="r" b="b"/>
              <a:pathLst>
                <a:path w="580" h="530" extrusionOk="0">
                  <a:moveTo>
                    <a:pt x="470" y="56"/>
                  </a:moveTo>
                  <a:lnTo>
                    <a:pt x="470" y="56"/>
                  </a:lnTo>
                  <a:lnTo>
                    <a:pt x="490" y="74"/>
                  </a:lnTo>
                  <a:lnTo>
                    <a:pt x="510" y="94"/>
                  </a:lnTo>
                  <a:lnTo>
                    <a:pt x="528" y="122"/>
                  </a:lnTo>
                  <a:lnTo>
                    <a:pt x="544" y="152"/>
                  </a:lnTo>
                  <a:lnTo>
                    <a:pt x="558" y="186"/>
                  </a:lnTo>
                  <a:lnTo>
                    <a:pt x="564" y="204"/>
                  </a:lnTo>
                  <a:lnTo>
                    <a:pt x="570" y="224"/>
                  </a:lnTo>
                  <a:lnTo>
                    <a:pt x="574" y="246"/>
                  </a:lnTo>
                  <a:lnTo>
                    <a:pt x="578" y="268"/>
                  </a:lnTo>
                  <a:lnTo>
                    <a:pt x="580" y="292"/>
                  </a:lnTo>
                  <a:lnTo>
                    <a:pt x="580" y="316"/>
                  </a:lnTo>
                  <a:lnTo>
                    <a:pt x="580" y="324"/>
                  </a:lnTo>
                  <a:lnTo>
                    <a:pt x="578" y="330"/>
                  </a:lnTo>
                  <a:lnTo>
                    <a:pt x="574" y="336"/>
                  </a:lnTo>
                  <a:lnTo>
                    <a:pt x="570" y="340"/>
                  </a:lnTo>
                  <a:lnTo>
                    <a:pt x="566" y="344"/>
                  </a:lnTo>
                  <a:lnTo>
                    <a:pt x="560" y="348"/>
                  </a:lnTo>
                  <a:lnTo>
                    <a:pt x="554" y="350"/>
                  </a:lnTo>
                  <a:lnTo>
                    <a:pt x="546" y="350"/>
                  </a:lnTo>
                  <a:lnTo>
                    <a:pt x="540" y="350"/>
                  </a:lnTo>
                  <a:lnTo>
                    <a:pt x="534" y="348"/>
                  </a:lnTo>
                  <a:lnTo>
                    <a:pt x="528" y="344"/>
                  </a:lnTo>
                  <a:lnTo>
                    <a:pt x="522" y="340"/>
                  </a:lnTo>
                  <a:lnTo>
                    <a:pt x="518" y="336"/>
                  </a:lnTo>
                  <a:lnTo>
                    <a:pt x="516" y="330"/>
                  </a:lnTo>
                  <a:lnTo>
                    <a:pt x="514" y="324"/>
                  </a:lnTo>
                  <a:lnTo>
                    <a:pt x="512" y="316"/>
                  </a:lnTo>
                  <a:lnTo>
                    <a:pt x="512" y="314"/>
                  </a:lnTo>
                  <a:lnTo>
                    <a:pt x="512" y="310"/>
                  </a:lnTo>
                  <a:lnTo>
                    <a:pt x="512" y="306"/>
                  </a:lnTo>
                  <a:lnTo>
                    <a:pt x="510" y="306"/>
                  </a:lnTo>
                  <a:lnTo>
                    <a:pt x="508" y="306"/>
                  </a:lnTo>
                  <a:lnTo>
                    <a:pt x="500" y="304"/>
                  </a:lnTo>
                  <a:lnTo>
                    <a:pt x="492" y="300"/>
                  </a:lnTo>
                  <a:lnTo>
                    <a:pt x="486" y="292"/>
                  </a:lnTo>
                  <a:lnTo>
                    <a:pt x="484" y="284"/>
                  </a:lnTo>
                  <a:lnTo>
                    <a:pt x="486" y="276"/>
                  </a:lnTo>
                  <a:lnTo>
                    <a:pt x="492" y="270"/>
                  </a:lnTo>
                  <a:lnTo>
                    <a:pt x="500" y="264"/>
                  </a:lnTo>
                  <a:lnTo>
                    <a:pt x="508" y="262"/>
                  </a:lnTo>
                  <a:lnTo>
                    <a:pt x="510" y="262"/>
                  </a:lnTo>
                  <a:lnTo>
                    <a:pt x="502" y="230"/>
                  </a:lnTo>
                  <a:lnTo>
                    <a:pt x="492" y="200"/>
                  </a:lnTo>
                  <a:lnTo>
                    <a:pt x="482" y="176"/>
                  </a:lnTo>
                  <a:lnTo>
                    <a:pt x="470" y="156"/>
                  </a:lnTo>
                  <a:lnTo>
                    <a:pt x="458" y="140"/>
                  </a:lnTo>
                  <a:lnTo>
                    <a:pt x="444" y="126"/>
                  </a:lnTo>
                  <a:lnTo>
                    <a:pt x="430" y="114"/>
                  </a:lnTo>
                  <a:lnTo>
                    <a:pt x="418" y="106"/>
                  </a:lnTo>
                  <a:lnTo>
                    <a:pt x="418" y="216"/>
                  </a:lnTo>
                  <a:lnTo>
                    <a:pt x="420" y="342"/>
                  </a:lnTo>
                  <a:lnTo>
                    <a:pt x="420" y="446"/>
                  </a:lnTo>
                  <a:lnTo>
                    <a:pt x="420" y="490"/>
                  </a:lnTo>
                  <a:lnTo>
                    <a:pt x="420" y="492"/>
                  </a:lnTo>
                  <a:lnTo>
                    <a:pt x="420" y="500"/>
                  </a:lnTo>
                  <a:lnTo>
                    <a:pt x="418" y="506"/>
                  </a:lnTo>
                  <a:lnTo>
                    <a:pt x="414" y="512"/>
                  </a:lnTo>
                  <a:lnTo>
                    <a:pt x="410" y="520"/>
                  </a:lnTo>
                  <a:lnTo>
                    <a:pt x="404" y="524"/>
                  </a:lnTo>
                  <a:lnTo>
                    <a:pt x="398" y="526"/>
                  </a:lnTo>
                  <a:lnTo>
                    <a:pt x="392" y="528"/>
                  </a:lnTo>
                  <a:lnTo>
                    <a:pt x="386" y="530"/>
                  </a:lnTo>
                  <a:lnTo>
                    <a:pt x="378" y="528"/>
                  </a:lnTo>
                  <a:lnTo>
                    <a:pt x="372" y="526"/>
                  </a:lnTo>
                  <a:lnTo>
                    <a:pt x="366" y="524"/>
                  </a:lnTo>
                  <a:lnTo>
                    <a:pt x="360" y="520"/>
                  </a:lnTo>
                  <a:lnTo>
                    <a:pt x="356" y="512"/>
                  </a:lnTo>
                  <a:lnTo>
                    <a:pt x="354" y="506"/>
                  </a:lnTo>
                  <a:lnTo>
                    <a:pt x="352" y="500"/>
                  </a:lnTo>
                  <a:lnTo>
                    <a:pt x="350" y="494"/>
                  </a:lnTo>
                  <a:lnTo>
                    <a:pt x="350" y="474"/>
                  </a:lnTo>
                  <a:lnTo>
                    <a:pt x="350" y="452"/>
                  </a:lnTo>
                  <a:lnTo>
                    <a:pt x="350" y="432"/>
                  </a:lnTo>
                  <a:lnTo>
                    <a:pt x="350" y="412"/>
                  </a:lnTo>
                  <a:lnTo>
                    <a:pt x="348" y="400"/>
                  </a:lnTo>
                  <a:lnTo>
                    <a:pt x="344" y="388"/>
                  </a:lnTo>
                  <a:lnTo>
                    <a:pt x="338" y="378"/>
                  </a:lnTo>
                  <a:lnTo>
                    <a:pt x="332" y="368"/>
                  </a:lnTo>
                  <a:lnTo>
                    <a:pt x="322" y="362"/>
                  </a:lnTo>
                  <a:lnTo>
                    <a:pt x="312" y="356"/>
                  </a:lnTo>
                  <a:lnTo>
                    <a:pt x="300" y="352"/>
                  </a:lnTo>
                  <a:lnTo>
                    <a:pt x="288" y="352"/>
                  </a:lnTo>
                  <a:lnTo>
                    <a:pt x="276" y="352"/>
                  </a:lnTo>
                  <a:lnTo>
                    <a:pt x="264" y="356"/>
                  </a:lnTo>
                  <a:lnTo>
                    <a:pt x="254" y="360"/>
                  </a:lnTo>
                  <a:lnTo>
                    <a:pt x="246" y="368"/>
                  </a:lnTo>
                  <a:lnTo>
                    <a:pt x="238" y="376"/>
                  </a:lnTo>
                  <a:lnTo>
                    <a:pt x="232" y="386"/>
                  </a:lnTo>
                  <a:lnTo>
                    <a:pt x="228" y="396"/>
                  </a:lnTo>
                  <a:lnTo>
                    <a:pt x="226" y="408"/>
                  </a:lnTo>
                  <a:lnTo>
                    <a:pt x="226" y="430"/>
                  </a:lnTo>
                  <a:lnTo>
                    <a:pt x="226" y="450"/>
                  </a:lnTo>
                  <a:lnTo>
                    <a:pt x="226" y="472"/>
                  </a:lnTo>
                  <a:lnTo>
                    <a:pt x="226" y="494"/>
                  </a:lnTo>
                  <a:lnTo>
                    <a:pt x="224" y="500"/>
                  </a:lnTo>
                  <a:lnTo>
                    <a:pt x="222" y="506"/>
                  </a:lnTo>
                  <a:lnTo>
                    <a:pt x="218" y="512"/>
                  </a:lnTo>
                  <a:lnTo>
                    <a:pt x="214" y="520"/>
                  </a:lnTo>
                  <a:lnTo>
                    <a:pt x="210" y="524"/>
                  </a:lnTo>
                  <a:lnTo>
                    <a:pt x="204" y="526"/>
                  </a:lnTo>
                  <a:lnTo>
                    <a:pt x="198" y="528"/>
                  </a:lnTo>
                  <a:lnTo>
                    <a:pt x="190" y="530"/>
                  </a:lnTo>
                  <a:lnTo>
                    <a:pt x="184" y="528"/>
                  </a:lnTo>
                  <a:lnTo>
                    <a:pt x="176" y="526"/>
                  </a:lnTo>
                  <a:lnTo>
                    <a:pt x="170" y="524"/>
                  </a:lnTo>
                  <a:lnTo>
                    <a:pt x="166" y="520"/>
                  </a:lnTo>
                  <a:lnTo>
                    <a:pt x="162" y="512"/>
                  </a:lnTo>
                  <a:lnTo>
                    <a:pt x="158" y="506"/>
                  </a:lnTo>
                  <a:lnTo>
                    <a:pt x="156" y="500"/>
                  </a:lnTo>
                  <a:lnTo>
                    <a:pt x="156" y="492"/>
                  </a:lnTo>
                  <a:lnTo>
                    <a:pt x="156" y="490"/>
                  </a:lnTo>
                  <a:lnTo>
                    <a:pt x="156" y="440"/>
                  </a:lnTo>
                  <a:lnTo>
                    <a:pt x="156" y="328"/>
                  </a:lnTo>
                  <a:lnTo>
                    <a:pt x="158" y="198"/>
                  </a:lnTo>
                  <a:lnTo>
                    <a:pt x="160" y="102"/>
                  </a:lnTo>
                  <a:lnTo>
                    <a:pt x="146" y="112"/>
                  </a:lnTo>
                  <a:lnTo>
                    <a:pt x="134" y="124"/>
                  </a:lnTo>
                  <a:lnTo>
                    <a:pt x="120" y="136"/>
                  </a:lnTo>
                  <a:lnTo>
                    <a:pt x="108" y="154"/>
                  </a:lnTo>
                  <a:lnTo>
                    <a:pt x="96" y="174"/>
                  </a:lnTo>
                  <a:lnTo>
                    <a:pt x="86" y="198"/>
                  </a:lnTo>
                  <a:lnTo>
                    <a:pt x="76" y="228"/>
                  </a:lnTo>
                  <a:lnTo>
                    <a:pt x="70" y="262"/>
                  </a:lnTo>
                  <a:lnTo>
                    <a:pt x="72" y="262"/>
                  </a:lnTo>
                  <a:lnTo>
                    <a:pt x="80" y="264"/>
                  </a:lnTo>
                  <a:lnTo>
                    <a:pt x="88" y="270"/>
                  </a:lnTo>
                  <a:lnTo>
                    <a:pt x="94" y="276"/>
                  </a:lnTo>
                  <a:lnTo>
                    <a:pt x="94" y="284"/>
                  </a:lnTo>
                  <a:lnTo>
                    <a:pt x="94" y="292"/>
                  </a:lnTo>
                  <a:lnTo>
                    <a:pt x="88" y="300"/>
                  </a:lnTo>
                  <a:lnTo>
                    <a:pt x="80" y="304"/>
                  </a:lnTo>
                  <a:lnTo>
                    <a:pt x="72" y="306"/>
                  </a:lnTo>
                  <a:lnTo>
                    <a:pt x="70" y="306"/>
                  </a:lnTo>
                  <a:lnTo>
                    <a:pt x="68" y="306"/>
                  </a:lnTo>
                  <a:lnTo>
                    <a:pt x="66" y="310"/>
                  </a:lnTo>
                  <a:lnTo>
                    <a:pt x="66" y="314"/>
                  </a:lnTo>
                  <a:lnTo>
                    <a:pt x="66" y="316"/>
                  </a:lnTo>
                  <a:lnTo>
                    <a:pt x="66" y="324"/>
                  </a:lnTo>
                  <a:lnTo>
                    <a:pt x="64" y="330"/>
                  </a:lnTo>
                  <a:lnTo>
                    <a:pt x="62" y="336"/>
                  </a:lnTo>
                  <a:lnTo>
                    <a:pt x="56" y="340"/>
                  </a:lnTo>
                  <a:lnTo>
                    <a:pt x="52" y="344"/>
                  </a:lnTo>
                  <a:lnTo>
                    <a:pt x="46" y="348"/>
                  </a:lnTo>
                  <a:lnTo>
                    <a:pt x="40" y="350"/>
                  </a:lnTo>
                  <a:lnTo>
                    <a:pt x="34" y="350"/>
                  </a:lnTo>
                  <a:lnTo>
                    <a:pt x="26" y="350"/>
                  </a:lnTo>
                  <a:lnTo>
                    <a:pt x="20" y="348"/>
                  </a:lnTo>
                  <a:lnTo>
                    <a:pt x="14" y="344"/>
                  </a:lnTo>
                  <a:lnTo>
                    <a:pt x="10" y="340"/>
                  </a:lnTo>
                  <a:lnTo>
                    <a:pt x="6" y="336"/>
                  </a:lnTo>
                  <a:lnTo>
                    <a:pt x="2" y="330"/>
                  </a:lnTo>
                  <a:lnTo>
                    <a:pt x="0" y="324"/>
                  </a:lnTo>
                  <a:lnTo>
                    <a:pt x="0" y="316"/>
                  </a:lnTo>
                  <a:lnTo>
                    <a:pt x="0" y="292"/>
                  </a:lnTo>
                  <a:lnTo>
                    <a:pt x="2" y="268"/>
                  </a:lnTo>
                  <a:lnTo>
                    <a:pt x="8" y="224"/>
                  </a:lnTo>
                  <a:lnTo>
                    <a:pt x="18" y="186"/>
                  </a:lnTo>
                  <a:lnTo>
                    <a:pt x="32" y="152"/>
                  </a:lnTo>
                  <a:lnTo>
                    <a:pt x="46" y="124"/>
                  </a:lnTo>
                  <a:lnTo>
                    <a:pt x="64" y="100"/>
                  </a:lnTo>
                  <a:lnTo>
                    <a:pt x="82" y="76"/>
                  </a:lnTo>
                  <a:lnTo>
                    <a:pt x="100" y="60"/>
                  </a:lnTo>
                  <a:lnTo>
                    <a:pt x="114" y="50"/>
                  </a:lnTo>
                  <a:lnTo>
                    <a:pt x="128" y="42"/>
                  </a:lnTo>
                  <a:lnTo>
                    <a:pt x="148" y="30"/>
                  </a:lnTo>
                  <a:lnTo>
                    <a:pt x="174" y="20"/>
                  </a:lnTo>
                  <a:lnTo>
                    <a:pt x="204" y="10"/>
                  </a:lnTo>
                  <a:lnTo>
                    <a:pt x="238" y="4"/>
                  </a:lnTo>
                  <a:lnTo>
                    <a:pt x="256" y="2"/>
                  </a:lnTo>
                  <a:lnTo>
                    <a:pt x="274" y="0"/>
                  </a:lnTo>
                  <a:lnTo>
                    <a:pt x="296" y="2"/>
                  </a:lnTo>
                  <a:lnTo>
                    <a:pt x="318" y="2"/>
                  </a:lnTo>
                  <a:lnTo>
                    <a:pt x="346" y="6"/>
                  </a:lnTo>
                  <a:lnTo>
                    <a:pt x="376" y="12"/>
                  </a:lnTo>
                  <a:lnTo>
                    <a:pt x="410" y="22"/>
                  </a:lnTo>
                  <a:lnTo>
                    <a:pt x="426" y="30"/>
                  </a:lnTo>
                  <a:lnTo>
                    <a:pt x="442" y="38"/>
                  </a:lnTo>
                  <a:lnTo>
                    <a:pt x="456" y="46"/>
                  </a:lnTo>
                  <a:lnTo>
                    <a:pt x="470" y="56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39"/>
            <p:cNvSpPr/>
            <p:nvPr/>
          </p:nvSpPr>
          <p:spPr>
            <a:xfrm>
              <a:off x="1517650" y="1222375"/>
              <a:ext cx="927100" cy="844550"/>
            </a:xfrm>
            <a:custGeom>
              <a:avLst/>
              <a:gdLst/>
              <a:ahLst/>
              <a:cxnLst/>
              <a:rect l="l" t="t" r="r" b="b"/>
              <a:pathLst>
                <a:path w="584" h="532" extrusionOk="0">
                  <a:moveTo>
                    <a:pt x="276" y="0"/>
                  </a:moveTo>
                  <a:lnTo>
                    <a:pt x="276" y="0"/>
                  </a:lnTo>
                  <a:lnTo>
                    <a:pt x="258" y="0"/>
                  </a:lnTo>
                  <a:lnTo>
                    <a:pt x="240" y="2"/>
                  </a:lnTo>
                  <a:lnTo>
                    <a:pt x="206" y="8"/>
                  </a:lnTo>
                  <a:lnTo>
                    <a:pt x="176" y="18"/>
                  </a:lnTo>
                  <a:lnTo>
                    <a:pt x="150" y="28"/>
                  </a:lnTo>
                  <a:lnTo>
                    <a:pt x="130" y="40"/>
                  </a:lnTo>
                  <a:lnTo>
                    <a:pt x="114" y="48"/>
                  </a:lnTo>
                  <a:lnTo>
                    <a:pt x="102" y="58"/>
                  </a:lnTo>
                  <a:lnTo>
                    <a:pt x="82" y="74"/>
                  </a:lnTo>
                  <a:lnTo>
                    <a:pt x="64" y="98"/>
                  </a:lnTo>
                  <a:lnTo>
                    <a:pt x="48" y="122"/>
                  </a:lnTo>
                  <a:lnTo>
                    <a:pt x="32" y="150"/>
                  </a:lnTo>
                  <a:lnTo>
                    <a:pt x="20" y="184"/>
                  </a:lnTo>
                  <a:lnTo>
                    <a:pt x="8" y="222"/>
                  </a:lnTo>
                  <a:lnTo>
                    <a:pt x="4" y="244"/>
                  </a:lnTo>
                  <a:lnTo>
                    <a:pt x="2" y="266"/>
                  </a:lnTo>
                  <a:lnTo>
                    <a:pt x="0" y="290"/>
                  </a:lnTo>
                  <a:lnTo>
                    <a:pt x="0" y="316"/>
                  </a:lnTo>
                  <a:lnTo>
                    <a:pt x="0" y="324"/>
                  </a:lnTo>
                  <a:lnTo>
                    <a:pt x="2" y="330"/>
                  </a:lnTo>
                  <a:lnTo>
                    <a:pt x="6" y="336"/>
                  </a:lnTo>
                  <a:lnTo>
                    <a:pt x="10" y="342"/>
                  </a:lnTo>
                  <a:lnTo>
                    <a:pt x="16" y="346"/>
                  </a:lnTo>
                  <a:lnTo>
                    <a:pt x="22" y="350"/>
                  </a:lnTo>
                  <a:lnTo>
                    <a:pt x="28" y="352"/>
                  </a:lnTo>
                  <a:lnTo>
                    <a:pt x="36" y="352"/>
                  </a:lnTo>
                  <a:lnTo>
                    <a:pt x="42" y="352"/>
                  </a:lnTo>
                  <a:lnTo>
                    <a:pt x="48" y="350"/>
                  </a:lnTo>
                  <a:lnTo>
                    <a:pt x="54" y="346"/>
                  </a:lnTo>
                  <a:lnTo>
                    <a:pt x="60" y="342"/>
                  </a:lnTo>
                  <a:lnTo>
                    <a:pt x="64" y="336"/>
                  </a:lnTo>
                  <a:lnTo>
                    <a:pt x="68" y="330"/>
                  </a:lnTo>
                  <a:lnTo>
                    <a:pt x="70" y="324"/>
                  </a:lnTo>
                  <a:lnTo>
                    <a:pt x="70" y="316"/>
                  </a:lnTo>
                  <a:lnTo>
                    <a:pt x="70" y="314"/>
                  </a:lnTo>
                  <a:lnTo>
                    <a:pt x="70" y="310"/>
                  </a:lnTo>
                  <a:lnTo>
                    <a:pt x="70" y="308"/>
                  </a:lnTo>
                  <a:lnTo>
                    <a:pt x="72" y="308"/>
                  </a:lnTo>
                  <a:lnTo>
                    <a:pt x="74" y="308"/>
                  </a:lnTo>
                  <a:lnTo>
                    <a:pt x="82" y="306"/>
                  </a:lnTo>
                  <a:lnTo>
                    <a:pt x="92" y="300"/>
                  </a:lnTo>
                  <a:lnTo>
                    <a:pt x="96" y="294"/>
                  </a:lnTo>
                  <a:lnTo>
                    <a:pt x="98" y="284"/>
                  </a:lnTo>
                  <a:lnTo>
                    <a:pt x="96" y="276"/>
                  </a:lnTo>
                  <a:lnTo>
                    <a:pt x="92" y="268"/>
                  </a:lnTo>
                  <a:lnTo>
                    <a:pt x="84" y="264"/>
                  </a:lnTo>
                  <a:lnTo>
                    <a:pt x="74" y="262"/>
                  </a:lnTo>
                  <a:lnTo>
                    <a:pt x="82" y="228"/>
                  </a:lnTo>
                  <a:lnTo>
                    <a:pt x="90" y="200"/>
                  </a:lnTo>
                  <a:lnTo>
                    <a:pt x="100" y="178"/>
                  </a:lnTo>
                  <a:lnTo>
                    <a:pt x="110" y="158"/>
                  </a:lnTo>
                  <a:lnTo>
                    <a:pt x="122" y="142"/>
                  </a:lnTo>
                  <a:lnTo>
                    <a:pt x="134" y="128"/>
                  </a:lnTo>
                  <a:lnTo>
                    <a:pt x="146" y="116"/>
                  </a:lnTo>
                  <a:lnTo>
                    <a:pt x="160" y="106"/>
                  </a:lnTo>
                  <a:lnTo>
                    <a:pt x="158" y="202"/>
                  </a:lnTo>
                  <a:lnTo>
                    <a:pt x="156" y="330"/>
                  </a:lnTo>
                  <a:lnTo>
                    <a:pt x="156" y="440"/>
                  </a:lnTo>
                  <a:lnTo>
                    <a:pt x="156" y="490"/>
                  </a:lnTo>
                  <a:lnTo>
                    <a:pt x="156" y="492"/>
                  </a:lnTo>
                  <a:lnTo>
                    <a:pt x="156" y="500"/>
                  </a:lnTo>
                  <a:lnTo>
                    <a:pt x="158" y="506"/>
                  </a:lnTo>
                  <a:lnTo>
                    <a:pt x="162" y="514"/>
                  </a:lnTo>
                  <a:lnTo>
                    <a:pt x="166" y="520"/>
                  </a:lnTo>
                  <a:lnTo>
                    <a:pt x="172" y="526"/>
                  </a:lnTo>
                  <a:lnTo>
                    <a:pt x="178" y="528"/>
                  </a:lnTo>
                  <a:lnTo>
                    <a:pt x="186" y="530"/>
                  </a:lnTo>
                  <a:lnTo>
                    <a:pt x="192" y="532"/>
                  </a:lnTo>
                  <a:lnTo>
                    <a:pt x="200" y="530"/>
                  </a:lnTo>
                  <a:lnTo>
                    <a:pt x="206" y="528"/>
                  </a:lnTo>
                  <a:lnTo>
                    <a:pt x="212" y="526"/>
                  </a:lnTo>
                  <a:lnTo>
                    <a:pt x="218" y="520"/>
                  </a:lnTo>
                  <a:lnTo>
                    <a:pt x="222" y="514"/>
                  </a:lnTo>
                  <a:lnTo>
                    <a:pt x="226" y="508"/>
                  </a:lnTo>
                  <a:lnTo>
                    <a:pt x="228" y="500"/>
                  </a:lnTo>
                  <a:lnTo>
                    <a:pt x="228" y="494"/>
                  </a:lnTo>
                  <a:lnTo>
                    <a:pt x="228" y="472"/>
                  </a:lnTo>
                  <a:lnTo>
                    <a:pt x="228" y="450"/>
                  </a:lnTo>
                  <a:lnTo>
                    <a:pt x="228" y="430"/>
                  </a:lnTo>
                  <a:lnTo>
                    <a:pt x="230" y="408"/>
                  </a:lnTo>
                  <a:lnTo>
                    <a:pt x="232" y="396"/>
                  </a:lnTo>
                  <a:lnTo>
                    <a:pt x="236" y="386"/>
                  </a:lnTo>
                  <a:lnTo>
                    <a:pt x="242" y="378"/>
                  </a:lnTo>
                  <a:lnTo>
                    <a:pt x="248" y="368"/>
                  </a:lnTo>
                  <a:lnTo>
                    <a:pt x="258" y="362"/>
                  </a:lnTo>
                  <a:lnTo>
                    <a:pt x="268" y="358"/>
                  </a:lnTo>
                  <a:lnTo>
                    <a:pt x="278" y="354"/>
                  </a:lnTo>
                  <a:lnTo>
                    <a:pt x="290" y="354"/>
                  </a:lnTo>
                  <a:lnTo>
                    <a:pt x="302" y="354"/>
                  </a:lnTo>
                  <a:lnTo>
                    <a:pt x="312" y="358"/>
                  </a:lnTo>
                  <a:lnTo>
                    <a:pt x="324" y="364"/>
                  </a:lnTo>
                  <a:lnTo>
                    <a:pt x="332" y="370"/>
                  </a:lnTo>
                  <a:lnTo>
                    <a:pt x="340" y="378"/>
                  </a:lnTo>
                  <a:lnTo>
                    <a:pt x="346" y="388"/>
                  </a:lnTo>
                  <a:lnTo>
                    <a:pt x="348" y="400"/>
                  </a:lnTo>
                  <a:lnTo>
                    <a:pt x="350" y="412"/>
                  </a:lnTo>
                  <a:lnTo>
                    <a:pt x="350" y="432"/>
                  </a:lnTo>
                  <a:lnTo>
                    <a:pt x="350" y="452"/>
                  </a:lnTo>
                  <a:lnTo>
                    <a:pt x="350" y="474"/>
                  </a:lnTo>
                  <a:lnTo>
                    <a:pt x="350" y="494"/>
                  </a:lnTo>
                  <a:lnTo>
                    <a:pt x="352" y="500"/>
                  </a:lnTo>
                  <a:lnTo>
                    <a:pt x="354" y="508"/>
                  </a:lnTo>
                  <a:lnTo>
                    <a:pt x="358" y="514"/>
                  </a:lnTo>
                  <a:lnTo>
                    <a:pt x="362" y="520"/>
                  </a:lnTo>
                  <a:lnTo>
                    <a:pt x="368" y="526"/>
                  </a:lnTo>
                  <a:lnTo>
                    <a:pt x="374" y="528"/>
                  </a:lnTo>
                  <a:lnTo>
                    <a:pt x="380" y="530"/>
                  </a:lnTo>
                  <a:lnTo>
                    <a:pt x="388" y="532"/>
                  </a:lnTo>
                  <a:lnTo>
                    <a:pt x="394" y="530"/>
                  </a:lnTo>
                  <a:lnTo>
                    <a:pt x="402" y="528"/>
                  </a:lnTo>
                  <a:lnTo>
                    <a:pt x="408" y="526"/>
                  </a:lnTo>
                  <a:lnTo>
                    <a:pt x="412" y="520"/>
                  </a:lnTo>
                  <a:lnTo>
                    <a:pt x="418" y="514"/>
                  </a:lnTo>
                  <a:lnTo>
                    <a:pt x="420" y="506"/>
                  </a:lnTo>
                  <a:lnTo>
                    <a:pt x="422" y="500"/>
                  </a:lnTo>
                  <a:lnTo>
                    <a:pt x="424" y="492"/>
                  </a:lnTo>
                  <a:lnTo>
                    <a:pt x="424" y="490"/>
                  </a:lnTo>
                  <a:lnTo>
                    <a:pt x="424" y="446"/>
                  </a:lnTo>
                  <a:lnTo>
                    <a:pt x="424" y="344"/>
                  </a:lnTo>
                  <a:lnTo>
                    <a:pt x="422" y="220"/>
                  </a:lnTo>
                  <a:lnTo>
                    <a:pt x="422" y="110"/>
                  </a:lnTo>
                  <a:lnTo>
                    <a:pt x="436" y="120"/>
                  </a:lnTo>
                  <a:lnTo>
                    <a:pt x="448" y="132"/>
                  </a:lnTo>
                  <a:lnTo>
                    <a:pt x="462" y="146"/>
                  </a:lnTo>
                  <a:lnTo>
                    <a:pt x="474" y="162"/>
                  </a:lnTo>
                  <a:lnTo>
                    <a:pt x="484" y="180"/>
                  </a:lnTo>
                  <a:lnTo>
                    <a:pt x="494" y="204"/>
                  </a:lnTo>
                  <a:lnTo>
                    <a:pt x="502" y="230"/>
                  </a:lnTo>
                  <a:lnTo>
                    <a:pt x="510" y="262"/>
                  </a:lnTo>
                  <a:lnTo>
                    <a:pt x="498" y="264"/>
                  </a:lnTo>
                  <a:lnTo>
                    <a:pt x="492" y="268"/>
                  </a:lnTo>
                  <a:lnTo>
                    <a:pt x="486" y="276"/>
                  </a:lnTo>
                  <a:lnTo>
                    <a:pt x="484" y="284"/>
                  </a:lnTo>
                  <a:lnTo>
                    <a:pt x="486" y="294"/>
                  </a:lnTo>
                  <a:lnTo>
                    <a:pt x="492" y="300"/>
                  </a:lnTo>
                  <a:lnTo>
                    <a:pt x="502" y="306"/>
                  </a:lnTo>
                  <a:lnTo>
                    <a:pt x="510" y="308"/>
                  </a:lnTo>
                  <a:lnTo>
                    <a:pt x="512" y="308"/>
                  </a:lnTo>
                  <a:lnTo>
                    <a:pt x="512" y="310"/>
                  </a:lnTo>
                  <a:lnTo>
                    <a:pt x="512" y="312"/>
                  </a:lnTo>
                  <a:lnTo>
                    <a:pt x="512" y="316"/>
                  </a:lnTo>
                  <a:lnTo>
                    <a:pt x="514" y="316"/>
                  </a:lnTo>
                  <a:lnTo>
                    <a:pt x="514" y="324"/>
                  </a:lnTo>
                  <a:lnTo>
                    <a:pt x="516" y="330"/>
                  </a:lnTo>
                  <a:lnTo>
                    <a:pt x="520" y="336"/>
                  </a:lnTo>
                  <a:lnTo>
                    <a:pt x="524" y="342"/>
                  </a:lnTo>
                  <a:lnTo>
                    <a:pt x="528" y="346"/>
                  </a:lnTo>
                  <a:lnTo>
                    <a:pt x="534" y="350"/>
                  </a:lnTo>
                  <a:lnTo>
                    <a:pt x="542" y="352"/>
                  </a:lnTo>
                  <a:lnTo>
                    <a:pt x="548" y="352"/>
                  </a:lnTo>
                  <a:lnTo>
                    <a:pt x="556" y="352"/>
                  </a:lnTo>
                  <a:lnTo>
                    <a:pt x="562" y="350"/>
                  </a:lnTo>
                  <a:lnTo>
                    <a:pt x="568" y="346"/>
                  </a:lnTo>
                  <a:lnTo>
                    <a:pt x="574" y="342"/>
                  </a:lnTo>
                  <a:lnTo>
                    <a:pt x="578" y="336"/>
                  </a:lnTo>
                  <a:lnTo>
                    <a:pt x="582" y="330"/>
                  </a:lnTo>
                  <a:lnTo>
                    <a:pt x="584" y="324"/>
                  </a:lnTo>
                  <a:lnTo>
                    <a:pt x="584" y="316"/>
                  </a:lnTo>
                  <a:lnTo>
                    <a:pt x="584" y="292"/>
                  </a:lnTo>
                  <a:lnTo>
                    <a:pt x="582" y="268"/>
                  </a:lnTo>
                  <a:lnTo>
                    <a:pt x="578" y="246"/>
                  </a:lnTo>
                  <a:lnTo>
                    <a:pt x="574" y="224"/>
                  </a:lnTo>
                  <a:lnTo>
                    <a:pt x="570" y="204"/>
                  </a:lnTo>
                  <a:lnTo>
                    <a:pt x="564" y="186"/>
                  </a:lnTo>
                  <a:lnTo>
                    <a:pt x="548" y="152"/>
                  </a:lnTo>
                  <a:lnTo>
                    <a:pt x="532" y="122"/>
                  </a:lnTo>
                  <a:lnTo>
                    <a:pt x="514" y="94"/>
                  </a:lnTo>
                  <a:lnTo>
                    <a:pt x="492" y="74"/>
                  </a:lnTo>
                  <a:lnTo>
                    <a:pt x="474" y="56"/>
                  </a:lnTo>
                  <a:lnTo>
                    <a:pt x="460" y="46"/>
                  </a:lnTo>
                  <a:lnTo>
                    <a:pt x="444" y="36"/>
                  </a:lnTo>
                  <a:lnTo>
                    <a:pt x="428" y="28"/>
                  </a:lnTo>
                  <a:lnTo>
                    <a:pt x="412" y="22"/>
                  </a:lnTo>
                  <a:lnTo>
                    <a:pt x="380" y="12"/>
                  </a:lnTo>
                  <a:lnTo>
                    <a:pt x="348" y="4"/>
                  </a:lnTo>
                  <a:lnTo>
                    <a:pt x="320" y="2"/>
                  </a:lnTo>
                  <a:lnTo>
                    <a:pt x="298" y="0"/>
                  </a:lnTo>
                  <a:lnTo>
                    <a:pt x="276" y="0"/>
                  </a:lnTo>
                  <a:close/>
                  <a:moveTo>
                    <a:pt x="4" y="316"/>
                  </a:moveTo>
                  <a:lnTo>
                    <a:pt x="4" y="316"/>
                  </a:lnTo>
                  <a:lnTo>
                    <a:pt x="4" y="292"/>
                  </a:lnTo>
                  <a:lnTo>
                    <a:pt x="6" y="268"/>
                  </a:lnTo>
                  <a:lnTo>
                    <a:pt x="8" y="244"/>
                  </a:lnTo>
                  <a:lnTo>
                    <a:pt x="12" y="224"/>
                  </a:lnTo>
                  <a:lnTo>
                    <a:pt x="22" y="186"/>
                  </a:lnTo>
                  <a:lnTo>
                    <a:pt x="36" y="152"/>
                  </a:lnTo>
                  <a:lnTo>
                    <a:pt x="50" y="124"/>
                  </a:lnTo>
                  <a:lnTo>
                    <a:pt x="68" y="100"/>
                  </a:lnTo>
                  <a:lnTo>
                    <a:pt x="84" y="78"/>
                  </a:lnTo>
                  <a:lnTo>
                    <a:pt x="104" y="62"/>
                  </a:lnTo>
                  <a:lnTo>
                    <a:pt x="116" y="52"/>
                  </a:lnTo>
                  <a:lnTo>
                    <a:pt x="132" y="42"/>
                  </a:lnTo>
                  <a:lnTo>
                    <a:pt x="152" y="32"/>
                  </a:lnTo>
                  <a:lnTo>
                    <a:pt x="178" y="22"/>
                  </a:lnTo>
                  <a:lnTo>
                    <a:pt x="206" y="12"/>
                  </a:lnTo>
                  <a:lnTo>
                    <a:pt x="240" y="6"/>
                  </a:lnTo>
                  <a:lnTo>
                    <a:pt x="258" y="4"/>
                  </a:lnTo>
                  <a:lnTo>
                    <a:pt x="276" y="2"/>
                  </a:lnTo>
                  <a:lnTo>
                    <a:pt x="298" y="4"/>
                  </a:lnTo>
                  <a:lnTo>
                    <a:pt x="320" y="4"/>
                  </a:lnTo>
                  <a:lnTo>
                    <a:pt x="348" y="8"/>
                  </a:lnTo>
                  <a:lnTo>
                    <a:pt x="378" y="14"/>
                  </a:lnTo>
                  <a:lnTo>
                    <a:pt x="412" y="24"/>
                  </a:lnTo>
                  <a:lnTo>
                    <a:pt x="428" y="32"/>
                  </a:lnTo>
                  <a:lnTo>
                    <a:pt x="442" y="40"/>
                  </a:lnTo>
                  <a:lnTo>
                    <a:pt x="458" y="48"/>
                  </a:lnTo>
                  <a:lnTo>
                    <a:pt x="472" y="58"/>
                  </a:lnTo>
                  <a:lnTo>
                    <a:pt x="490" y="76"/>
                  </a:lnTo>
                  <a:lnTo>
                    <a:pt x="512" y="98"/>
                  </a:lnTo>
                  <a:lnTo>
                    <a:pt x="528" y="124"/>
                  </a:lnTo>
                  <a:lnTo>
                    <a:pt x="546" y="154"/>
                  </a:lnTo>
                  <a:lnTo>
                    <a:pt x="560" y="186"/>
                  </a:lnTo>
                  <a:lnTo>
                    <a:pt x="570" y="226"/>
                  </a:lnTo>
                  <a:lnTo>
                    <a:pt x="574" y="246"/>
                  </a:lnTo>
                  <a:lnTo>
                    <a:pt x="578" y="268"/>
                  </a:lnTo>
                  <a:lnTo>
                    <a:pt x="580" y="292"/>
                  </a:lnTo>
                  <a:lnTo>
                    <a:pt x="580" y="316"/>
                  </a:lnTo>
                  <a:lnTo>
                    <a:pt x="580" y="322"/>
                  </a:lnTo>
                  <a:lnTo>
                    <a:pt x="578" y="328"/>
                  </a:lnTo>
                  <a:lnTo>
                    <a:pt x="572" y="340"/>
                  </a:lnTo>
                  <a:lnTo>
                    <a:pt x="560" y="346"/>
                  </a:lnTo>
                  <a:lnTo>
                    <a:pt x="554" y="348"/>
                  </a:lnTo>
                  <a:lnTo>
                    <a:pt x="548" y="348"/>
                  </a:lnTo>
                  <a:lnTo>
                    <a:pt x="542" y="348"/>
                  </a:lnTo>
                  <a:lnTo>
                    <a:pt x="536" y="346"/>
                  </a:lnTo>
                  <a:lnTo>
                    <a:pt x="526" y="340"/>
                  </a:lnTo>
                  <a:lnTo>
                    <a:pt x="520" y="328"/>
                  </a:lnTo>
                  <a:lnTo>
                    <a:pt x="518" y="322"/>
                  </a:lnTo>
                  <a:lnTo>
                    <a:pt x="516" y="316"/>
                  </a:lnTo>
                  <a:lnTo>
                    <a:pt x="516" y="314"/>
                  </a:lnTo>
                  <a:lnTo>
                    <a:pt x="516" y="310"/>
                  </a:lnTo>
                  <a:lnTo>
                    <a:pt x="516" y="306"/>
                  </a:lnTo>
                  <a:lnTo>
                    <a:pt x="516" y="304"/>
                  </a:lnTo>
                  <a:lnTo>
                    <a:pt x="514" y="304"/>
                  </a:lnTo>
                  <a:lnTo>
                    <a:pt x="512" y="304"/>
                  </a:lnTo>
                  <a:lnTo>
                    <a:pt x="510" y="304"/>
                  </a:lnTo>
                  <a:lnTo>
                    <a:pt x="502" y="302"/>
                  </a:lnTo>
                  <a:lnTo>
                    <a:pt x="494" y="298"/>
                  </a:lnTo>
                  <a:lnTo>
                    <a:pt x="490" y="292"/>
                  </a:lnTo>
                  <a:lnTo>
                    <a:pt x="488" y="284"/>
                  </a:lnTo>
                  <a:lnTo>
                    <a:pt x="490" y="276"/>
                  </a:lnTo>
                  <a:lnTo>
                    <a:pt x="494" y="270"/>
                  </a:lnTo>
                  <a:lnTo>
                    <a:pt x="502" y="266"/>
                  </a:lnTo>
                  <a:lnTo>
                    <a:pt x="510" y="264"/>
                  </a:lnTo>
                  <a:lnTo>
                    <a:pt x="512" y="264"/>
                  </a:lnTo>
                  <a:lnTo>
                    <a:pt x="514" y="264"/>
                  </a:lnTo>
                  <a:lnTo>
                    <a:pt x="514" y="262"/>
                  </a:lnTo>
                  <a:lnTo>
                    <a:pt x="508" y="230"/>
                  </a:lnTo>
                  <a:lnTo>
                    <a:pt x="498" y="202"/>
                  </a:lnTo>
                  <a:lnTo>
                    <a:pt x="488" y="178"/>
                  </a:lnTo>
                  <a:lnTo>
                    <a:pt x="476" y="158"/>
                  </a:lnTo>
                  <a:lnTo>
                    <a:pt x="462" y="142"/>
                  </a:lnTo>
                  <a:lnTo>
                    <a:pt x="450" y="126"/>
                  </a:lnTo>
                  <a:lnTo>
                    <a:pt x="436" y="114"/>
                  </a:lnTo>
                  <a:lnTo>
                    <a:pt x="422" y="104"/>
                  </a:lnTo>
                  <a:lnTo>
                    <a:pt x="420" y="104"/>
                  </a:lnTo>
                  <a:lnTo>
                    <a:pt x="420" y="102"/>
                  </a:lnTo>
                  <a:lnTo>
                    <a:pt x="418" y="102"/>
                  </a:lnTo>
                  <a:lnTo>
                    <a:pt x="418" y="104"/>
                  </a:lnTo>
                  <a:lnTo>
                    <a:pt x="418" y="106"/>
                  </a:lnTo>
                  <a:lnTo>
                    <a:pt x="418" y="216"/>
                  </a:lnTo>
                  <a:lnTo>
                    <a:pt x="420" y="340"/>
                  </a:lnTo>
                  <a:lnTo>
                    <a:pt x="420" y="444"/>
                  </a:lnTo>
                  <a:lnTo>
                    <a:pt x="420" y="490"/>
                  </a:lnTo>
                  <a:lnTo>
                    <a:pt x="420" y="492"/>
                  </a:lnTo>
                  <a:lnTo>
                    <a:pt x="420" y="500"/>
                  </a:lnTo>
                  <a:lnTo>
                    <a:pt x="418" y="506"/>
                  </a:lnTo>
                  <a:lnTo>
                    <a:pt x="414" y="512"/>
                  </a:lnTo>
                  <a:lnTo>
                    <a:pt x="410" y="518"/>
                  </a:lnTo>
                  <a:lnTo>
                    <a:pt x="406" y="520"/>
                  </a:lnTo>
                  <a:lnTo>
                    <a:pt x="400" y="526"/>
                  </a:lnTo>
                  <a:lnTo>
                    <a:pt x="394" y="526"/>
                  </a:lnTo>
                  <a:lnTo>
                    <a:pt x="388" y="528"/>
                  </a:lnTo>
                  <a:lnTo>
                    <a:pt x="380" y="526"/>
                  </a:lnTo>
                  <a:lnTo>
                    <a:pt x="374" y="526"/>
                  </a:lnTo>
                  <a:lnTo>
                    <a:pt x="364" y="518"/>
                  </a:lnTo>
                  <a:lnTo>
                    <a:pt x="358" y="506"/>
                  </a:lnTo>
                  <a:lnTo>
                    <a:pt x="356" y="500"/>
                  </a:lnTo>
                  <a:lnTo>
                    <a:pt x="354" y="494"/>
                  </a:lnTo>
                  <a:lnTo>
                    <a:pt x="354" y="474"/>
                  </a:lnTo>
                  <a:lnTo>
                    <a:pt x="354" y="452"/>
                  </a:lnTo>
                  <a:lnTo>
                    <a:pt x="354" y="432"/>
                  </a:lnTo>
                  <a:lnTo>
                    <a:pt x="354" y="412"/>
                  </a:lnTo>
                  <a:lnTo>
                    <a:pt x="352" y="400"/>
                  </a:lnTo>
                  <a:lnTo>
                    <a:pt x="348" y="388"/>
                  </a:lnTo>
                  <a:lnTo>
                    <a:pt x="342" y="376"/>
                  </a:lnTo>
                  <a:lnTo>
                    <a:pt x="334" y="368"/>
                  </a:lnTo>
                  <a:lnTo>
                    <a:pt x="326" y="360"/>
                  </a:lnTo>
                  <a:lnTo>
                    <a:pt x="314" y="354"/>
                  </a:lnTo>
                  <a:lnTo>
                    <a:pt x="302" y="350"/>
                  </a:lnTo>
                  <a:lnTo>
                    <a:pt x="290" y="350"/>
                  </a:lnTo>
                  <a:lnTo>
                    <a:pt x="278" y="350"/>
                  </a:lnTo>
                  <a:lnTo>
                    <a:pt x="266" y="354"/>
                  </a:lnTo>
                  <a:lnTo>
                    <a:pt x="256" y="360"/>
                  </a:lnTo>
                  <a:lnTo>
                    <a:pt x="246" y="366"/>
                  </a:lnTo>
                  <a:lnTo>
                    <a:pt x="238" y="374"/>
                  </a:lnTo>
                  <a:lnTo>
                    <a:pt x="232" y="384"/>
                  </a:lnTo>
                  <a:lnTo>
                    <a:pt x="228" y="396"/>
                  </a:lnTo>
                  <a:lnTo>
                    <a:pt x="226" y="408"/>
                  </a:lnTo>
                  <a:lnTo>
                    <a:pt x="226" y="430"/>
                  </a:lnTo>
                  <a:lnTo>
                    <a:pt x="226" y="450"/>
                  </a:lnTo>
                  <a:lnTo>
                    <a:pt x="226" y="472"/>
                  </a:lnTo>
                  <a:lnTo>
                    <a:pt x="226" y="494"/>
                  </a:lnTo>
                  <a:lnTo>
                    <a:pt x="224" y="500"/>
                  </a:lnTo>
                  <a:lnTo>
                    <a:pt x="222" y="506"/>
                  </a:lnTo>
                  <a:lnTo>
                    <a:pt x="216" y="518"/>
                  </a:lnTo>
                  <a:lnTo>
                    <a:pt x="204" y="526"/>
                  </a:lnTo>
                  <a:lnTo>
                    <a:pt x="198" y="526"/>
                  </a:lnTo>
                  <a:lnTo>
                    <a:pt x="192" y="528"/>
                  </a:lnTo>
                  <a:lnTo>
                    <a:pt x="186" y="526"/>
                  </a:lnTo>
                  <a:lnTo>
                    <a:pt x="180" y="526"/>
                  </a:lnTo>
                  <a:lnTo>
                    <a:pt x="174" y="520"/>
                  </a:lnTo>
                  <a:lnTo>
                    <a:pt x="170" y="518"/>
                  </a:lnTo>
                  <a:lnTo>
                    <a:pt x="166" y="512"/>
                  </a:lnTo>
                  <a:lnTo>
                    <a:pt x="162" y="506"/>
                  </a:lnTo>
                  <a:lnTo>
                    <a:pt x="160" y="500"/>
                  </a:lnTo>
                  <a:lnTo>
                    <a:pt x="160" y="492"/>
                  </a:lnTo>
                  <a:lnTo>
                    <a:pt x="160" y="490"/>
                  </a:lnTo>
                  <a:lnTo>
                    <a:pt x="160" y="440"/>
                  </a:lnTo>
                  <a:lnTo>
                    <a:pt x="160" y="326"/>
                  </a:lnTo>
                  <a:lnTo>
                    <a:pt x="162" y="198"/>
                  </a:lnTo>
                  <a:lnTo>
                    <a:pt x="164" y="102"/>
                  </a:lnTo>
                  <a:lnTo>
                    <a:pt x="164" y="100"/>
                  </a:lnTo>
                  <a:lnTo>
                    <a:pt x="162" y="100"/>
                  </a:lnTo>
                  <a:lnTo>
                    <a:pt x="160" y="100"/>
                  </a:lnTo>
                  <a:lnTo>
                    <a:pt x="160" y="102"/>
                  </a:lnTo>
                  <a:lnTo>
                    <a:pt x="146" y="112"/>
                  </a:lnTo>
                  <a:lnTo>
                    <a:pt x="134" y="124"/>
                  </a:lnTo>
                  <a:lnTo>
                    <a:pt x="120" y="138"/>
                  </a:lnTo>
                  <a:lnTo>
                    <a:pt x="108" y="154"/>
                  </a:lnTo>
                  <a:lnTo>
                    <a:pt x="96" y="174"/>
                  </a:lnTo>
                  <a:lnTo>
                    <a:pt x="84" y="198"/>
                  </a:lnTo>
                  <a:lnTo>
                    <a:pt x="76" y="228"/>
                  </a:lnTo>
                  <a:lnTo>
                    <a:pt x="70" y="262"/>
                  </a:lnTo>
                  <a:lnTo>
                    <a:pt x="70" y="264"/>
                  </a:lnTo>
                  <a:lnTo>
                    <a:pt x="72" y="264"/>
                  </a:lnTo>
                  <a:lnTo>
                    <a:pt x="74" y="264"/>
                  </a:lnTo>
                  <a:lnTo>
                    <a:pt x="82" y="266"/>
                  </a:lnTo>
                  <a:lnTo>
                    <a:pt x="90" y="270"/>
                  </a:lnTo>
                  <a:lnTo>
                    <a:pt x="94" y="276"/>
                  </a:lnTo>
                  <a:lnTo>
                    <a:pt x="94" y="284"/>
                  </a:lnTo>
                  <a:lnTo>
                    <a:pt x="94" y="292"/>
                  </a:lnTo>
                  <a:lnTo>
                    <a:pt x="90" y="298"/>
                  </a:lnTo>
                  <a:lnTo>
                    <a:pt x="82" y="302"/>
                  </a:lnTo>
                  <a:lnTo>
                    <a:pt x="74" y="304"/>
                  </a:lnTo>
                  <a:lnTo>
                    <a:pt x="72" y="304"/>
                  </a:lnTo>
                  <a:lnTo>
                    <a:pt x="70" y="304"/>
                  </a:lnTo>
                  <a:lnTo>
                    <a:pt x="68" y="304"/>
                  </a:lnTo>
                  <a:lnTo>
                    <a:pt x="68" y="306"/>
                  </a:lnTo>
                  <a:lnTo>
                    <a:pt x="68" y="310"/>
                  </a:lnTo>
                  <a:lnTo>
                    <a:pt x="68" y="314"/>
                  </a:lnTo>
                  <a:lnTo>
                    <a:pt x="66" y="316"/>
                  </a:lnTo>
                  <a:lnTo>
                    <a:pt x="66" y="322"/>
                  </a:lnTo>
                  <a:lnTo>
                    <a:pt x="64" y="328"/>
                  </a:lnTo>
                  <a:lnTo>
                    <a:pt x="62" y="334"/>
                  </a:lnTo>
                  <a:lnTo>
                    <a:pt x="58" y="340"/>
                  </a:lnTo>
                  <a:lnTo>
                    <a:pt x="48" y="346"/>
                  </a:lnTo>
                  <a:lnTo>
                    <a:pt x="42" y="348"/>
                  </a:lnTo>
                  <a:lnTo>
                    <a:pt x="36" y="348"/>
                  </a:lnTo>
                  <a:lnTo>
                    <a:pt x="28" y="348"/>
                  </a:lnTo>
                  <a:lnTo>
                    <a:pt x="22" y="346"/>
                  </a:lnTo>
                  <a:lnTo>
                    <a:pt x="12" y="340"/>
                  </a:lnTo>
                  <a:lnTo>
                    <a:pt x="6" y="328"/>
                  </a:lnTo>
                  <a:lnTo>
                    <a:pt x="4" y="322"/>
                  </a:lnTo>
                  <a:lnTo>
                    <a:pt x="4" y="316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39"/>
            <p:cNvSpPr/>
            <p:nvPr/>
          </p:nvSpPr>
          <p:spPr>
            <a:xfrm>
              <a:off x="1520825" y="1619250"/>
              <a:ext cx="149225" cy="158750"/>
            </a:xfrm>
            <a:custGeom>
              <a:avLst/>
              <a:gdLst/>
              <a:ahLst/>
              <a:cxnLst/>
              <a:rect l="l" t="t" r="r" b="b"/>
              <a:pathLst>
                <a:path w="94" h="100" extrusionOk="0">
                  <a:moveTo>
                    <a:pt x="72" y="12"/>
                  </a:moveTo>
                  <a:lnTo>
                    <a:pt x="72" y="12"/>
                  </a:lnTo>
                  <a:lnTo>
                    <a:pt x="70" y="12"/>
                  </a:lnTo>
                  <a:lnTo>
                    <a:pt x="70" y="10"/>
                  </a:lnTo>
                  <a:lnTo>
                    <a:pt x="70" y="8"/>
                  </a:lnTo>
                  <a:lnTo>
                    <a:pt x="72" y="8"/>
                  </a:lnTo>
                  <a:lnTo>
                    <a:pt x="54" y="6"/>
                  </a:lnTo>
                  <a:lnTo>
                    <a:pt x="38" y="4"/>
                  </a:lnTo>
                  <a:lnTo>
                    <a:pt x="20" y="2"/>
                  </a:lnTo>
                  <a:lnTo>
                    <a:pt x="4" y="0"/>
                  </a:lnTo>
                  <a:lnTo>
                    <a:pt x="2" y="16"/>
                  </a:lnTo>
                  <a:lnTo>
                    <a:pt x="0" y="32"/>
                  </a:lnTo>
                  <a:lnTo>
                    <a:pt x="0" y="50"/>
                  </a:lnTo>
                  <a:lnTo>
                    <a:pt x="0" y="66"/>
                  </a:lnTo>
                  <a:lnTo>
                    <a:pt x="0" y="74"/>
                  </a:lnTo>
                  <a:lnTo>
                    <a:pt x="2" y="80"/>
                  </a:lnTo>
                  <a:lnTo>
                    <a:pt x="6" y="86"/>
                  </a:lnTo>
                  <a:lnTo>
                    <a:pt x="10" y="90"/>
                  </a:lnTo>
                  <a:lnTo>
                    <a:pt x="14" y="94"/>
                  </a:lnTo>
                  <a:lnTo>
                    <a:pt x="20" y="98"/>
                  </a:lnTo>
                  <a:lnTo>
                    <a:pt x="26" y="100"/>
                  </a:lnTo>
                  <a:lnTo>
                    <a:pt x="34" y="100"/>
                  </a:lnTo>
                  <a:lnTo>
                    <a:pt x="40" y="100"/>
                  </a:lnTo>
                  <a:lnTo>
                    <a:pt x="46" y="98"/>
                  </a:lnTo>
                  <a:lnTo>
                    <a:pt x="52" y="94"/>
                  </a:lnTo>
                  <a:lnTo>
                    <a:pt x="56" y="90"/>
                  </a:lnTo>
                  <a:lnTo>
                    <a:pt x="62" y="86"/>
                  </a:lnTo>
                  <a:lnTo>
                    <a:pt x="64" y="80"/>
                  </a:lnTo>
                  <a:lnTo>
                    <a:pt x="66" y="74"/>
                  </a:lnTo>
                  <a:lnTo>
                    <a:pt x="66" y="66"/>
                  </a:lnTo>
                  <a:lnTo>
                    <a:pt x="66" y="64"/>
                  </a:lnTo>
                  <a:lnTo>
                    <a:pt x="66" y="60"/>
                  </a:lnTo>
                  <a:lnTo>
                    <a:pt x="68" y="56"/>
                  </a:lnTo>
                  <a:lnTo>
                    <a:pt x="70" y="56"/>
                  </a:lnTo>
                  <a:lnTo>
                    <a:pt x="72" y="56"/>
                  </a:lnTo>
                  <a:lnTo>
                    <a:pt x="80" y="54"/>
                  </a:lnTo>
                  <a:lnTo>
                    <a:pt x="88" y="50"/>
                  </a:lnTo>
                  <a:lnTo>
                    <a:pt x="94" y="42"/>
                  </a:lnTo>
                  <a:lnTo>
                    <a:pt x="94" y="34"/>
                  </a:lnTo>
                  <a:lnTo>
                    <a:pt x="94" y="26"/>
                  </a:lnTo>
                  <a:lnTo>
                    <a:pt x="88" y="20"/>
                  </a:lnTo>
                  <a:lnTo>
                    <a:pt x="80" y="14"/>
                  </a:lnTo>
                  <a:lnTo>
                    <a:pt x="72" y="12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39"/>
            <p:cNvSpPr/>
            <p:nvPr/>
          </p:nvSpPr>
          <p:spPr>
            <a:xfrm>
              <a:off x="1517650" y="1616075"/>
              <a:ext cx="155575" cy="165100"/>
            </a:xfrm>
            <a:custGeom>
              <a:avLst/>
              <a:gdLst/>
              <a:ahLst/>
              <a:cxnLst/>
              <a:rect l="l" t="t" r="r" b="b"/>
              <a:pathLst>
                <a:path w="98" h="104" extrusionOk="0">
                  <a:moveTo>
                    <a:pt x="4" y="2"/>
                  </a:moveTo>
                  <a:lnTo>
                    <a:pt x="4" y="2"/>
                  </a:lnTo>
                  <a:lnTo>
                    <a:pt x="2" y="18"/>
                  </a:lnTo>
                  <a:lnTo>
                    <a:pt x="0" y="36"/>
                  </a:lnTo>
                  <a:lnTo>
                    <a:pt x="0" y="52"/>
                  </a:lnTo>
                  <a:lnTo>
                    <a:pt x="0" y="68"/>
                  </a:lnTo>
                  <a:lnTo>
                    <a:pt x="0" y="76"/>
                  </a:lnTo>
                  <a:lnTo>
                    <a:pt x="2" y="82"/>
                  </a:lnTo>
                  <a:lnTo>
                    <a:pt x="6" y="88"/>
                  </a:lnTo>
                  <a:lnTo>
                    <a:pt x="10" y="94"/>
                  </a:lnTo>
                  <a:lnTo>
                    <a:pt x="16" y="98"/>
                  </a:lnTo>
                  <a:lnTo>
                    <a:pt x="22" y="102"/>
                  </a:lnTo>
                  <a:lnTo>
                    <a:pt x="28" y="104"/>
                  </a:lnTo>
                  <a:lnTo>
                    <a:pt x="36" y="104"/>
                  </a:lnTo>
                  <a:lnTo>
                    <a:pt x="42" y="104"/>
                  </a:lnTo>
                  <a:lnTo>
                    <a:pt x="48" y="102"/>
                  </a:lnTo>
                  <a:lnTo>
                    <a:pt x="54" y="98"/>
                  </a:lnTo>
                  <a:lnTo>
                    <a:pt x="60" y="94"/>
                  </a:lnTo>
                  <a:lnTo>
                    <a:pt x="64" y="88"/>
                  </a:lnTo>
                  <a:lnTo>
                    <a:pt x="68" y="82"/>
                  </a:lnTo>
                  <a:lnTo>
                    <a:pt x="70" y="76"/>
                  </a:lnTo>
                  <a:lnTo>
                    <a:pt x="70" y="68"/>
                  </a:lnTo>
                  <a:lnTo>
                    <a:pt x="70" y="64"/>
                  </a:lnTo>
                  <a:lnTo>
                    <a:pt x="70" y="62"/>
                  </a:lnTo>
                  <a:lnTo>
                    <a:pt x="70" y="60"/>
                  </a:lnTo>
                  <a:lnTo>
                    <a:pt x="72" y="60"/>
                  </a:lnTo>
                  <a:lnTo>
                    <a:pt x="74" y="60"/>
                  </a:lnTo>
                  <a:lnTo>
                    <a:pt x="82" y="58"/>
                  </a:lnTo>
                  <a:lnTo>
                    <a:pt x="92" y="52"/>
                  </a:lnTo>
                  <a:lnTo>
                    <a:pt x="96" y="46"/>
                  </a:lnTo>
                  <a:lnTo>
                    <a:pt x="98" y="36"/>
                  </a:lnTo>
                  <a:lnTo>
                    <a:pt x="96" y="28"/>
                  </a:lnTo>
                  <a:lnTo>
                    <a:pt x="92" y="20"/>
                  </a:lnTo>
                  <a:lnTo>
                    <a:pt x="82" y="16"/>
                  </a:lnTo>
                  <a:lnTo>
                    <a:pt x="74" y="14"/>
                  </a:lnTo>
                  <a:lnTo>
                    <a:pt x="74" y="12"/>
                  </a:lnTo>
                  <a:lnTo>
                    <a:pt x="74" y="10"/>
                  </a:lnTo>
                  <a:lnTo>
                    <a:pt x="74" y="8"/>
                  </a:lnTo>
                  <a:lnTo>
                    <a:pt x="56" y="6"/>
                  </a:lnTo>
                  <a:lnTo>
                    <a:pt x="38" y="4"/>
                  </a:lnTo>
                  <a:lnTo>
                    <a:pt x="22" y="2"/>
                  </a:lnTo>
                  <a:lnTo>
                    <a:pt x="4" y="0"/>
                  </a:lnTo>
                  <a:lnTo>
                    <a:pt x="4" y="2"/>
                  </a:lnTo>
                  <a:close/>
                  <a:moveTo>
                    <a:pt x="2" y="68"/>
                  </a:moveTo>
                  <a:lnTo>
                    <a:pt x="2" y="68"/>
                  </a:lnTo>
                  <a:lnTo>
                    <a:pt x="4" y="52"/>
                  </a:lnTo>
                  <a:lnTo>
                    <a:pt x="4" y="36"/>
                  </a:lnTo>
                  <a:lnTo>
                    <a:pt x="6" y="20"/>
                  </a:lnTo>
                  <a:lnTo>
                    <a:pt x="8" y="4"/>
                  </a:lnTo>
                  <a:lnTo>
                    <a:pt x="18" y="6"/>
                  </a:lnTo>
                  <a:lnTo>
                    <a:pt x="40" y="8"/>
                  </a:lnTo>
                  <a:lnTo>
                    <a:pt x="60" y="10"/>
                  </a:lnTo>
                  <a:lnTo>
                    <a:pt x="72" y="10"/>
                  </a:lnTo>
                  <a:lnTo>
                    <a:pt x="72" y="12"/>
                  </a:lnTo>
                  <a:lnTo>
                    <a:pt x="70" y="14"/>
                  </a:lnTo>
                  <a:lnTo>
                    <a:pt x="70" y="16"/>
                  </a:lnTo>
                  <a:lnTo>
                    <a:pt x="72" y="16"/>
                  </a:lnTo>
                  <a:lnTo>
                    <a:pt x="74" y="16"/>
                  </a:lnTo>
                  <a:lnTo>
                    <a:pt x="82" y="18"/>
                  </a:lnTo>
                  <a:lnTo>
                    <a:pt x="90" y="22"/>
                  </a:lnTo>
                  <a:lnTo>
                    <a:pt x="94" y="28"/>
                  </a:lnTo>
                  <a:lnTo>
                    <a:pt x="96" y="36"/>
                  </a:lnTo>
                  <a:lnTo>
                    <a:pt x="94" y="44"/>
                  </a:lnTo>
                  <a:lnTo>
                    <a:pt x="90" y="50"/>
                  </a:lnTo>
                  <a:lnTo>
                    <a:pt x="82" y="54"/>
                  </a:lnTo>
                  <a:lnTo>
                    <a:pt x="74" y="56"/>
                  </a:lnTo>
                  <a:lnTo>
                    <a:pt x="72" y="56"/>
                  </a:lnTo>
                  <a:lnTo>
                    <a:pt x="70" y="56"/>
                  </a:lnTo>
                  <a:lnTo>
                    <a:pt x="68" y="56"/>
                  </a:lnTo>
                  <a:lnTo>
                    <a:pt x="68" y="60"/>
                  </a:lnTo>
                  <a:lnTo>
                    <a:pt x="68" y="62"/>
                  </a:lnTo>
                  <a:lnTo>
                    <a:pt x="68" y="66"/>
                  </a:lnTo>
                  <a:lnTo>
                    <a:pt x="68" y="68"/>
                  </a:lnTo>
                  <a:lnTo>
                    <a:pt x="66" y="76"/>
                  </a:lnTo>
                  <a:lnTo>
                    <a:pt x="64" y="82"/>
                  </a:lnTo>
                  <a:lnTo>
                    <a:pt x="62" y="86"/>
                  </a:lnTo>
                  <a:lnTo>
                    <a:pt x="58" y="92"/>
                  </a:lnTo>
                  <a:lnTo>
                    <a:pt x="54" y="96"/>
                  </a:lnTo>
                  <a:lnTo>
                    <a:pt x="48" y="98"/>
                  </a:lnTo>
                  <a:lnTo>
                    <a:pt x="42" y="100"/>
                  </a:lnTo>
                  <a:lnTo>
                    <a:pt x="36" y="100"/>
                  </a:lnTo>
                  <a:lnTo>
                    <a:pt x="28" y="100"/>
                  </a:lnTo>
                  <a:lnTo>
                    <a:pt x="22" y="98"/>
                  </a:lnTo>
                  <a:lnTo>
                    <a:pt x="18" y="96"/>
                  </a:lnTo>
                  <a:lnTo>
                    <a:pt x="12" y="92"/>
                  </a:lnTo>
                  <a:lnTo>
                    <a:pt x="8" y="86"/>
                  </a:lnTo>
                  <a:lnTo>
                    <a:pt x="6" y="82"/>
                  </a:lnTo>
                  <a:lnTo>
                    <a:pt x="4" y="76"/>
                  </a:lnTo>
                  <a:lnTo>
                    <a:pt x="2" y="68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39"/>
            <p:cNvSpPr/>
            <p:nvPr/>
          </p:nvSpPr>
          <p:spPr>
            <a:xfrm>
              <a:off x="2289175" y="1619250"/>
              <a:ext cx="152400" cy="158750"/>
            </a:xfrm>
            <a:custGeom>
              <a:avLst/>
              <a:gdLst/>
              <a:ahLst/>
              <a:cxnLst/>
              <a:rect l="l" t="t" r="r" b="b"/>
              <a:pathLst>
                <a:path w="96" h="100" extrusionOk="0">
                  <a:moveTo>
                    <a:pt x="24" y="12"/>
                  </a:moveTo>
                  <a:lnTo>
                    <a:pt x="24" y="12"/>
                  </a:lnTo>
                  <a:lnTo>
                    <a:pt x="24" y="10"/>
                  </a:lnTo>
                  <a:lnTo>
                    <a:pt x="24" y="8"/>
                  </a:lnTo>
                  <a:lnTo>
                    <a:pt x="40" y="6"/>
                  </a:lnTo>
                  <a:lnTo>
                    <a:pt x="58" y="4"/>
                  </a:lnTo>
                  <a:lnTo>
                    <a:pt x="74" y="2"/>
                  </a:lnTo>
                  <a:lnTo>
                    <a:pt x="92" y="0"/>
                  </a:lnTo>
                  <a:lnTo>
                    <a:pt x="94" y="16"/>
                  </a:lnTo>
                  <a:lnTo>
                    <a:pt x="94" y="32"/>
                  </a:lnTo>
                  <a:lnTo>
                    <a:pt x="96" y="50"/>
                  </a:lnTo>
                  <a:lnTo>
                    <a:pt x="96" y="66"/>
                  </a:lnTo>
                  <a:lnTo>
                    <a:pt x="96" y="74"/>
                  </a:lnTo>
                  <a:lnTo>
                    <a:pt x="94" y="80"/>
                  </a:lnTo>
                  <a:lnTo>
                    <a:pt x="90" y="86"/>
                  </a:lnTo>
                  <a:lnTo>
                    <a:pt x="86" y="90"/>
                  </a:lnTo>
                  <a:lnTo>
                    <a:pt x="80" y="94"/>
                  </a:lnTo>
                  <a:lnTo>
                    <a:pt x="76" y="98"/>
                  </a:lnTo>
                  <a:lnTo>
                    <a:pt x="68" y="100"/>
                  </a:lnTo>
                  <a:lnTo>
                    <a:pt x="62" y="100"/>
                  </a:lnTo>
                  <a:lnTo>
                    <a:pt x="56" y="100"/>
                  </a:lnTo>
                  <a:lnTo>
                    <a:pt x="48" y="98"/>
                  </a:lnTo>
                  <a:lnTo>
                    <a:pt x="44" y="94"/>
                  </a:lnTo>
                  <a:lnTo>
                    <a:pt x="38" y="90"/>
                  </a:lnTo>
                  <a:lnTo>
                    <a:pt x="34" y="86"/>
                  </a:lnTo>
                  <a:lnTo>
                    <a:pt x="32" y="80"/>
                  </a:lnTo>
                  <a:lnTo>
                    <a:pt x="30" y="74"/>
                  </a:lnTo>
                  <a:lnTo>
                    <a:pt x="28" y="66"/>
                  </a:lnTo>
                  <a:lnTo>
                    <a:pt x="28" y="64"/>
                  </a:lnTo>
                  <a:lnTo>
                    <a:pt x="28" y="60"/>
                  </a:lnTo>
                  <a:lnTo>
                    <a:pt x="28" y="56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16" y="54"/>
                  </a:lnTo>
                  <a:lnTo>
                    <a:pt x="6" y="50"/>
                  </a:lnTo>
                  <a:lnTo>
                    <a:pt x="2" y="42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6" y="20"/>
                  </a:lnTo>
                  <a:lnTo>
                    <a:pt x="16" y="14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39"/>
            <p:cNvSpPr/>
            <p:nvPr/>
          </p:nvSpPr>
          <p:spPr>
            <a:xfrm>
              <a:off x="2286000" y="1616075"/>
              <a:ext cx="158750" cy="165100"/>
            </a:xfrm>
            <a:custGeom>
              <a:avLst/>
              <a:gdLst/>
              <a:ahLst/>
              <a:cxnLst/>
              <a:rect l="l" t="t" r="r" b="b"/>
              <a:pathLst>
                <a:path w="100" h="104" extrusionOk="0">
                  <a:moveTo>
                    <a:pt x="24" y="8"/>
                  </a:moveTo>
                  <a:lnTo>
                    <a:pt x="24" y="8"/>
                  </a:lnTo>
                  <a:lnTo>
                    <a:pt x="24" y="10"/>
                  </a:lnTo>
                  <a:lnTo>
                    <a:pt x="24" y="12"/>
                  </a:lnTo>
                  <a:lnTo>
                    <a:pt x="26" y="14"/>
                  </a:lnTo>
                  <a:lnTo>
                    <a:pt x="14" y="16"/>
                  </a:lnTo>
                  <a:lnTo>
                    <a:pt x="8" y="20"/>
                  </a:lnTo>
                  <a:lnTo>
                    <a:pt x="2" y="28"/>
                  </a:lnTo>
                  <a:lnTo>
                    <a:pt x="0" y="36"/>
                  </a:lnTo>
                  <a:lnTo>
                    <a:pt x="2" y="46"/>
                  </a:lnTo>
                  <a:lnTo>
                    <a:pt x="8" y="52"/>
                  </a:lnTo>
                  <a:lnTo>
                    <a:pt x="14" y="58"/>
                  </a:lnTo>
                  <a:lnTo>
                    <a:pt x="26" y="60"/>
                  </a:lnTo>
                  <a:lnTo>
                    <a:pt x="28" y="60"/>
                  </a:lnTo>
                  <a:lnTo>
                    <a:pt x="28" y="62"/>
                  </a:lnTo>
                  <a:lnTo>
                    <a:pt x="28" y="64"/>
                  </a:lnTo>
                  <a:lnTo>
                    <a:pt x="28" y="68"/>
                  </a:lnTo>
                  <a:lnTo>
                    <a:pt x="30" y="76"/>
                  </a:lnTo>
                  <a:lnTo>
                    <a:pt x="32" y="82"/>
                  </a:lnTo>
                  <a:lnTo>
                    <a:pt x="34" y="88"/>
                  </a:lnTo>
                  <a:lnTo>
                    <a:pt x="40" y="94"/>
                  </a:lnTo>
                  <a:lnTo>
                    <a:pt x="44" y="98"/>
                  </a:lnTo>
                  <a:lnTo>
                    <a:pt x="50" y="102"/>
                  </a:lnTo>
                  <a:lnTo>
                    <a:pt x="58" y="104"/>
                  </a:lnTo>
                  <a:lnTo>
                    <a:pt x="64" y="104"/>
                  </a:lnTo>
                  <a:lnTo>
                    <a:pt x="72" y="104"/>
                  </a:lnTo>
                  <a:lnTo>
                    <a:pt x="78" y="102"/>
                  </a:lnTo>
                  <a:lnTo>
                    <a:pt x="84" y="98"/>
                  </a:lnTo>
                  <a:lnTo>
                    <a:pt x="90" y="94"/>
                  </a:lnTo>
                  <a:lnTo>
                    <a:pt x="94" y="88"/>
                  </a:lnTo>
                  <a:lnTo>
                    <a:pt x="96" y="82"/>
                  </a:lnTo>
                  <a:lnTo>
                    <a:pt x="98" y="76"/>
                  </a:lnTo>
                  <a:lnTo>
                    <a:pt x="100" y="68"/>
                  </a:lnTo>
                  <a:lnTo>
                    <a:pt x="100" y="52"/>
                  </a:lnTo>
                  <a:lnTo>
                    <a:pt x="98" y="36"/>
                  </a:lnTo>
                  <a:lnTo>
                    <a:pt x="96" y="18"/>
                  </a:lnTo>
                  <a:lnTo>
                    <a:pt x="94" y="2"/>
                  </a:lnTo>
                  <a:lnTo>
                    <a:pt x="94" y="0"/>
                  </a:lnTo>
                  <a:lnTo>
                    <a:pt x="78" y="2"/>
                  </a:lnTo>
                  <a:lnTo>
                    <a:pt x="60" y="4"/>
                  </a:lnTo>
                  <a:lnTo>
                    <a:pt x="42" y="6"/>
                  </a:lnTo>
                  <a:lnTo>
                    <a:pt x="24" y="8"/>
                  </a:lnTo>
                  <a:close/>
                  <a:moveTo>
                    <a:pt x="92" y="4"/>
                  </a:moveTo>
                  <a:lnTo>
                    <a:pt x="92" y="4"/>
                  </a:lnTo>
                  <a:lnTo>
                    <a:pt x="94" y="20"/>
                  </a:lnTo>
                  <a:lnTo>
                    <a:pt x="96" y="36"/>
                  </a:lnTo>
                  <a:lnTo>
                    <a:pt x="96" y="52"/>
                  </a:lnTo>
                  <a:lnTo>
                    <a:pt x="96" y="68"/>
                  </a:lnTo>
                  <a:lnTo>
                    <a:pt x="96" y="76"/>
                  </a:lnTo>
                  <a:lnTo>
                    <a:pt x="94" y="82"/>
                  </a:lnTo>
                  <a:lnTo>
                    <a:pt x="90" y="86"/>
                  </a:lnTo>
                  <a:lnTo>
                    <a:pt x="86" y="92"/>
                  </a:lnTo>
                  <a:lnTo>
                    <a:pt x="82" y="96"/>
                  </a:lnTo>
                  <a:lnTo>
                    <a:pt x="76" y="98"/>
                  </a:lnTo>
                  <a:lnTo>
                    <a:pt x="70" y="100"/>
                  </a:lnTo>
                  <a:lnTo>
                    <a:pt x="64" y="100"/>
                  </a:lnTo>
                  <a:lnTo>
                    <a:pt x="58" y="100"/>
                  </a:lnTo>
                  <a:lnTo>
                    <a:pt x="52" y="98"/>
                  </a:lnTo>
                  <a:lnTo>
                    <a:pt x="46" y="96"/>
                  </a:lnTo>
                  <a:lnTo>
                    <a:pt x="42" y="92"/>
                  </a:lnTo>
                  <a:lnTo>
                    <a:pt x="38" y="86"/>
                  </a:lnTo>
                  <a:lnTo>
                    <a:pt x="34" y="82"/>
                  </a:lnTo>
                  <a:lnTo>
                    <a:pt x="32" y="76"/>
                  </a:lnTo>
                  <a:lnTo>
                    <a:pt x="32" y="68"/>
                  </a:lnTo>
                  <a:lnTo>
                    <a:pt x="32" y="66"/>
                  </a:lnTo>
                  <a:lnTo>
                    <a:pt x="32" y="62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0" y="56"/>
                  </a:lnTo>
                  <a:lnTo>
                    <a:pt x="28" y="56"/>
                  </a:lnTo>
                  <a:lnTo>
                    <a:pt x="26" y="56"/>
                  </a:lnTo>
                  <a:lnTo>
                    <a:pt x="18" y="54"/>
                  </a:lnTo>
                  <a:lnTo>
                    <a:pt x="10" y="50"/>
                  </a:lnTo>
                  <a:lnTo>
                    <a:pt x="6" y="44"/>
                  </a:lnTo>
                  <a:lnTo>
                    <a:pt x="4" y="36"/>
                  </a:lnTo>
                  <a:lnTo>
                    <a:pt x="6" y="28"/>
                  </a:lnTo>
                  <a:lnTo>
                    <a:pt x="10" y="22"/>
                  </a:lnTo>
                  <a:lnTo>
                    <a:pt x="18" y="18"/>
                  </a:lnTo>
                  <a:lnTo>
                    <a:pt x="26" y="16"/>
                  </a:lnTo>
                  <a:lnTo>
                    <a:pt x="28" y="16"/>
                  </a:lnTo>
                  <a:lnTo>
                    <a:pt x="28" y="14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38" y="10"/>
                  </a:lnTo>
                  <a:lnTo>
                    <a:pt x="60" y="8"/>
                  </a:lnTo>
                  <a:lnTo>
                    <a:pt x="82" y="6"/>
                  </a:lnTo>
                  <a:lnTo>
                    <a:pt x="92" y="4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39"/>
            <p:cNvSpPr/>
            <p:nvPr/>
          </p:nvSpPr>
          <p:spPr>
            <a:xfrm>
              <a:off x="1724025" y="1574800"/>
              <a:ext cx="520700" cy="323850"/>
            </a:xfrm>
            <a:custGeom>
              <a:avLst/>
              <a:gdLst/>
              <a:ahLst/>
              <a:cxnLst/>
              <a:rect l="l" t="t" r="r" b="b"/>
              <a:pathLst>
                <a:path w="328" h="204" extrusionOk="0">
                  <a:moveTo>
                    <a:pt x="24" y="0"/>
                  </a:moveTo>
                  <a:lnTo>
                    <a:pt x="18" y="52"/>
                  </a:lnTo>
                  <a:lnTo>
                    <a:pt x="12" y="102"/>
                  </a:lnTo>
                  <a:lnTo>
                    <a:pt x="6" y="154"/>
                  </a:lnTo>
                  <a:lnTo>
                    <a:pt x="0" y="204"/>
                  </a:lnTo>
                  <a:lnTo>
                    <a:pt x="34" y="204"/>
                  </a:lnTo>
                  <a:lnTo>
                    <a:pt x="68" y="204"/>
                  </a:lnTo>
                  <a:lnTo>
                    <a:pt x="102" y="204"/>
                  </a:lnTo>
                  <a:lnTo>
                    <a:pt x="136" y="204"/>
                  </a:lnTo>
                  <a:lnTo>
                    <a:pt x="136" y="196"/>
                  </a:lnTo>
                  <a:lnTo>
                    <a:pt x="136" y="188"/>
                  </a:lnTo>
                  <a:lnTo>
                    <a:pt x="136" y="180"/>
                  </a:lnTo>
                  <a:lnTo>
                    <a:pt x="136" y="172"/>
                  </a:lnTo>
                  <a:lnTo>
                    <a:pt x="138" y="162"/>
                  </a:lnTo>
                  <a:lnTo>
                    <a:pt x="144" y="154"/>
                  </a:lnTo>
                  <a:lnTo>
                    <a:pt x="152" y="148"/>
                  </a:lnTo>
                  <a:lnTo>
                    <a:pt x="162" y="146"/>
                  </a:lnTo>
                  <a:lnTo>
                    <a:pt x="172" y="148"/>
                  </a:lnTo>
                  <a:lnTo>
                    <a:pt x="180" y="154"/>
                  </a:lnTo>
                  <a:lnTo>
                    <a:pt x="186" y="162"/>
                  </a:lnTo>
                  <a:lnTo>
                    <a:pt x="188" y="172"/>
                  </a:lnTo>
                  <a:lnTo>
                    <a:pt x="188" y="180"/>
                  </a:lnTo>
                  <a:lnTo>
                    <a:pt x="188" y="188"/>
                  </a:lnTo>
                  <a:lnTo>
                    <a:pt x="188" y="196"/>
                  </a:lnTo>
                  <a:lnTo>
                    <a:pt x="188" y="204"/>
                  </a:lnTo>
                  <a:lnTo>
                    <a:pt x="222" y="204"/>
                  </a:lnTo>
                  <a:lnTo>
                    <a:pt x="258" y="204"/>
                  </a:lnTo>
                  <a:lnTo>
                    <a:pt x="292" y="204"/>
                  </a:lnTo>
                  <a:lnTo>
                    <a:pt x="328" y="204"/>
                  </a:lnTo>
                  <a:lnTo>
                    <a:pt x="320" y="154"/>
                  </a:lnTo>
                  <a:lnTo>
                    <a:pt x="312" y="102"/>
                  </a:lnTo>
                  <a:lnTo>
                    <a:pt x="304" y="52"/>
                  </a:lnTo>
                  <a:lnTo>
                    <a:pt x="296" y="0"/>
                  </a:lnTo>
                  <a:lnTo>
                    <a:pt x="228" y="0"/>
                  </a:lnTo>
                  <a:lnTo>
                    <a:pt x="160" y="0"/>
                  </a:lnTo>
                  <a:lnTo>
                    <a:pt x="92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BB4C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39"/>
            <p:cNvSpPr/>
            <p:nvPr/>
          </p:nvSpPr>
          <p:spPr>
            <a:xfrm>
              <a:off x="1558925" y="1200150"/>
              <a:ext cx="838200" cy="374650"/>
            </a:xfrm>
            <a:custGeom>
              <a:avLst/>
              <a:gdLst/>
              <a:ahLst/>
              <a:cxnLst/>
              <a:rect l="l" t="t" r="r" b="b"/>
              <a:pathLst>
                <a:path w="528" h="236" extrusionOk="0">
                  <a:moveTo>
                    <a:pt x="422" y="40"/>
                  </a:moveTo>
                  <a:lnTo>
                    <a:pt x="422" y="40"/>
                  </a:lnTo>
                  <a:lnTo>
                    <a:pt x="434" y="46"/>
                  </a:lnTo>
                  <a:lnTo>
                    <a:pt x="446" y="56"/>
                  </a:lnTo>
                  <a:lnTo>
                    <a:pt x="462" y="68"/>
                  </a:lnTo>
                  <a:lnTo>
                    <a:pt x="482" y="84"/>
                  </a:lnTo>
                  <a:lnTo>
                    <a:pt x="498" y="104"/>
                  </a:lnTo>
                  <a:lnTo>
                    <a:pt x="514" y="132"/>
                  </a:lnTo>
                  <a:lnTo>
                    <a:pt x="522" y="146"/>
                  </a:lnTo>
                  <a:lnTo>
                    <a:pt x="528" y="160"/>
                  </a:lnTo>
                  <a:lnTo>
                    <a:pt x="510" y="168"/>
                  </a:lnTo>
                  <a:lnTo>
                    <a:pt x="492" y="174"/>
                  </a:lnTo>
                  <a:lnTo>
                    <a:pt x="472" y="182"/>
                  </a:lnTo>
                  <a:lnTo>
                    <a:pt x="454" y="190"/>
                  </a:lnTo>
                  <a:lnTo>
                    <a:pt x="450" y="182"/>
                  </a:lnTo>
                  <a:lnTo>
                    <a:pt x="440" y="166"/>
                  </a:lnTo>
                  <a:lnTo>
                    <a:pt x="432" y="156"/>
                  </a:lnTo>
                  <a:lnTo>
                    <a:pt x="424" y="148"/>
                  </a:lnTo>
                  <a:lnTo>
                    <a:pt x="412" y="138"/>
                  </a:lnTo>
                  <a:lnTo>
                    <a:pt x="400" y="132"/>
                  </a:lnTo>
                  <a:lnTo>
                    <a:pt x="400" y="158"/>
                  </a:lnTo>
                  <a:lnTo>
                    <a:pt x="400" y="184"/>
                  </a:lnTo>
                  <a:lnTo>
                    <a:pt x="400" y="210"/>
                  </a:lnTo>
                  <a:lnTo>
                    <a:pt x="400" y="236"/>
                  </a:lnTo>
                  <a:lnTo>
                    <a:pt x="332" y="236"/>
                  </a:lnTo>
                  <a:lnTo>
                    <a:pt x="264" y="236"/>
                  </a:lnTo>
                  <a:lnTo>
                    <a:pt x="198" y="236"/>
                  </a:lnTo>
                  <a:lnTo>
                    <a:pt x="130" y="236"/>
                  </a:lnTo>
                  <a:lnTo>
                    <a:pt x="130" y="210"/>
                  </a:lnTo>
                  <a:lnTo>
                    <a:pt x="130" y="184"/>
                  </a:lnTo>
                  <a:lnTo>
                    <a:pt x="130" y="158"/>
                  </a:lnTo>
                  <a:lnTo>
                    <a:pt x="130" y="132"/>
                  </a:lnTo>
                  <a:lnTo>
                    <a:pt x="118" y="138"/>
                  </a:lnTo>
                  <a:lnTo>
                    <a:pt x="106" y="148"/>
                  </a:lnTo>
                  <a:lnTo>
                    <a:pt x="98" y="156"/>
                  </a:lnTo>
                  <a:lnTo>
                    <a:pt x="90" y="166"/>
                  </a:lnTo>
                  <a:lnTo>
                    <a:pt x="80" y="182"/>
                  </a:lnTo>
                  <a:lnTo>
                    <a:pt x="76" y="190"/>
                  </a:lnTo>
                  <a:lnTo>
                    <a:pt x="56" y="182"/>
                  </a:lnTo>
                  <a:lnTo>
                    <a:pt x="38" y="174"/>
                  </a:lnTo>
                  <a:lnTo>
                    <a:pt x="18" y="168"/>
                  </a:lnTo>
                  <a:lnTo>
                    <a:pt x="0" y="160"/>
                  </a:lnTo>
                  <a:lnTo>
                    <a:pt x="2" y="154"/>
                  </a:lnTo>
                  <a:lnTo>
                    <a:pt x="10" y="136"/>
                  </a:lnTo>
                  <a:lnTo>
                    <a:pt x="26" y="108"/>
                  </a:lnTo>
                  <a:lnTo>
                    <a:pt x="36" y="94"/>
                  </a:lnTo>
                  <a:lnTo>
                    <a:pt x="50" y="80"/>
                  </a:lnTo>
                  <a:lnTo>
                    <a:pt x="68" y="64"/>
                  </a:lnTo>
                  <a:lnTo>
                    <a:pt x="86" y="50"/>
                  </a:lnTo>
                  <a:lnTo>
                    <a:pt x="108" y="38"/>
                  </a:lnTo>
                  <a:lnTo>
                    <a:pt x="132" y="26"/>
                  </a:lnTo>
                  <a:lnTo>
                    <a:pt x="160" y="16"/>
                  </a:lnTo>
                  <a:lnTo>
                    <a:pt x="192" y="8"/>
                  </a:lnTo>
                  <a:lnTo>
                    <a:pt x="226" y="2"/>
                  </a:lnTo>
                  <a:lnTo>
                    <a:pt x="266" y="0"/>
                  </a:lnTo>
                  <a:lnTo>
                    <a:pt x="282" y="2"/>
                  </a:lnTo>
                  <a:lnTo>
                    <a:pt x="322" y="6"/>
                  </a:lnTo>
                  <a:lnTo>
                    <a:pt x="346" y="10"/>
                  </a:lnTo>
                  <a:lnTo>
                    <a:pt x="372" y="18"/>
                  </a:lnTo>
                  <a:lnTo>
                    <a:pt x="398" y="28"/>
                  </a:lnTo>
                  <a:lnTo>
                    <a:pt x="422" y="40"/>
                  </a:lnTo>
                  <a:close/>
                </a:path>
              </a:pathLst>
            </a:custGeom>
            <a:solidFill>
              <a:srgbClr val="BB4C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39"/>
            <p:cNvSpPr/>
            <p:nvPr/>
          </p:nvSpPr>
          <p:spPr>
            <a:xfrm>
              <a:off x="1828800" y="1130300"/>
              <a:ext cx="311150" cy="184150"/>
            </a:xfrm>
            <a:custGeom>
              <a:avLst/>
              <a:gdLst/>
              <a:ahLst/>
              <a:cxnLst/>
              <a:rect l="l" t="t" r="r" b="b"/>
              <a:pathLst>
                <a:path w="196" h="116" extrusionOk="0">
                  <a:moveTo>
                    <a:pt x="196" y="54"/>
                  </a:moveTo>
                  <a:lnTo>
                    <a:pt x="196" y="54"/>
                  </a:lnTo>
                  <a:lnTo>
                    <a:pt x="194" y="66"/>
                  </a:lnTo>
                  <a:lnTo>
                    <a:pt x="188" y="76"/>
                  </a:lnTo>
                  <a:lnTo>
                    <a:pt x="178" y="86"/>
                  </a:lnTo>
                  <a:lnTo>
                    <a:pt x="166" y="96"/>
                  </a:lnTo>
                  <a:lnTo>
                    <a:pt x="150" y="104"/>
                  </a:lnTo>
                  <a:lnTo>
                    <a:pt x="132" y="110"/>
                  </a:lnTo>
                  <a:lnTo>
                    <a:pt x="114" y="114"/>
                  </a:lnTo>
                  <a:lnTo>
                    <a:pt x="94" y="116"/>
                  </a:lnTo>
                  <a:lnTo>
                    <a:pt x="74" y="114"/>
                  </a:lnTo>
                  <a:lnTo>
                    <a:pt x="58" y="110"/>
                  </a:lnTo>
                  <a:lnTo>
                    <a:pt x="42" y="104"/>
                  </a:lnTo>
                  <a:lnTo>
                    <a:pt x="28" y="96"/>
                  </a:lnTo>
                  <a:lnTo>
                    <a:pt x="16" y="86"/>
                  </a:lnTo>
                  <a:lnTo>
                    <a:pt x="8" y="76"/>
                  </a:lnTo>
                  <a:lnTo>
                    <a:pt x="2" y="66"/>
                  </a:lnTo>
                  <a:lnTo>
                    <a:pt x="0" y="54"/>
                  </a:lnTo>
                  <a:lnTo>
                    <a:pt x="2" y="44"/>
                  </a:lnTo>
                  <a:lnTo>
                    <a:pt x="8" y="32"/>
                  </a:lnTo>
                  <a:lnTo>
                    <a:pt x="18" y="24"/>
                  </a:lnTo>
                  <a:lnTo>
                    <a:pt x="30" y="16"/>
                  </a:lnTo>
                  <a:lnTo>
                    <a:pt x="44" y="8"/>
                  </a:lnTo>
                  <a:lnTo>
                    <a:pt x="60" y="4"/>
                  </a:lnTo>
                  <a:lnTo>
                    <a:pt x="78" y="0"/>
                  </a:lnTo>
                  <a:lnTo>
                    <a:pt x="98" y="0"/>
                  </a:lnTo>
                  <a:lnTo>
                    <a:pt x="118" y="0"/>
                  </a:lnTo>
                  <a:lnTo>
                    <a:pt x="136" y="4"/>
                  </a:lnTo>
                  <a:lnTo>
                    <a:pt x="152" y="8"/>
                  </a:lnTo>
                  <a:lnTo>
                    <a:pt x="166" y="16"/>
                  </a:lnTo>
                  <a:lnTo>
                    <a:pt x="178" y="24"/>
                  </a:lnTo>
                  <a:lnTo>
                    <a:pt x="188" y="32"/>
                  </a:lnTo>
                  <a:lnTo>
                    <a:pt x="194" y="44"/>
                  </a:lnTo>
                  <a:lnTo>
                    <a:pt x="196" y="54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39"/>
            <p:cNvSpPr/>
            <p:nvPr/>
          </p:nvSpPr>
          <p:spPr>
            <a:xfrm>
              <a:off x="1746250" y="1581150"/>
              <a:ext cx="41275" cy="314325"/>
            </a:xfrm>
            <a:custGeom>
              <a:avLst/>
              <a:gdLst/>
              <a:ahLst/>
              <a:cxnLst/>
              <a:rect l="l" t="t" r="r" b="b"/>
              <a:pathLst>
                <a:path w="26" h="198" extrusionOk="0">
                  <a:moveTo>
                    <a:pt x="20" y="0"/>
                  </a:moveTo>
                  <a:lnTo>
                    <a:pt x="14" y="50"/>
                  </a:lnTo>
                  <a:lnTo>
                    <a:pt x="10" y="100"/>
                  </a:lnTo>
                  <a:lnTo>
                    <a:pt x="6" y="148"/>
                  </a:lnTo>
                  <a:lnTo>
                    <a:pt x="0" y="198"/>
                  </a:lnTo>
                  <a:lnTo>
                    <a:pt x="2" y="198"/>
                  </a:lnTo>
                  <a:lnTo>
                    <a:pt x="4" y="198"/>
                  </a:lnTo>
                  <a:lnTo>
                    <a:pt x="6" y="198"/>
                  </a:lnTo>
                  <a:lnTo>
                    <a:pt x="8" y="198"/>
                  </a:lnTo>
                  <a:lnTo>
                    <a:pt x="12" y="148"/>
                  </a:lnTo>
                  <a:lnTo>
                    <a:pt x="18" y="100"/>
                  </a:lnTo>
                  <a:lnTo>
                    <a:pt x="22" y="5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2EB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39"/>
            <p:cNvSpPr/>
            <p:nvPr/>
          </p:nvSpPr>
          <p:spPr>
            <a:xfrm>
              <a:off x="2171700" y="1581150"/>
              <a:ext cx="57150" cy="314325"/>
            </a:xfrm>
            <a:custGeom>
              <a:avLst/>
              <a:gdLst/>
              <a:ahLst/>
              <a:cxnLst/>
              <a:rect l="l" t="t" r="r" b="b"/>
              <a:pathLst>
                <a:path w="36" h="198" extrusionOk="0">
                  <a:moveTo>
                    <a:pt x="0" y="0"/>
                  </a:moveTo>
                  <a:lnTo>
                    <a:pt x="6" y="50"/>
                  </a:lnTo>
                  <a:lnTo>
                    <a:pt x="14" y="100"/>
                  </a:lnTo>
                  <a:lnTo>
                    <a:pt x="22" y="148"/>
                  </a:lnTo>
                  <a:lnTo>
                    <a:pt x="28" y="198"/>
                  </a:lnTo>
                  <a:lnTo>
                    <a:pt x="30" y="198"/>
                  </a:lnTo>
                  <a:lnTo>
                    <a:pt x="32" y="198"/>
                  </a:lnTo>
                  <a:lnTo>
                    <a:pt x="34" y="198"/>
                  </a:lnTo>
                  <a:lnTo>
                    <a:pt x="36" y="198"/>
                  </a:lnTo>
                  <a:lnTo>
                    <a:pt x="28" y="148"/>
                  </a:lnTo>
                  <a:lnTo>
                    <a:pt x="22" y="100"/>
                  </a:lnTo>
                  <a:lnTo>
                    <a:pt x="14" y="5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B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39"/>
            <p:cNvSpPr/>
            <p:nvPr/>
          </p:nvSpPr>
          <p:spPr>
            <a:xfrm>
              <a:off x="1765300" y="1558925"/>
              <a:ext cx="428625" cy="25400"/>
            </a:xfrm>
            <a:custGeom>
              <a:avLst/>
              <a:gdLst/>
              <a:ahLst/>
              <a:cxnLst/>
              <a:rect l="l" t="t" r="r" b="b"/>
              <a:pathLst>
                <a:path w="270" h="16" extrusionOk="0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68" y="16"/>
                  </a:lnTo>
                  <a:lnTo>
                    <a:pt x="134" y="16"/>
                  </a:lnTo>
                  <a:lnTo>
                    <a:pt x="202" y="16"/>
                  </a:lnTo>
                  <a:lnTo>
                    <a:pt x="270" y="16"/>
                  </a:lnTo>
                  <a:lnTo>
                    <a:pt x="270" y="12"/>
                  </a:lnTo>
                  <a:lnTo>
                    <a:pt x="270" y="8"/>
                  </a:lnTo>
                  <a:lnTo>
                    <a:pt x="270" y="4"/>
                  </a:lnTo>
                  <a:lnTo>
                    <a:pt x="270" y="0"/>
                  </a:lnTo>
                  <a:lnTo>
                    <a:pt x="202" y="0"/>
                  </a:lnTo>
                  <a:lnTo>
                    <a:pt x="134" y="0"/>
                  </a:lnTo>
                  <a:lnTo>
                    <a:pt x="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39"/>
            <p:cNvSpPr/>
            <p:nvPr/>
          </p:nvSpPr>
          <p:spPr>
            <a:xfrm>
              <a:off x="1555750" y="1441450"/>
              <a:ext cx="130175" cy="69850"/>
            </a:xfrm>
            <a:custGeom>
              <a:avLst/>
              <a:gdLst/>
              <a:ahLst/>
              <a:cxnLst/>
              <a:rect l="l" t="t" r="r" b="b"/>
              <a:pathLst>
                <a:path w="82" h="44" extrusionOk="0">
                  <a:moveTo>
                    <a:pt x="0" y="14"/>
                  </a:moveTo>
                  <a:lnTo>
                    <a:pt x="18" y="22"/>
                  </a:lnTo>
                  <a:lnTo>
                    <a:pt x="36" y="30"/>
                  </a:lnTo>
                  <a:lnTo>
                    <a:pt x="58" y="36"/>
                  </a:lnTo>
                  <a:lnTo>
                    <a:pt x="76" y="44"/>
                  </a:lnTo>
                  <a:lnTo>
                    <a:pt x="78" y="40"/>
                  </a:lnTo>
                  <a:lnTo>
                    <a:pt x="78" y="38"/>
                  </a:lnTo>
                  <a:lnTo>
                    <a:pt x="80" y="34"/>
                  </a:lnTo>
                  <a:lnTo>
                    <a:pt x="82" y="30"/>
                  </a:lnTo>
                  <a:lnTo>
                    <a:pt x="60" y="24"/>
                  </a:lnTo>
                  <a:lnTo>
                    <a:pt x="42" y="16"/>
                  </a:lnTo>
                  <a:lnTo>
                    <a:pt x="24" y="8"/>
                  </a:lnTo>
                  <a:lnTo>
                    <a:pt x="4" y="0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39"/>
            <p:cNvSpPr/>
            <p:nvPr/>
          </p:nvSpPr>
          <p:spPr>
            <a:xfrm>
              <a:off x="2273300" y="1444625"/>
              <a:ext cx="130175" cy="66675"/>
            </a:xfrm>
            <a:custGeom>
              <a:avLst/>
              <a:gdLst/>
              <a:ahLst/>
              <a:cxnLst/>
              <a:rect l="l" t="t" r="r" b="b"/>
              <a:pathLst>
                <a:path w="82" h="42" extrusionOk="0">
                  <a:moveTo>
                    <a:pt x="0" y="28"/>
                  </a:moveTo>
                  <a:lnTo>
                    <a:pt x="2" y="32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6" y="42"/>
                  </a:lnTo>
                  <a:lnTo>
                    <a:pt x="26" y="36"/>
                  </a:lnTo>
                  <a:lnTo>
                    <a:pt x="44" y="28"/>
                  </a:lnTo>
                  <a:lnTo>
                    <a:pt x="64" y="20"/>
                  </a:lnTo>
                  <a:lnTo>
                    <a:pt x="82" y="14"/>
                  </a:lnTo>
                  <a:lnTo>
                    <a:pt x="80" y="10"/>
                  </a:lnTo>
                  <a:lnTo>
                    <a:pt x="78" y="6"/>
                  </a:lnTo>
                  <a:lnTo>
                    <a:pt x="78" y="2"/>
                  </a:lnTo>
                  <a:lnTo>
                    <a:pt x="76" y="0"/>
                  </a:lnTo>
                  <a:lnTo>
                    <a:pt x="58" y="6"/>
                  </a:lnTo>
                  <a:lnTo>
                    <a:pt x="40" y="14"/>
                  </a:lnTo>
                  <a:lnTo>
                    <a:pt x="20" y="22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39"/>
            <p:cNvSpPr/>
            <p:nvPr/>
          </p:nvSpPr>
          <p:spPr>
            <a:xfrm>
              <a:off x="1762125" y="1955800"/>
              <a:ext cx="120650" cy="136525"/>
            </a:xfrm>
            <a:custGeom>
              <a:avLst/>
              <a:gdLst/>
              <a:ahLst/>
              <a:cxnLst/>
              <a:rect l="l" t="t" r="r" b="b"/>
              <a:pathLst>
                <a:path w="76" h="86" extrusionOk="0">
                  <a:moveTo>
                    <a:pt x="76" y="86"/>
                  </a:moveTo>
                  <a:lnTo>
                    <a:pt x="56" y="86"/>
                  </a:lnTo>
                  <a:lnTo>
                    <a:pt x="38" y="86"/>
                  </a:lnTo>
                  <a:lnTo>
                    <a:pt x="18" y="86"/>
                  </a:lnTo>
                  <a:lnTo>
                    <a:pt x="0" y="86"/>
                  </a:lnTo>
                  <a:lnTo>
                    <a:pt x="0" y="64"/>
                  </a:lnTo>
                  <a:lnTo>
                    <a:pt x="0" y="42"/>
                  </a:lnTo>
                  <a:lnTo>
                    <a:pt x="0" y="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38" y="0"/>
                  </a:lnTo>
                  <a:lnTo>
                    <a:pt x="56" y="0"/>
                  </a:lnTo>
                  <a:lnTo>
                    <a:pt x="76" y="0"/>
                  </a:lnTo>
                  <a:lnTo>
                    <a:pt x="76" y="20"/>
                  </a:lnTo>
                  <a:lnTo>
                    <a:pt x="76" y="42"/>
                  </a:lnTo>
                  <a:lnTo>
                    <a:pt x="76" y="64"/>
                  </a:lnTo>
                  <a:lnTo>
                    <a:pt x="76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39"/>
            <p:cNvSpPr/>
            <p:nvPr/>
          </p:nvSpPr>
          <p:spPr>
            <a:xfrm>
              <a:off x="2070100" y="1955800"/>
              <a:ext cx="120650" cy="136525"/>
            </a:xfrm>
            <a:custGeom>
              <a:avLst/>
              <a:gdLst/>
              <a:ahLst/>
              <a:cxnLst/>
              <a:rect l="l" t="t" r="r" b="b"/>
              <a:pathLst>
                <a:path w="76" h="86" extrusionOk="0">
                  <a:moveTo>
                    <a:pt x="76" y="86"/>
                  </a:moveTo>
                  <a:lnTo>
                    <a:pt x="58" y="86"/>
                  </a:lnTo>
                  <a:lnTo>
                    <a:pt x="38" y="86"/>
                  </a:lnTo>
                  <a:lnTo>
                    <a:pt x="20" y="86"/>
                  </a:lnTo>
                  <a:lnTo>
                    <a:pt x="0" y="86"/>
                  </a:lnTo>
                  <a:lnTo>
                    <a:pt x="0" y="64"/>
                  </a:lnTo>
                  <a:lnTo>
                    <a:pt x="0" y="42"/>
                  </a:lnTo>
                  <a:lnTo>
                    <a:pt x="0" y="2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38" y="0"/>
                  </a:lnTo>
                  <a:lnTo>
                    <a:pt x="58" y="0"/>
                  </a:lnTo>
                  <a:lnTo>
                    <a:pt x="76" y="0"/>
                  </a:lnTo>
                  <a:lnTo>
                    <a:pt x="76" y="20"/>
                  </a:lnTo>
                  <a:lnTo>
                    <a:pt x="76" y="42"/>
                  </a:lnTo>
                  <a:lnTo>
                    <a:pt x="76" y="64"/>
                  </a:lnTo>
                  <a:lnTo>
                    <a:pt x="76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39"/>
            <p:cNvSpPr/>
            <p:nvPr/>
          </p:nvSpPr>
          <p:spPr>
            <a:xfrm>
              <a:off x="1609725" y="2082800"/>
              <a:ext cx="307975" cy="142875"/>
            </a:xfrm>
            <a:custGeom>
              <a:avLst/>
              <a:gdLst/>
              <a:ahLst/>
              <a:cxnLst/>
              <a:rect l="l" t="t" r="r" b="b"/>
              <a:pathLst>
                <a:path w="194" h="90" extrusionOk="0">
                  <a:moveTo>
                    <a:pt x="70" y="0"/>
                  </a:moveTo>
                  <a:lnTo>
                    <a:pt x="70" y="0"/>
                  </a:lnTo>
                  <a:lnTo>
                    <a:pt x="60" y="6"/>
                  </a:lnTo>
                  <a:lnTo>
                    <a:pt x="48" y="12"/>
                  </a:lnTo>
                  <a:lnTo>
                    <a:pt x="36" y="22"/>
                  </a:lnTo>
                  <a:lnTo>
                    <a:pt x="24" y="36"/>
                  </a:lnTo>
                  <a:lnTo>
                    <a:pt x="10" y="50"/>
                  </a:lnTo>
                  <a:lnTo>
                    <a:pt x="6" y="60"/>
                  </a:lnTo>
                  <a:lnTo>
                    <a:pt x="2" y="70"/>
                  </a:lnTo>
                  <a:lnTo>
                    <a:pt x="0" y="80"/>
                  </a:lnTo>
                  <a:lnTo>
                    <a:pt x="0" y="90"/>
                  </a:lnTo>
                  <a:lnTo>
                    <a:pt x="48" y="90"/>
                  </a:lnTo>
                  <a:lnTo>
                    <a:pt x="96" y="90"/>
                  </a:lnTo>
                  <a:lnTo>
                    <a:pt x="142" y="90"/>
                  </a:lnTo>
                  <a:lnTo>
                    <a:pt x="190" y="90"/>
                  </a:lnTo>
                  <a:lnTo>
                    <a:pt x="192" y="84"/>
                  </a:lnTo>
                  <a:lnTo>
                    <a:pt x="194" y="74"/>
                  </a:lnTo>
                  <a:lnTo>
                    <a:pt x="194" y="64"/>
                  </a:lnTo>
                  <a:lnTo>
                    <a:pt x="194" y="50"/>
                  </a:lnTo>
                  <a:lnTo>
                    <a:pt x="192" y="34"/>
                  </a:lnTo>
                  <a:lnTo>
                    <a:pt x="186" y="18"/>
                  </a:lnTo>
                  <a:lnTo>
                    <a:pt x="178" y="2"/>
                  </a:lnTo>
                  <a:lnTo>
                    <a:pt x="150" y="0"/>
                  </a:lnTo>
                  <a:lnTo>
                    <a:pt x="124" y="0"/>
                  </a:lnTo>
                  <a:lnTo>
                    <a:pt x="96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39"/>
            <p:cNvSpPr/>
            <p:nvPr/>
          </p:nvSpPr>
          <p:spPr>
            <a:xfrm>
              <a:off x="1714500" y="2028825"/>
              <a:ext cx="136525" cy="66675"/>
            </a:xfrm>
            <a:custGeom>
              <a:avLst/>
              <a:gdLst/>
              <a:ahLst/>
              <a:cxnLst/>
              <a:rect l="l" t="t" r="r" b="b"/>
              <a:pathLst>
                <a:path w="86" h="42" extrusionOk="0">
                  <a:moveTo>
                    <a:pt x="0" y="38"/>
                  </a:moveTo>
                  <a:lnTo>
                    <a:pt x="0" y="38"/>
                  </a:lnTo>
                  <a:lnTo>
                    <a:pt x="0" y="32"/>
                  </a:lnTo>
                  <a:lnTo>
                    <a:pt x="0" y="20"/>
                  </a:lnTo>
                  <a:lnTo>
                    <a:pt x="4" y="12"/>
                  </a:lnTo>
                  <a:lnTo>
                    <a:pt x="8" y="6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72" y="2"/>
                  </a:lnTo>
                  <a:lnTo>
                    <a:pt x="76" y="4"/>
                  </a:lnTo>
                  <a:lnTo>
                    <a:pt x="82" y="10"/>
                  </a:lnTo>
                  <a:lnTo>
                    <a:pt x="86" y="18"/>
                  </a:lnTo>
                  <a:lnTo>
                    <a:pt x="86" y="28"/>
                  </a:lnTo>
                  <a:lnTo>
                    <a:pt x="86" y="42"/>
                  </a:lnTo>
                  <a:lnTo>
                    <a:pt x="78" y="42"/>
                  </a:lnTo>
                  <a:lnTo>
                    <a:pt x="56" y="42"/>
                  </a:lnTo>
                  <a:lnTo>
                    <a:pt x="30" y="4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39"/>
            <p:cNvSpPr/>
            <p:nvPr/>
          </p:nvSpPr>
          <p:spPr>
            <a:xfrm>
              <a:off x="1714500" y="2085975"/>
              <a:ext cx="114300" cy="25400"/>
            </a:xfrm>
            <a:custGeom>
              <a:avLst/>
              <a:gdLst/>
              <a:ahLst/>
              <a:cxnLst/>
              <a:rect l="l" t="t" r="r" b="b"/>
              <a:pathLst>
                <a:path w="72" h="16" extrusionOk="0">
                  <a:moveTo>
                    <a:pt x="0" y="2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8" y="6"/>
                  </a:lnTo>
                  <a:lnTo>
                    <a:pt x="24" y="4"/>
                  </a:lnTo>
                  <a:lnTo>
                    <a:pt x="34" y="6"/>
                  </a:lnTo>
                  <a:lnTo>
                    <a:pt x="46" y="8"/>
                  </a:lnTo>
                  <a:lnTo>
                    <a:pt x="58" y="10"/>
                  </a:lnTo>
                  <a:lnTo>
                    <a:pt x="70" y="16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60" y="6"/>
                  </a:lnTo>
                  <a:lnTo>
                    <a:pt x="48" y="2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39"/>
            <p:cNvSpPr/>
            <p:nvPr/>
          </p:nvSpPr>
          <p:spPr>
            <a:xfrm>
              <a:off x="1704975" y="2105025"/>
              <a:ext cx="107950" cy="25400"/>
            </a:xfrm>
            <a:custGeom>
              <a:avLst/>
              <a:gdLst/>
              <a:ahLst/>
              <a:cxnLst/>
              <a:rect l="l" t="t" r="r" b="b"/>
              <a:pathLst>
                <a:path w="68" h="16" extrusionOk="0">
                  <a:moveTo>
                    <a:pt x="0" y="4"/>
                  </a:move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6" y="8"/>
                  </a:lnTo>
                  <a:lnTo>
                    <a:pt x="22" y="6"/>
                  </a:lnTo>
                  <a:lnTo>
                    <a:pt x="30" y="6"/>
                  </a:lnTo>
                  <a:lnTo>
                    <a:pt x="42" y="8"/>
                  </a:lnTo>
                  <a:lnTo>
                    <a:pt x="54" y="10"/>
                  </a:lnTo>
                  <a:lnTo>
                    <a:pt x="64" y="16"/>
                  </a:lnTo>
                  <a:lnTo>
                    <a:pt x="66" y="14"/>
                  </a:lnTo>
                  <a:lnTo>
                    <a:pt x="66" y="12"/>
                  </a:lnTo>
                  <a:lnTo>
                    <a:pt x="68" y="12"/>
                  </a:lnTo>
                  <a:lnTo>
                    <a:pt x="54" y="6"/>
                  </a:lnTo>
                  <a:lnTo>
                    <a:pt x="42" y="2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6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39"/>
            <p:cNvSpPr/>
            <p:nvPr/>
          </p:nvSpPr>
          <p:spPr>
            <a:xfrm>
              <a:off x="1606550" y="2136775"/>
              <a:ext cx="311150" cy="88900"/>
            </a:xfrm>
            <a:custGeom>
              <a:avLst/>
              <a:gdLst/>
              <a:ahLst/>
              <a:cxnLst/>
              <a:rect l="l" t="t" r="r" b="b"/>
              <a:pathLst>
                <a:path w="196" h="56" extrusionOk="0">
                  <a:moveTo>
                    <a:pt x="58" y="0"/>
                  </a:moveTo>
                  <a:lnTo>
                    <a:pt x="58" y="0"/>
                  </a:lnTo>
                  <a:lnTo>
                    <a:pt x="54" y="4"/>
                  </a:lnTo>
                  <a:lnTo>
                    <a:pt x="44" y="14"/>
                  </a:lnTo>
                  <a:lnTo>
                    <a:pt x="36" y="20"/>
                  </a:lnTo>
                  <a:lnTo>
                    <a:pt x="26" y="24"/>
                  </a:lnTo>
                  <a:lnTo>
                    <a:pt x="16" y="26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2" y="32"/>
                  </a:lnTo>
                  <a:lnTo>
                    <a:pt x="0" y="42"/>
                  </a:lnTo>
                  <a:lnTo>
                    <a:pt x="0" y="56"/>
                  </a:lnTo>
                  <a:lnTo>
                    <a:pt x="50" y="56"/>
                  </a:lnTo>
                  <a:lnTo>
                    <a:pt x="98" y="56"/>
                  </a:lnTo>
                  <a:lnTo>
                    <a:pt x="146" y="56"/>
                  </a:lnTo>
                  <a:lnTo>
                    <a:pt x="194" y="56"/>
                  </a:lnTo>
                  <a:lnTo>
                    <a:pt x="194" y="54"/>
                  </a:lnTo>
                  <a:lnTo>
                    <a:pt x="196" y="48"/>
                  </a:lnTo>
                  <a:lnTo>
                    <a:pt x="196" y="38"/>
                  </a:lnTo>
                  <a:lnTo>
                    <a:pt x="196" y="28"/>
                  </a:lnTo>
                  <a:lnTo>
                    <a:pt x="176" y="30"/>
                  </a:lnTo>
                  <a:lnTo>
                    <a:pt x="154" y="30"/>
                  </a:lnTo>
                  <a:lnTo>
                    <a:pt x="130" y="28"/>
                  </a:lnTo>
                  <a:lnTo>
                    <a:pt x="106" y="26"/>
                  </a:lnTo>
                  <a:lnTo>
                    <a:pt x="86" y="20"/>
                  </a:lnTo>
                  <a:lnTo>
                    <a:pt x="80" y="16"/>
                  </a:lnTo>
                  <a:lnTo>
                    <a:pt x="76" y="12"/>
                  </a:lnTo>
                  <a:lnTo>
                    <a:pt x="74" y="6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62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7E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p39"/>
            <p:cNvSpPr/>
            <p:nvPr/>
          </p:nvSpPr>
          <p:spPr>
            <a:xfrm>
              <a:off x="1593850" y="2222500"/>
              <a:ext cx="330200" cy="25400"/>
            </a:xfrm>
            <a:custGeom>
              <a:avLst/>
              <a:gdLst/>
              <a:ahLst/>
              <a:cxnLst/>
              <a:rect l="l" t="t" r="r" b="b"/>
              <a:pathLst>
                <a:path w="208" h="16" extrusionOk="0">
                  <a:moveTo>
                    <a:pt x="8" y="0"/>
                  </a:moveTo>
                  <a:lnTo>
                    <a:pt x="60" y="0"/>
                  </a:lnTo>
                  <a:lnTo>
                    <a:pt x="108" y="0"/>
                  </a:lnTo>
                  <a:lnTo>
                    <a:pt x="156" y="0"/>
                  </a:lnTo>
                  <a:lnTo>
                    <a:pt x="204" y="0"/>
                  </a:lnTo>
                  <a:lnTo>
                    <a:pt x="206" y="2"/>
                  </a:lnTo>
                  <a:lnTo>
                    <a:pt x="208" y="8"/>
                  </a:lnTo>
                  <a:lnTo>
                    <a:pt x="208" y="12"/>
                  </a:lnTo>
                  <a:lnTo>
                    <a:pt x="206" y="14"/>
                  </a:lnTo>
                  <a:lnTo>
                    <a:pt x="204" y="16"/>
                  </a:lnTo>
                  <a:lnTo>
                    <a:pt x="200" y="16"/>
                  </a:lnTo>
                  <a:lnTo>
                    <a:pt x="150" y="16"/>
                  </a:lnTo>
                  <a:lnTo>
                    <a:pt x="102" y="16"/>
                  </a:lnTo>
                  <a:lnTo>
                    <a:pt x="52" y="16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8" name="Google Shape;2048;p39"/>
            <p:cNvSpPr/>
            <p:nvPr/>
          </p:nvSpPr>
          <p:spPr>
            <a:xfrm>
              <a:off x="2032000" y="2082800"/>
              <a:ext cx="307975" cy="142875"/>
            </a:xfrm>
            <a:custGeom>
              <a:avLst/>
              <a:gdLst/>
              <a:ahLst/>
              <a:cxnLst/>
              <a:rect l="l" t="t" r="r" b="b"/>
              <a:pathLst>
                <a:path w="194" h="90" extrusionOk="0">
                  <a:moveTo>
                    <a:pt x="124" y="0"/>
                  </a:moveTo>
                  <a:lnTo>
                    <a:pt x="124" y="0"/>
                  </a:lnTo>
                  <a:lnTo>
                    <a:pt x="134" y="6"/>
                  </a:lnTo>
                  <a:lnTo>
                    <a:pt x="146" y="12"/>
                  </a:lnTo>
                  <a:lnTo>
                    <a:pt x="158" y="22"/>
                  </a:lnTo>
                  <a:lnTo>
                    <a:pt x="170" y="36"/>
                  </a:lnTo>
                  <a:lnTo>
                    <a:pt x="184" y="50"/>
                  </a:lnTo>
                  <a:lnTo>
                    <a:pt x="188" y="60"/>
                  </a:lnTo>
                  <a:lnTo>
                    <a:pt x="192" y="70"/>
                  </a:lnTo>
                  <a:lnTo>
                    <a:pt x="194" y="80"/>
                  </a:lnTo>
                  <a:lnTo>
                    <a:pt x="194" y="90"/>
                  </a:lnTo>
                  <a:lnTo>
                    <a:pt x="146" y="90"/>
                  </a:lnTo>
                  <a:lnTo>
                    <a:pt x="98" y="90"/>
                  </a:lnTo>
                  <a:lnTo>
                    <a:pt x="52" y="90"/>
                  </a:lnTo>
                  <a:lnTo>
                    <a:pt x="4" y="90"/>
                  </a:lnTo>
                  <a:lnTo>
                    <a:pt x="2" y="84"/>
                  </a:lnTo>
                  <a:lnTo>
                    <a:pt x="0" y="74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2" y="34"/>
                  </a:lnTo>
                  <a:lnTo>
                    <a:pt x="8" y="18"/>
                  </a:lnTo>
                  <a:lnTo>
                    <a:pt x="16" y="2"/>
                  </a:lnTo>
                  <a:lnTo>
                    <a:pt x="44" y="0"/>
                  </a:lnTo>
                  <a:lnTo>
                    <a:pt x="70" y="0"/>
                  </a:lnTo>
                  <a:lnTo>
                    <a:pt x="96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39"/>
            <p:cNvSpPr/>
            <p:nvPr/>
          </p:nvSpPr>
          <p:spPr>
            <a:xfrm>
              <a:off x="2095500" y="2028825"/>
              <a:ext cx="139700" cy="66675"/>
            </a:xfrm>
            <a:custGeom>
              <a:avLst/>
              <a:gdLst/>
              <a:ahLst/>
              <a:cxnLst/>
              <a:rect l="l" t="t" r="r" b="b"/>
              <a:pathLst>
                <a:path w="88" h="42" extrusionOk="0">
                  <a:moveTo>
                    <a:pt x="86" y="38"/>
                  </a:moveTo>
                  <a:lnTo>
                    <a:pt x="86" y="38"/>
                  </a:lnTo>
                  <a:lnTo>
                    <a:pt x="88" y="32"/>
                  </a:lnTo>
                  <a:lnTo>
                    <a:pt x="86" y="20"/>
                  </a:lnTo>
                  <a:lnTo>
                    <a:pt x="84" y="12"/>
                  </a:lnTo>
                  <a:lnTo>
                    <a:pt x="80" y="6"/>
                  </a:lnTo>
                  <a:lnTo>
                    <a:pt x="74" y="2"/>
                  </a:lnTo>
                  <a:lnTo>
                    <a:pt x="62" y="0"/>
                  </a:lnTo>
                  <a:lnTo>
                    <a:pt x="54" y="0"/>
                  </a:lnTo>
                  <a:lnTo>
                    <a:pt x="44" y="0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6" y="2"/>
                  </a:lnTo>
                  <a:lnTo>
                    <a:pt x="12" y="4"/>
                  </a:lnTo>
                  <a:lnTo>
                    <a:pt x="6" y="10"/>
                  </a:lnTo>
                  <a:lnTo>
                    <a:pt x="2" y="18"/>
                  </a:lnTo>
                  <a:lnTo>
                    <a:pt x="0" y="28"/>
                  </a:lnTo>
                  <a:lnTo>
                    <a:pt x="2" y="42"/>
                  </a:lnTo>
                  <a:lnTo>
                    <a:pt x="10" y="42"/>
                  </a:lnTo>
                  <a:lnTo>
                    <a:pt x="30" y="42"/>
                  </a:lnTo>
                  <a:lnTo>
                    <a:pt x="58" y="40"/>
                  </a:lnTo>
                  <a:lnTo>
                    <a:pt x="86" y="38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39"/>
            <p:cNvSpPr/>
            <p:nvPr/>
          </p:nvSpPr>
          <p:spPr>
            <a:xfrm>
              <a:off x="2120900" y="2085975"/>
              <a:ext cx="114300" cy="25400"/>
            </a:xfrm>
            <a:custGeom>
              <a:avLst/>
              <a:gdLst/>
              <a:ahLst/>
              <a:cxnLst/>
              <a:rect l="l" t="t" r="r" b="b"/>
              <a:pathLst>
                <a:path w="72" h="16" extrusionOk="0">
                  <a:moveTo>
                    <a:pt x="72" y="2"/>
                  </a:moveTo>
                  <a:lnTo>
                    <a:pt x="72" y="4"/>
                  </a:lnTo>
                  <a:lnTo>
                    <a:pt x="70" y="4"/>
                  </a:lnTo>
                  <a:lnTo>
                    <a:pt x="70" y="6"/>
                  </a:lnTo>
                  <a:lnTo>
                    <a:pt x="64" y="6"/>
                  </a:lnTo>
                  <a:lnTo>
                    <a:pt x="48" y="4"/>
                  </a:lnTo>
                  <a:lnTo>
                    <a:pt x="38" y="6"/>
                  </a:lnTo>
                  <a:lnTo>
                    <a:pt x="26" y="8"/>
                  </a:lnTo>
                  <a:lnTo>
                    <a:pt x="14" y="10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2" y="6"/>
                  </a:lnTo>
                  <a:lnTo>
                    <a:pt x="24" y="2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39"/>
            <p:cNvSpPr/>
            <p:nvPr/>
          </p:nvSpPr>
          <p:spPr>
            <a:xfrm>
              <a:off x="2136775" y="2105025"/>
              <a:ext cx="107950" cy="25400"/>
            </a:xfrm>
            <a:custGeom>
              <a:avLst/>
              <a:gdLst/>
              <a:ahLst/>
              <a:cxnLst/>
              <a:rect l="l" t="t" r="r" b="b"/>
              <a:pathLst>
                <a:path w="68" h="16" extrusionOk="0">
                  <a:moveTo>
                    <a:pt x="68" y="4"/>
                  </a:moveTo>
                  <a:lnTo>
                    <a:pt x="68" y="6"/>
                  </a:lnTo>
                  <a:lnTo>
                    <a:pt x="68" y="8"/>
                  </a:lnTo>
                  <a:lnTo>
                    <a:pt x="66" y="10"/>
                  </a:lnTo>
                  <a:lnTo>
                    <a:pt x="62" y="8"/>
                  </a:lnTo>
                  <a:lnTo>
                    <a:pt x="46" y="6"/>
                  </a:lnTo>
                  <a:lnTo>
                    <a:pt x="38" y="6"/>
                  </a:lnTo>
                  <a:lnTo>
                    <a:pt x="26" y="8"/>
                  </a:lnTo>
                  <a:lnTo>
                    <a:pt x="14" y="10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14" y="6"/>
                  </a:lnTo>
                  <a:lnTo>
                    <a:pt x="26" y="2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62" y="4"/>
                  </a:lnTo>
                  <a:lnTo>
                    <a:pt x="68" y="4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39"/>
            <p:cNvSpPr/>
            <p:nvPr/>
          </p:nvSpPr>
          <p:spPr>
            <a:xfrm>
              <a:off x="2032000" y="2136775"/>
              <a:ext cx="311150" cy="88900"/>
            </a:xfrm>
            <a:custGeom>
              <a:avLst/>
              <a:gdLst/>
              <a:ahLst/>
              <a:cxnLst/>
              <a:rect l="l" t="t" r="r" b="b"/>
              <a:pathLst>
                <a:path w="196" h="56" extrusionOk="0">
                  <a:moveTo>
                    <a:pt x="138" y="0"/>
                  </a:moveTo>
                  <a:lnTo>
                    <a:pt x="138" y="0"/>
                  </a:lnTo>
                  <a:lnTo>
                    <a:pt x="140" y="4"/>
                  </a:lnTo>
                  <a:lnTo>
                    <a:pt x="152" y="14"/>
                  </a:lnTo>
                  <a:lnTo>
                    <a:pt x="158" y="20"/>
                  </a:lnTo>
                  <a:lnTo>
                    <a:pt x="168" y="24"/>
                  </a:lnTo>
                  <a:lnTo>
                    <a:pt x="178" y="26"/>
                  </a:lnTo>
                  <a:lnTo>
                    <a:pt x="192" y="26"/>
                  </a:lnTo>
                  <a:lnTo>
                    <a:pt x="192" y="28"/>
                  </a:lnTo>
                  <a:lnTo>
                    <a:pt x="194" y="32"/>
                  </a:lnTo>
                  <a:lnTo>
                    <a:pt x="194" y="42"/>
                  </a:lnTo>
                  <a:lnTo>
                    <a:pt x="196" y="56"/>
                  </a:lnTo>
                  <a:lnTo>
                    <a:pt x="146" y="56"/>
                  </a:lnTo>
                  <a:lnTo>
                    <a:pt x="98" y="56"/>
                  </a:lnTo>
                  <a:lnTo>
                    <a:pt x="50" y="56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20" y="30"/>
                  </a:lnTo>
                  <a:lnTo>
                    <a:pt x="42" y="30"/>
                  </a:lnTo>
                  <a:lnTo>
                    <a:pt x="66" y="28"/>
                  </a:lnTo>
                  <a:lnTo>
                    <a:pt x="90" y="26"/>
                  </a:lnTo>
                  <a:lnTo>
                    <a:pt x="108" y="20"/>
                  </a:lnTo>
                  <a:lnTo>
                    <a:pt x="116" y="16"/>
                  </a:lnTo>
                  <a:lnTo>
                    <a:pt x="120" y="12"/>
                  </a:lnTo>
                  <a:lnTo>
                    <a:pt x="122" y="6"/>
                  </a:lnTo>
                  <a:lnTo>
                    <a:pt x="120" y="0"/>
                  </a:lnTo>
                  <a:lnTo>
                    <a:pt x="124" y="0"/>
                  </a:lnTo>
                  <a:lnTo>
                    <a:pt x="128" y="0"/>
                  </a:lnTo>
                  <a:lnTo>
                    <a:pt x="132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7E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39"/>
            <p:cNvSpPr/>
            <p:nvPr/>
          </p:nvSpPr>
          <p:spPr>
            <a:xfrm>
              <a:off x="2025650" y="2222500"/>
              <a:ext cx="330200" cy="25400"/>
            </a:xfrm>
            <a:custGeom>
              <a:avLst/>
              <a:gdLst/>
              <a:ahLst/>
              <a:cxnLst/>
              <a:rect l="l" t="t" r="r" b="b"/>
              <a:pathLst>
                <a:path w="208" h="16" extrusionOk="0">
                  <a:moveTo>
                    <a:pt x="198" y="0"/>
                  </a:moveTo>
                  <a:lnTo>
                    <a:pt x="148" y="0"/>
                  </a:lnTo>
                  <a:lnTo>
                    <a:pt x="100" y="0"/>
                  </a:lnTo>
                  <a:lnTo>
                    <a:pt x="52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58" y="16"/>
                  </a:lnTo>
                  <a:lnTo>
                    <a:pt x="106" y="16"/>
                  </a:lnTo>
                  <a:lnTo>
                    <a:pt x="156" y="16"/>
                  </a:lnTo>
                  <a:lnTo>
                    <a:pt x="206" y="16"/>
                  </a:lnTo>
                  <a:lnTo>
                    <a:pt x="208" y="14"/>
                  </a:lnTo>
                  <a:lnTo>
                    <a:pt x="208" y="8"/>
                  </a:lnTo>
                  <a:lnTo>
                    <a:pt x="208" y="6"/>
                  </a:lnTo>
                  <a:lnTo>
                    <a:pt x="206" y="2"/>
                  </a:lnTo>
                  <a:lnTo>
                    <a:pt x="204" y="0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39"/>
            <p:cNvSpPr/>
            <p:nvPr/>
          </p:nvSpPr>
          <p:spPr>
            <a:xfrm>
              <a:off x="1800225" y="1216025"/>
              <a:ext cx="365125" cy="117475"/>
            </a:xfrm>
            <a:custGeom>
              <a:avLst/>
              <a:gdLst/>
              <a:ahLst/>
              <a:cxnLst/>
              <a:rect l="l" t="t" r="r" b="b"/>
              <a:pathLst>
                <a:path w="230" h="74" extrusionOk="0">
                  <a:moveTo>
                    <a:pt x="20" y="0"/>
                  </a:moveTo>
                  <a:lnTo>
                    <a:pt x="20" y="0"/>
                  </a:lnTo>
                  <a:lnTo>
                    <a:pt x="24" y="8"/>
                  </a:lnTo>
                  <a:lnTo>
                    <a:pt x="30" y="16"/>
                  </a:lnTo>
                  <a:lnTo>
                    <a:pt x="40" y="26"/>
                  </a:lnTo>
                  <a:lnTo>
                    <a:pt x="52" y="34"/>
                  </a:lnTo>
                  <a:lnTo>
                    <a:pt x="68" y="42"/>
                  </a:lnTo>
                  <a:lnTo>
                    <a:pt x="90" y="48"/>
                  </a:lnTo>
                  <a:lnTo>
                    <a:pt x="116" y="50"/>
                  </a:lnTo>
                  <a:lnTo>
                    <a:pt x="130" y="50"/>
                  </a:lnTo>
                  <a:lnTo>
                    <a:pt x="144" y="48"/>
                  </a:lnTo>
                  <a:lnTo>
                    <a:pt x="162" y="46"/>
                  </a:lnTo>
                  <a:lnTo>
                    <a:pt x="178" y="40"/>
                  </a:lnTo>
                  <a:lnTo>
                    <a:pt x="194" y="32"/>
                  </a:lnTo>
                  <a:lnTo>
                    <a:pt x="202" y="26"/>
                  </a:lnTo>
                  <a:lnTo>
                    <a:pt x="206" y="20"/>
                  </a:lnTo>
                  <a:lnTo>
                    <a:pt x="210" y="14"/>
                  </a:lnTo>
                  <a:lnTo>
                    <a:pt x="214" y="4"/>
                  </a:lnTo>
                  <a:lnTo>
                    <a:pt x="218" y="6"/>
                  </a:lnTo>
                  <a:lnTo>
                    <a:pt x="222" y="8"/>
                  </a:lnTo>
                  <a:lnTo>
                    <a:pt x="230" y="10"/>
                  </a:lnTo>
                  <a:lnTo>
                    <a:pt x="228" y="20"/>
                  </a:lnTo>
                  <a:lnTo>
                    <a:pt x="224" y="32"/>
                  </a:lnTo>
                  <a:lnTo>
                    <a:pt x="214" y="44"/>
                  </a:lnTo>
                  <a:lnTo>
                    <a:pt x="208" y="50"/>
                  </a:lnTo>
                  <a:lnTo>
                    <a:pt x="200" y="56"/>
                  </a:lnTo>
                  <a:lnTo>
                    <a:pt x="192" y="60"/>
                  </a:lnTo>
                  <a:lnTo>
                    <a:pt x="180" y="66"/>
                  </a:lnTo>
                  <a:lnTo>
                    <a:pt x="168" y="70"/>
                  </a:lnTo>
                  <a:lnTo>
                    <a:pt x="152" y="72"/>
                  </a:lnTo>
                  <a:lnTo>
                    <a:pt x="134" y="74"/>
                  </a:lnTo>
                  <a:lnTo>
                    <a:pt x="114" y="74"/>
                  </a:lnTo>
                  <a:lnTo>
                    <a:pt x="98" y="74"/>
                  </a:lnTo>
                  <a:lnTo>
                    <a:pt x="82" y="72"/>
                  </a:lnTo>
                  <a:lnTo>
                    <a:pt x="62" y="68"/>
                  </a:lnTo>
                  <a:lnTo>
                    <a:pt x="42" y="60"/>
                  </a:lnTo>
                  <a:lnTo>
                    <a:pt x="32" y="54"/>
                  </a:lnTo>
                  <a:lnTo>
                    <a:pt x="24" y="48"/>
                  </a:lnTo>
                  <a:lnTo>
                    <a:pt x="16" y="40"/>
                  </a:lnTo>
                  <a:lnTo>
                    <a:pt x="8" y="30"/>
                  </a:lnTo>
                  <a:lnTo>
                    <a:pt x="2" y="20"/>
                  </a:lnTo>
                  <a:lnTo>
                    <a:pt x="0" y="8"/>
                  </a:lnTo>
                  <a:lnTo>
                    <a:pt x="4" y="6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39"/>
            <p:cNvSpPr/>
            <p:nvPr/>
          </p:nvSpPr>
          <p:spPr>
            <a:xfrm>
              <a:off x="1647825" y="501650"/>
              <a:ext cx="654050" cy="733425"/>
            </a:xfrm>
            <a:custGeom>
              <a:avLst/>
              <a:gdLst/>
              <a:ahLst/>
              <a:cxnLst/>
              <a:rect l="l" t="t" r="r" b="b"/>
              <a:pathLst>
                <a:path w="412" h="462" extrusionOk="0">
                  <a:moveTo>
                    <a:pt x="206" y="0"/>
                  </a:moveTo>
                  <a:lnTo>
                    <a:pt x="206" y="0"/>
                  </a:lnTo>
                  <a:lnTo>
                    <a:pt x="190" y="2"/>
                  </a:lnTo>
                  <a:lnTo>
                    <a:pt x="172" y="4"/>
                  </a:lnTo>
                  <a:lnTo>
                    <a:pt x="156" y="8"/>
                  </a:lnTo>
                  <a:lnTo>
                    <a:pt x="138" y="14"/>
                  </a:lnTo>
                  <a:lnTo>
                    <a:pt x="120" y="22"/>
                  </a:lnTo>
                  <a:lnTo>
                    <a:pt x="104" y="32"/>
                  </a:lnTo>
                  <a:lnTo>
                    <a:pt x="88" y="44"/>
                  </a:lnTo>
                  <a:lnTo>
                    <a:pt x="72" y="56"/>
                  </a:lnTo>
                  <a:lnTo>
                    <a:pt x="56" y="70"/>
                  </a:lnTo>
                  <a:lnTo>
                    <a:pt x="44" y="88"/>
                  </a:lnTo>
                  <a:lnTo>
                    <a:pt x="32" y="106"/>
                  </a:lnTo>
                  <a:lnTo>
                    <a:pt x="22" y="128"/>
                  </a:lnTo>
                  <a:lnTo>
                    <a:pt x="12" y="148"/>
                  </a:lnTo>
                  <a:lnTo>
                    <a:pt x="6" y="172"/>
                  </a:lnTo>
                  <a:lnTo>
                    <a:pt x="0" y="198"/>
                  </a:lnTo>
                  <a:lnTo>
                    <a:pt x="0" y="224"/>
                  </a:lnTo>
                  <a:lnTo>
                    <a:pt x="0" y="252"/>
                  </a:lnTo>
                  <a:lnTo>
                    <a:pt x="6" y="278"/>
                  </a:lnTo>
                  <a:lnTo>
                    <a:pt x="10" y="302"/>
                  </a:lnTo>
                  <a:lnTo>
                    <a:pt x="18" y="324"/>
                  </a:lnTo>
                  <a:lnTo>
                    <a:pt x="26" y="346"/>
                  </a:lnTo>
                  <a:lnTo>
                    <a:pt x="36" y="364"/>
                  </a:lnTo>
                  <a:lnTo>
                    <a:pt x="48" y="382"/>
                  </a:lnTo>
                  <a:lnTo>
                    <a:pt x="60" y="400"/>
                  </a:lnTo>
                  <a:lnTo>
                    <a:pt x="76" y="414"/>
                  </a:lnTo>
                  <a:lnTo>
                    <a:pt x="90" y="426"/>
                  </a:lnTo>
                  <a:lnTo>
                    <a:pt x="108" y="438"/>
                  </a:lnTo>
                  <a:lnTo>
                    <a:pt x="126" y="446"/>
                  </a:lnTo>
                  <a:lnTo>
                    <a:pt x="144" y="454"/>
                  </a:lnTo>
                  <a:lnTo>
                    <a:pt x="164" y="458"/>
                  </a:lnTo>
                  <a:lnTo>
                    <a:pt x="186" y="462"/>
                  </a:lnTo>
                  <a:lnTo>
                    <a:pt x="206" y="462"/>
                  </a:lnTo>
                  <a:lnTo>
                    <a:pt x="230" y="462"/>
                  </a:lnTo>
                  <a:lnTo>
                    <a:pt x="252" y="458"/>
                  </a:lnTo>
                  <a:lnTo>
                    <a:pt x="274" y="454"/>
                  </a:lnTo>
                  <a:lnTo>
                    <a:pt x="294" y="446"/>
                  </a:lnTo>
                  <a:lnTo>
                    <a:pt x="312" y="438"/>
                  </a:lnTo>
                  <a:lnTo>
                    <a:pt x="328" y="426"/>
                  </a:lnTo>
                  <a:lnTo>
                    <a:pt x="344" y="414"/>
                  </a:lnTo>
                  <a:lnTo>
                    <a:pt x="358" y="400"/>
                  </a:lnTo>
                  <a:lnTo>
                    <a:pt x="370" y="382"/>
                  </a:lnTo>
                  <a:lnTo>
                    <a:pt x="382" y="364"/>
                  </a:lnTo>
                  <a:lnTo>
                    <a:pt x="392" y="346"/>
                  </a:lnTo>
                  <a:lnTo>
                    <a:pt x="398" y="324"/>
                  </a:lnTo>
                  <a:lnTo>
                    <a:pt x="404" y="302"/>
                  </a:lnTo>
                  <a:lnTo>
                    <a:pt x="410" y="278"/>
                  </a:lnTo>
                  <a:lnTo>
                    <a:pt x="412" y="252"/>
                  </a:lnTo>
                  <a:lnTo>
                    <a:pt x="412" y="224"/>
                  </a:lnTo>
                  <a:lnTo>
                    <a:pt x="412" y="198"/>
                  </a:lnTo>
                  <a:lnTo>
                    <a:pt x="408" y="172"/>
                  </a:lnTo>
                  <a:lnTo>
                    <a:pt x="402" y="148"/>
                  </a:lnTo>
                  <a:lnTo>
                    <a:pt x="392" y="128"/>
                  </a:lnTo>
                  <a:lnTo>
                    <a:pt x="382" y="106"/>
                  </a:lnTo>
                  <a:lnTo>
                    <a:pt x="370" y="88"/>
                  </a:lnTo>
                  <a:lnTo>
                    <a:pt x="356" y="70"/>
                  </a:lnTo>
                  <a:lnTo>
                    <a:pt x="342" y="56"/>
                  </a:lnTo>
                  <a:lnTo>
                    <a:pt x="326" y="44"/>
                  </a:lnTo>
                  <a:lnTo>
                    <a:pt x="310" y="32"/>
                  </a:lnTo>
                  <a:lnTo>
                    <a:pt x="292" y="22"/>
                  </a:lnTo>
                  <a:lnTo>
                    <a:pt x="276" y="14"/>
                  </a:lnTo>
                  <a:lnTo>
                    <a:pt x="258" y="8"/>
                  </a:lnTo>
                  <a:lnTo>
                    <a:pt x="240" y="4"/>
                  </a:lnTo>
                  <a:lnTo>
                    <a:pt x="224" y="2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39"/>
            <p:cNvSpPr/>
            <p:nvPr/>
          </p:nvSpPr>
          <p:spPr>
            <a:xfrm>
              <a:off x="1965325" y="987425"/>
              <a:ext cx="28575" cy="31750"/>
            </a:xfrm>
            <a:custGeom>
              <a:avLst/>
              <a:gdLst/>
              <a:ahLst/>
              <a:cxnLst/>
              <a:rect l="l" t="t" r="r" b="b"/>
              <a:pathLst>
                <a:path w="18" h="20" extrusionOk="0">
                  <a:moveTo>
                    <a:pt x="18" y="10"/>
                  </a:moveTo>
                  <a:lnTo>
                    <a:pt x="18" y="10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2" y="18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6" y="4"/>
                  </a:lnTo>
                  <a:lnTo>
                    <a:pt x="18" y="6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F8AA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39"/>
            <p:cNvSpPr/>
            <p:nvPr/>
          </p:nvSpPr>
          <p:spPr>
            <a:xfrm>
              <a:off x="1768475" y="889000"/>
              <a:ext cx="127000" cy="123825"/>
            </a:xfrm>
            <a:custGeom>
              <a:avLst/>
              <a:gdLst/>
              <a:ahLst/>
              <a:cxnLst/>
              <a:rect l="l" t="t" r="r" b="b"/>
              <a:pathLst>
                <a:path w="80" h="78" extrusionOk="0">
                  <a:moveTo>
                    <a:pt x="80" y="38"/>
                  </a:moveTo>
                  <a:lnTo>
                    <a:pt x="80" y="38"/>
                  </a:lnTo>
                  <a:lnTo>
                    <a:pt x="78" y="46"/>
                  </a:lnTo>
                  <a:lnTo>
                    <a:pt x="76" y="54"/>
                  </a:lnTo>
                  <a:lnTo>
                    <a:pt x="72" y="60"/>
                  </a:lnTo>
                  <a:lnTo>
                    <a:pt x="68" y="66"/>
                  </a:lnTo>
                  <a:lnTo>
                    <a:pt x="62" y="70"/>
                  </a:lnTo>
                  <a:lnTo>
                    <a:pt x="56" y="74"/>
                  </a:lnTo>
                  <a:lnTo>
                    <a:pt x="48" y="76"/>
                  </a:lnTo>
                  <a:lnTo>
                    <a:pt x="40" y="78"/>
                  </a:lnTo>
                  <a:lnTo>
                    <a:pt x="32" y="76"/>
                  </a:lnTo>
                  <a:lnTo>
                    <a:pt x="24" y="74"/>
                  </a:lnTo>
                  <a:lnTo>
                    <a:pt x="18" y="70"/>
                  </a:lnTo>
                  <a:lnTo>
                    <a:pt x="12" y="66"/>
                  </a:lnTo>
                  <a:lnTo>
                    <a:pt x="8" y="60"/>
                  </a:lnTo>
                  <a:lnTo>
                    <a:pt x="4" y="54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4" y="24"/>
                  </a:lnTo>
                  <a:lnTo>
                    <a:pt x="8" y="16"/>
                  </a:lnTo>
                  <a:lnTo>
                    <a:pt x="12" y="10"/>
                  </a:lnTo>
                  <a:lnTo>
                    <a:pt x="18" y="6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2"/>
                  </a:lnTo>
                  <a:lnTo>
                    <a:pt x="62" y="6"/>
                  </a:lnTo>
                  <a:lnTo>
                    <a:pt x="68" y="10"/>
                  </a:lnTo>
                  <a:lnTo>
                    <a:pt x="72" y="16"/>
                  </a:lnTo>
                  <a:lnTo>
                    <a:pt x="76" y="24"/>
                  </a:lnTo>
                  <a:lnTo>
                    <a:pt x="78" y="30"/>
                  </a:lnTo>
                  <a:lnTo>
                    <a:pt x="80" y="38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8" name="Google Shape;2058;p39"/>
            <p:cNvSpPr/>
            <p:nvPr/>
          </p:nvSpPr>
          <p:spPr>
            <a:xfrm>
              <a:off x="1809750" y="930275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28" y="14"/>
                  </a:moveTo>
                  <a:lnTo>
                    <a:pt x="28" y="14"/>
                  </a:lnTo>
                  <a:lnTo>
                    <a:pt x="28" y="18"/>
                  </a:lnTo>
                  <a:lnTo>
                    <a:pt x="24" y="24"/>
                  </a:lnTo>
                  <a:lnTo>
                    <a:pt x="20" y="26"/>
                  </a:lnTo>
                  <a:lnTo>
                    <a:pt x="14" y="28"/>
                  </a:lnTo>
                  <a:lnTo>
                    <a:pt x="10" y="26"/>
                  </a:lnTo>
                  <a:lnTo>
                    <a:pt x="4" y="24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4"/>
                  </a:lnTo>
                  <a:lnTo>
                    <a:pt x="28" y="8"/>
                  </a:lnTo>
                  <a:lnTo>
                    <a:pt x="28" y="14"/>
                  </a:lnTo>
                  <a:close/>
                </a:path>
              </a:pathLst>
            </a:custGeom>
            <a:solidFill>
              <a:srgbClr val="8D4F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9" name="Google Shape;2059;p39"/>
            <p:cNvSpPr/>
            <p:nvPr/>
          </p:nvSpPr>
          <p:spPr>
            <a:xfrm>
              <a:off x="2054225" y="889000"/>
              <a:ext cx="123825" cy="123825"/>
            </a:xfrm>
            <a:custGeom>
              <a:avLst/>
              <a:gdLst/>
              <a:ahLst/>
              <a:cxnLst/>
              <a:rect l="l" t="t" r="r" b="b"/>
              <a:pathLst>
                <a:path w="78" h="78" extrusionOk="0">
                  <a:moveTo>
                    <a:pt x="78" y="38"/>
                  </a:moveTo>
                  <a:lnTo>
                    <a:pt x="78" y="38"/>
                  </a:lnTo>
                  <a:lnTo>
                    <a:pt x="78" y="46"/>
                  </a:lnTo>
                  <a:lnTo>
                    <a:pt x="76" y="54"/>
                  </a:lnTo>
                  <a:lnTo>
                    <a:pt x="72" y="60"/>
                  </a:lnTo>
                  <a:lnTo>
                    <a:pt x="66" y="66"/>
                  </a:lnTo>
                  <a:lnTo>
                    <a:pt x="62" y="70"/>
                  </a:lnTo>
                  <a:lnTo>
                    <a:pt x="54" y="74"/>
                  </a:lnTo>
                  <a:lnTo>
                    <a:pt x="48" y="76"/>
                  </a:lnTo>
                  <a:lnTo>
                    <a:pt x="40" y="78"/>
                  </a:lnTo>
                  <a:lnTo>
                    <a:pt x="32" y="76"/>
                  </a:lnTo>
                  <a:lnTo>
                    <a:pt x="24" y="74"/>
                  </a:lnTo>
                  <a:lnTo>
                    <a:pt x="18" y="70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4" y="54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4" y="24"/>
                  </a:lnTo>
                  <a:lnTo>
                    <a:pt x="6" y="16"/>
                  </a:lnTo>
                  <a:lnTo>
                    <a:pt x="12" y="10"/>
                  </a:lnTo>
                  <a:lnTo>
                    <a:pt x="18" y="6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4" y="2"/>
                  </a:lnTo>
                  <a:lnTo>
                    <a:pt x="62" y="6"/>
                  </a:lnTo>
                  <a:lnTo>
                    <a:pt x="66" y="10"/>
                  </a:lnTo>
                  <a:lnTo>
                    <a:pt x="72" y="16"/>
                  </a:lnTo>
                  <a:lnTo>
                    <a:pt x="76" y="24"/>
                  </a:lnTo>
                  <a:lnTo>
                    <a:pt x="78" y="30"/>
                  </a:lnTo>
                  <a:lnTo>
                    <a:pt x="78" y="38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0" name="Google Shape;2060;p39"/>
            <p:cNvSpPr/>
            <p:nvPr/>
          </p:nvSpPr>
          <p:spPr>
            <a:xfrm>
              <a:off x="2095500" y="930275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28" y="14"/>
                  </a:moveTo>
                  <a:lnTo>
                    <a:pt x="28" y="14"/>
                  </a:lnTo>
                  <a:lnTo>
                    <a:pt x="26" y="18"/>
                  </a:lnTo>
                  <a:lnTo>
                    <a:pt x="24" y="24"/>
                  </a:lnTo>
                  <a:lnTo>
                    <a:pt x="20" y="26"/>
                  </a:lnTo>
                  <a:lnTo>
                    <a:pt x="14" y="28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8" y="14"/>
                  </a:lnTo>
                  <a:close/>
                </a:path>
              </a:pathLst>
            </a:custGeom>
            <a:solidFill>
              <a:srgbClr val="8D4F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1" name="Google Shape;2061;p39"/>
            <p:cNvSpPr/>
            <p:nvPr/>
          </p:nvSpPr>
          <p:spPr>
            <a:xfrm>
              <a:off x="1574800" y="860425"/>
              <a:ext cx="117475" cy="171450"/>
            </a:xfrm>
            <a:custGeom>
              <a:avLst/>
              <a:gdLst/>
              <a:ahLst/>
              <a:cxnLst/>
              <a:rect l="l" t="t" r="r" b="b"/>
              <a:pathLst>
                <a:path w="74" h="108" extrusionOk="0">
                  <a:moveTo>
                    <a:pt x="54" y="8"/>
                  </a:moveTo>
                  <a:lnTo>
                    <a:pt x="54" y="8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4" y="0"/>
                  </a:lnTo>
                  <a:lnTo>
                    <a:pt x="42" y="2"/>
                  </a:lnTo>
                  <a:lnTo>
                    <a:pt x="32" y="6"/>
                  </a:lnTo>
                  <a:lnTo>
                    <a:pt x="22" y="12"/>
                  </a:lnTo>
                  <a:lnTo>
                    <a:pt x="16" y="18"/>
                  </a:lnTo>
                  <a:lnTo>
                    <a:pt x="10" y="26"/>
                  </a:lnTo>
                  <a:lnTo>
                    <a:pt x="4" y="34"/>
                  </a:lnTo>
                  <a:lnTo>
                    <a:pt x="2" y="44"/>
                  </a:lnTo>
                  <a:lnTo>
                    <a:pt x="0" y="54"/>
                  </a:lnTo>
                  <a:lnTo>
                    <a:pt x="2" y="64"/>
                  </a:lnTo>
                  <a:lnTo>
                    <a:pt x="6" y="74"/>
                  </a:lnTo>
                  <a:lnTo>
                    <a:pt x="10" y="84"/>
                  </a:lnTo>
                  <a:lnTo>
                    <a:pt x="18" y="92"/>
                  </a:lnTo>
                  <a:lnTo>
                    <a:pt x="26" y="98"/>
                  </a:lnTo>
                  <a:lnTo>
                    <a:pt x="36" y="104"/>
                  </a:lnTo>
                  <a:lnTo>
                    <a:pt x="46" y="106"/>
                  </a:lnTo>
                  <a:lnTo>
                    <a:pt x="60" y="108"/>
                  </a:lnTo>
                  <a:lnTo>
                    <a:pt x="64" y="108"/>
                  </a:lnTo>
                  <a:lnTo>
                    <a:pt x="68" y="108"/>
                  </a:lnTo>
                  <a:lnTo>
                    <a:pt x="72" y="106"/>
                  </a:lnTo>
                  <a:lnTo>
                    <a:pt x="74" y="106"/>
                  </a:lnTo>
                  <a:lnTo>
                    <a:pt x="66" y="84"/>
                  </a:lnTo>
                  <a:lnTo>
                    <a:pt x="58" y="62"/>
                  </a:lnTo>
                  <a:lnTo>
                    <a:pt x="54" y="36"/>
                  </a:lnTo>
                  <a:lnTo>
                    <a:pt x="54" y="8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2" name="Google Shape;2062;p39"/>
            <p:cNvSpPr/>
            <p:nvPr/>
          </p:nvSpPr>
          <p:spPr>
            <a:xfrm>
              <a:off x="2263775" y="860425"/>
              <a:ext cx="117475" cy="171450"/>
            </a:xfrm>
            <a:custGeom>
              <a:avLst/>
              <a:gdLst/>
              <a:ahLst/>
              <a:cxnLst/>
              <a:rect l="l" t="t" r="r" b="b"/>
              <a:pathLst>
                <a:path w="74" h="108" extrusionOk="0">
                  <a:moveTo>
                    <a:pt x="22" y="8"/>
                  </a:moveTo>
                  <a:lnTo>
                    <a:pt x="22" y="8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32" y="2"/>
                  </a:lnTo>
                  <a:lnTo>
                    <a:pt x="42" y="6"/>
                  </a:lnTo>
                  <a:lnTo>
                    <a:pt x="52" y="12"/>
                  </a:lnTo>
                  <a:lnTo>
                    <a:pt x="58" y="18"/>
                  </a:lnTo>
                  <a:lnTo>
                    <a:pt x="66" y="26"/>
                  </a:lnTo>
                  <a:lnTo>
                    <a:pt x="70" y="34"/>
                  </a:lnTo>
                  <a:lnTo>
                    <a:pt x="72" y="44"/>
                  </a:lnTo>
                  <a:lnTo>
                    <a:pt x="74" y="54"/>
                  </a:lnTo>
                  <a:lnTo>
                    <a:pt x="72" y="64"/>
                  </a:lnTo>
                  <a:lnTo>
                    <a:pt x="70" y="74"/>
                  </a:lnTo>
                  <a:lnTo>
                    <a:pt x="64" y="84"/>
                  </a:lnTo>
                  <a:lnTo>
                    <a:pt x="56" y="92"/>
                  </a:lnTo>
                  <a:lnTo>
                    <a:pt x="48" y="98"/>
                  </a:lnTo>
                  <a:lnTo>
                    <a:pt x="38" y="104"/>
                  </a:lnTo>
                  <a:lnTo>
                    <a:pt x="26" y="106"/>
                  </a:lnTo>
                  <a:lnTo>
                    <a:pt x="14" y="108"/>
                  </a:lnTo>
                  <a:lnTo>
                    <a:pt x="10" y="108"/>
                  </a:lnTo>
                  <a:lnTo>
                    <a:pt x="6" y="108"/>
                  </a:lnTo>
                  <a:lnTo>
                    <a:pt x="4" y="106"/>
                  </a:lnTo>
                  <a:lnTo>
                    <a:pt x="0" y="106"/>
                  </a:lnTo>
                  <a:lnTo>
                    <a:pt x="8" y="84"/>
                  </a:lnTo>
                  <a:lnTo>
                    <a:pt x="16" y="62"/>
                  </a:lnTo>
                  <a:lnTo>
                    <a:pt x="20" y="36"/>
                  </a:lnTo>
                  <a:lnTo>
                    <a:pt x="22" y="8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3" name="Google Shape;2063;p39"/>
            <p:cNvSpPr/>
            <p:nvPr/>
          </p:nvSpPr>
          <p:spPr>
            <a:xfrm>
              <a:off x="1641475" y="495300"/>
              <a:ext cx="666750" cy="463550"/>
            </a:xfrm>
            <a:custGeom>
              <a:avLst/>
              <a:gdLst/>
              <a:ahLst/>
              <a:cxnLst/>
              <a:rect l="l" t="t" r="r" b="b"/>
              <a:pathLst>
                <a:path w="420" h="292" extrusionOk="0">
                  <a:moveTo>
                    <a:pt x="214" y="0"/>
                  </a:moveTo>
                  <a:lnTo>
                    <a:pt x="214" y="0"/>
                  </a:lnTo>
                  <a:lnTo>
                    <a:pt x="212" y="0"/>
                  </a:lnTo>
                  <a:lnTo>
                    <a:pt x="210" y="0"/>
                  </a:lnTo>
                  <a:lnTo>
                    <a:pt x="208" y="0"/>
                  </a:lnTo>
                  <a:lnTo>
                    <a:pt x="190" y="2"/>
                  </a:lnTo>
                  <a:lnTo>
                    <a:pt x="162" y="8"/>
                  </a:lnTo>
                  <a:lnTo>
                    <a:pt x="146" y="12"/>
                  </a:lnTo>
                  <a:lnTo>
                    <a:pt x="130" y="20"/>
                  </a:lnTo>
                  <a:lnTo>
                    <a:pt x="112" y="28"/>
                  </a:lnTo>
                  <a:lnTo>
                    <a:pt x="94" y="38"/>
                  </a:lnTo>
                  <a:lnTo>
                    <a:pt x="76" y="52"/>
                  </a:lnTo>
                  <a:lnTo>
                    <a:pt x="60" y="66"/>
                  </a:lnTo>
                  <a:lnTo>
                    <a:pt x="44" y="86"/>
                  </a:lnTo>
                  <a:lnTo>
                    <a:pt x="32" y="108"/>
                  </a:lnTo>
                  <a:lnTo>
                    <a:pt x="20" y="134"/>
                  </a:lnTo>
                  <a:lnTo>
                    <a:pt x="10" y="164"/>
                  </a:lnTo>
                  <a:lnTo>
                    <a:pt x="4" y="196"/>
                  </a:lnTo>
                  <a:lnTo>
                    <a:pt x="0" y="232"/>
                  </a:lnTo>
                  <a:lnTo>
                    <a:pt x="4" y="236"/>
                  </a:lnTo>
                  <a:lnTo>
                    <a:pt x="10" y="244"/>
                  </a:lnTo>
                  <a:lnTo>
                    <a:pt x="16" y="262"/>
                  </a:lnTo>
                  <a:lnTo>
                    <a:pt x="18" y="276"/>
                  </a:lnTo>
                  <a:lnTo>
                    <a:pt x="18" y="292"/>
                  </a:lnTo>
                  <a:lnTo>
                    <a:pt x="18" y="286"/>
                  </a:lnTo>
                  <a:lnTo>
                    <a:pt x="20" y="274"/>
                  </a:lnTo>
                  <a:lnTo>
                    <a:pt x="28" y="258"/>
                  </a:lnTo>
                  <a:lnTo>
                    <a:pt x="32" y="248"/>
                  </a:lnTo>
                  <a:lnTo>
                    <a:pt x="38" y="240"/>
                  </a:lnTo>
                  <a:lnTo>
                    <a:pt x="46" y="232"/>
                  </a:lnTo>
                  <a:lnTo>
                    <a:pt x="56" y="224"/>
                  </a:lnTo>
                  <a:lnTo>
                    <a:pt x="68" y="218"/>
                  </a:lnTo>
                  <a:lnTo>
                    <a:pt x="82" y="212"/>
                  </a:lnTo>
                  <a:lnTo>
                    <a:pt x="98" y="210"/>
                  </a:lnTo>
                  <a:lnTo>
                    <a:pt x="116" y="210"/>
                  </a:lnTo>
                  <a:lnTo>
                    <a:pt x="138" y="212"/>
                  </a:lnTo>
                  <a:lnTo>
                    <a:pt x="162" y="218"/>
                  </a:lnTo>
                  <a:lnTo>
                    <a:pt x="166" y="220"/>
                  </a:lnTo>
                  <a:lnTo>
                    <a:pt x="176" y="224"/>
                  </a:lnTo>
                  <a:lnTo>
                    <a:pt x="192" y="228"/>
                  </a:lnTo>
                  <a:lnTo>
                    <a:pt x="208" y="230"/>
                  </a:lnTo>
                  <a:lnTo>
                    <a:pt x="208" y="232"/>
                  </a:lnTo>
                  <a:lnTo>
                    <a:pt x="210" y="232"/>
                  </a:lnTo>
                  <a:lnTo>
                    <a:pt x="210" y="230"/>
                  </a:lnTo>
                  <a:lnTo>
                    <a:pt x="212" y="230"/>
                  </a:lnTo>
                  <a:lnTo>
                    <a:pt x="212" y="232"/>
                  </a:lnTo>
                  <a:lnTo>
                    <a:pt x="214" y="232"/>
                  </a:lnTo>
                  <a:lnTo>
                    <a:pt x="214" y="230"/>
                  </a:lnTo>
                  <a:lnTo>
                    <a:pt x="232" y="228"/>
                  </a:lnTo>
                  <a:lnTo>
                    <a:pt x="246" y="224"/>
                  </a:lnTo>
                  <a:lnTo>
                    <a:pt x="256" y="220"/>
                  </a:lnTo>
                  <a:lnTo>
                    <a:pt x="260" y="218"/>
                  </a:lnTo>
                  <a:lnTo>
                    <a:pt x="286" y="212"/>
                  </a:lnTo>
                  <a:lnTo>
                    <a:pt x="306" y="210"/>
                  </a:lnTo>
                  <a:lnTo>
                    <a:pt x="326" y="210"/>
                  </a:lnTo>
                  <a:lnTo>
                    <a:pt x="342" y="212"/>
                  </a:lnTo>
                  <a:lnTo>
                    <a:pt x="356" y="218"/>
                  </a:lnTo>
                  <a:lnTo>
                    <a:pt x="368" y="224"/>
                  </a:lnTo>
                  <a:lnTo>
                    <a:pt x="376" y="232"/>
                  </a:lnTo>
                  <a:lnTo>
                    <a:pt x="384" y="240"/>
                  </a:lnTo>
                  <a:lnTo>
                    <a:pt x="392" y="248"/>
                  </a:lnTo>
                  <a:lnTo>
                    <a:pt x="396" y="258"/>
                  </a:lnTo>
                  <a:lnTo>
                    <a:pt x="402" y="274"/>
                  </a:lnTo>
                  <a:lnTo>
                    <a:pt x="404" y="286"/>
                  </a:lnTo>
                  <a:lnTo>
                    <a:pt x="404" y="292"/>
                  </a:lnTo>
                  <a:lnTo>
                    <a:pt x="406" y="276"/>
                  </a:lnTo>
                  <a:lnTo>
                    <a:pt x="408" y="262"/>
                  </a:lnTo>
                  <a:lnTo>
                    <a:pt x="412" y="244"/>
                  </a:lnTo>
                  <a:lnTo>
                    <a:pt x="418" y="236"/>
                  </a:lnTo>
                  <a:lnTo>
                    <a:pt x="420" y="232"/>
                  </a:lnTo>
                  <a:lnTo>
                    <a:pt x="418" y="196"/>
                  </a:lnTo>
                  <a:lnTo>
                    <a:pt x="412" y="162"/>
                  </a:lnTo>
                  <a:lnTo>
                    <a:pt x="404" y="134"/>
                  </a:lnTo>
                  <a:lnTo>
                    <a:pt x="394" y="106"/>
                  </a:lnTo>
                  <a:lnTo>
                    <a:pt x="380" y="84"/>
                  </a:lnTo>
                  <a:lnTo>
                    <a:pt x="366" y="66"/>
                  </a:lnTo>
                  <a:lnTo>
                    <a:pt x="350" y="50"/>
                  </a:lnTo>
                  <a:lnTo>
                    <a:pt x="332" y="36"/>
                  </a:lnTo>
                  <a:lnTo>
                    <a:pt x="314" y="26"/>
                  </a:lnTo>
                  <a:lnTo>
                    <a:pt x="298" y="18"/>
                  </a:lnTo>
                  <a:lnTo>
                    <a:pt x="280" y="10"/>
                  </a:lnTo>
                  <a:lnTo>
                    <a:pt x="264" y="6"/>
                  </a:lnTo>
                  <a:lnTo>
                    <a:pt x="236" y="0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DEC7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39"/>
            <p:cNvSpPr/>
            <p:nvPr/>
          </p:nvSpPr>
          <p:spPr>
            <a:xfrm>
              <a:off x="1901825" y="1035050"/>
              <a:ext cx="155575" cy="50800"/>
            </a:xfrm>
            <a:custGeom>
              <a:avLst/>
              <a:gdLst/>
              <a:ahLst/>
              <a:cxnLst/>
              <a:rect l="l" t="t" r="r" b="b"/>
              <a:pathLst>
                <a:path w="98" h="32" extrusionOk="0">
                  <a:moveTo>
                    <a:pt x="48" y="28"/>
                  </a:moveTo>
                  <a:lnTo>
                    <a:pt x="48" y="28"/>
                  </a:lnTo>
                  <a:lnTo>
                    <a:pt x="36" y="26"/>
                  </a:lnTo>
                  <a:lnTo>
                    <a:pt x="22" y="20"/>
                  </a:lnTo>
                  <a:lnTo>
                    <a:pt x="12" y="12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8" y="16"/>
                  </a:lnTo>
                  <a:lnTo>
                    <a:pt x="20" y="24"/>
                  </a:lnTo>
                  <a:lnTo>
                    <a:pt x="34" y="30"/>
                  </a:lnTo>
                  <a:lnTo>
                    <a:pt x="48" y="32"/>
                  </a:lnTo>
                  <a:lnTo>
                    <a:pt x="64" y="30"/>
                  </a:lnTo>
                  <a:lnTo>
                    <a:pt x="78" y="24"/>
                  </a:lnTo>
                  <a:lnTo>
                    <a:pt x="90" y="16"/>
                  </a:lnTo>
                  <a:lnTo>
                    <a:pt x="98" y="2"/>
                  </a:lnTo>
                  <a:lnTo>
                    <a:pt x="96" y="2"/>
                  </a:lnTo>
                  <a:lnTo>
                    <a:pt x="94" y="0"/>
                  </a:lnTo>
                  <a:lnTo>
                    <a:pt x="86" y="12"/>
                  </a:lnTo>
                  <a:lnTo>
                    <a:pt x="76" y="20"/>
                  </a:lnTo>
                  <a:lnTo>
                    <a:pt x="62" y="26"/>
                  </a:lnTo>
                  <a:lnTo>
                    <a:pt x="48" y="28"/>
                  </a:lnTo>
                  <a:close/>
                </a:path>
              </a:pathLst>
            </a:custGeom>
            <a:solidFill>
              <a:srgbClr val="F8AA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39"/>
            <p:cNvSpPr/>
            <p:nvPr/>
          </p:nvSpPr>
          <p:spPr>
            <a:xfrm>
              <a:off x="2079625" y="1387475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6" y="18"/>
                  </a:moveTo>
                  <a:lnTo>
                    <a:pt x="36" y="18"/>
                  </a:lnTo>
                  <a:lnTo>
                    <a:pt x="34" y="26"/>
                  </a:lnTo>
                  <a:lnTo>
                    <a:pt x="30" y="32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0" y="36"/>
                  </a:lnTo>
                  <a:lnTo>
                    <a:pt x="6" y="32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FF7C6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66" name="Google Shape;2066;p39"/>
          <p:cNvGrpSpPr/>
          <p:nvPr/>
        </p:nvGrpSpPr>
        <p:grpSpPr>
          <a:xfrm>
            <a:off x="6324600" y="228600"/>
            <a:ext cx="1387475" cy="1727200"/>
            <a:chOff x="0" y="0"/>
            <a:chExt cx="2147483647" cy="2147483647"/>
          </a:xfrm>
        </p:grpSpPr>
        <p:sp>
          <p:nvSpPr>
            <p:cNvPr id="2067" name="Google Shape;2067;p39"/>
            <p:cNvSpPr/>
            <p:nvPr/>
          </p:nvSpPr>
          <p:spPr>
            <a:xfrm>
              <a:off x="201480184" y="86846784"/>
              <a:ext cx="1700296295" cy="1330334539"/>
            </a:xfrm>
            <a:custGeom>
              <a:avLst/>
              <a:gdLst/>
              <a:ahLst/>
              <a:cxnLst/>
              <a:rect l="l" t="t" r="r" b="b"/>
              <a:pathLst>
                <a:path w="692" h="674" extrusionOk="0">
                  <a:moveTo>
                    <a:pt x="692" y="336"/>
                  </a:moveTo>
                  <a:lnTo>
                    <a:pt x="692" y="336"/>
                  </a:lnTo>
                  <a:lnTo>
                    <a:pt x="690" y="372"/>
                  </a:lnTo>
                  <a:lnTo>
                    <a:pt x="684" y="404"/>
                  </a:lnTo>
                  <a:lnTo>
                    <a:pt x="676" y="436"/>
                  </a:lnTo>
                  <a:lnTo>
                    <a:pt x="664" y="468"/>
                  </a:lnTo>
                  <a:lnTo>
                    <a:pt x="650" y="498"/>
                  </a:lnTo>
                  <a:lnTo>
                    <a:pt x="632" y="524"/>
                  </a:lnTo>
                  <a:lnTo>
                    <a:pt x="612" y="550"/>
                  </a:lnTo>
                  <a:lnTo>
                    <a:pt x="590" y="574"/>
                  </a:lnTo>
                  <a:lnTo>
                    <a:pt x="566" y="596"/>
                  </a:lnTo>
                  <a:lnTo>
                    <a:pt x="538" y="616"/>
                  </a:lnTo>
                  <a:lnTo>
                    <a:pt x="510" y="632"/>
                  </a:lnTo>
                  <a:lnTo>
                    <a:pt x="480" y="646"/>
                  </a:lnTo>
                  <a:lnTo>
                    <a:pt x="448" y="658"/>
                  </a:lnTo>
                  <a:lnTo>
                    <a:pt x="416" y="666"/>
                  </a:lnTo>
                  <a:lnTo>
                    <a:pt x="380" y="672"/>
                  </a:lnTo>
                  <a:lnTo>
                    <a:pt x="346" y="674"/>
                  </a:lnTo>
                  <a:lnTo>
                    <a:pt x="310" y="672"/>
                  </a:lnTo>
                  <a:lnTo>
                    <a:pt x="276" y="666"/>
                  </a:lnTo>
                  <a:lnTo>
                    <a:pt x="242" y="658"/>
                  </a:lnTo>
                  <a:lnTo>
                    <a:pt x="210" y="646"/>
                  </a:lnTo>
                  <a:lnTo>
                    <a:pt x="180" y="632"/>
                  </a:lnTo>
                  <a:lnTo>
                    <a:pt x="152" y="616"/>
                  </a:lnTo>
                  <a:lnTo>
                    <a:pt x="126" y="596"/>
                  </a:lnTo>
                  <a:lnTo>
                    <a:pt x="100" y="574"/>
                  </a:lnTo>
                  <a:lnTo>
                    <a:pt x="78" y="550"/>
                  </a:lnTo>
                  <a:lnTo>
                    <a:pt x="58" y="524"/>
                  </a:lnTo>
                  <a:lnTo>
                    <a:pt x="42" y="498"/>
                  </a:lnTo>
                  <a:lnTo>
                    <a:pt x="26" y="468"/>
                  </a:lnTo>
                  <a:lnTo>
                    <a:pt x="14" y="436"/>
                  </a:lnTo>
                  <a:lnTo>
                    <a:pt x="6" y="404"/>
                  </a:lnTo>
                  <a:lnTo>
                    <a:pt x="2" y="372"/>
                  </a:lnTo>
                  <a:lnTo>
                    <a:pt x="0" y="336"/>
                  </a:lnTo>
                  <a:lnTo>
                    <a:pt x="2" y="302"/>
                  </a:lnTo>
                  <a:lnTo>
                    <a:pt x="6" y="268"/>
                  </a:lnTo>
                  <a:lnTo>
                    <a:pt x="14" y="236"/>
                  </a:lnTo>
                  <a:lnTo>
                    <a:pt x="26" y="206"/>
                  </a:lnTo>
                  <a:lnTo>
                    <a:pt x="42" y="176"/>
                  </a:lnTo>
                  <a:lnTo>
                    <a:pt x="58" y="148"/>
                  </a:lnTo>
                  <a:lnTo>
                    <a:pt x="78" y="122"/>
                  </a:lnTo>
                  <a:lnTo>
                    <a:pt x="100" y="98"/>
                  </a:lnTo>
                  <a:lnTo>
                    <a:pt x="126" y="76"/>
                  </a:lnTo>
                  <a:lnTo>
                    <a:pt x="152" y="58"/>
                  </a:lnTo>
                  <a:lnTo>
                    <a:pt x="180" y="40"/>
                  </a:lnTo>
                  <a:lnTo>
                    <a:pt x="210" y="26"/>
                  </a:lnTo>
                  <a:lnTo>
                    <a:pt x="242" y="16"/>
                  </a:lnTo>
                  <a:lnTo>
                    <a:pt x="276" y="6"/>
                  </a:lnTo>
                  <a:lnTo>
                    <a:pt x="310" y="2"/>
                  </a:lnTo>
                  <a:lnTo>
                    <a:pt x="346" y="0"/>
                  </a:lnTo>
                  <a:lnTo>
                    <a:pt x="380" y="2"/>
                  </a:lnTo>
                  <a:lnTo>
                    <a:pt x="416" y="6"/>
                  </a:lnTo>
                  <a:lnTo>
                    <a:pt x="448" y="16"/>
                  </a:lnTo>
                  <a:lnTo>
                    <a:pt x="480" y="26"/>
                  </a:lnTo>
                  <a:lnTo>
                    <a:pt x="510" y="40"/>
                  </a:lnTo>
                  <a:lnTo>
                    <a:pt x="538" y="58"/>
                  </a:lnTo>
                  <a:lnTo>
                    <a:pt x="566" y="76"/>
                  </a:lnTo>
                  <a:lnTo>
                    <a:pt x="590" y="98"/>
                  </a:lnTo>
                  <a:lnTo>
                    <a:pt x="612" y="122"/>
                  </a:lnTo>
                  <a:lnTo>
                    <a:pt x="632" y="148"/>
                  </a:lnTo>
                  <a:lnTo>
                    <a:pt x="650" y="176"/>
                  </a:lnTo>
                  <a:lnTo>
                    <a:pt x="664" y="206"/>
                  </a:lnTo>
                  <a:lnTo>
                    <a:pt x="676" y="236"/>
                  </a:lnTo>
                  <a:lnTo>
                    <a:pt x="684" y="268"/>
                  </a:lnTo>
                  <a:lnTo>
                    <a:pt x="690" y="302"/>
                  </a:lnTo>
                  <a:lnTo>
                    <a:pt x="692" y="336"/>
                  </a:lnTo>
                  <a:close/>
                </a:path>
              </a:pathLst>
            </a:custGeom>
            <a:solidFill>
              <a:srgbClr val="C2962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8" name="Google Shape;2068;p39"/>
            <p:cNvSpPr/>
            <p:nvPr/>
          </p:nvSpPr>
          <p:spPr>
            <a:xfrm>
              <a:off x="309591046" y="173693569"/>
              <a:ext cx="1513558551" cy="1350072439"/>
            </a:xfrm>
            <a:custGeom>
              <a:avLst/>
              <a:gdLst/>
              <a:ahLst/>
              <a:cxnLst/>
              <a:rect l="l" t="t" r="r" b="b"/>
              <a:pathLst>
                <a:path w="616" h="684" extrusionOk="0">
                  <a:moveTo>
                    <a:pt x="616" y="462"/>
                  </a:moveTo>
                  <a:lnTo>
                    <a:pt x="616" y="462"/>
                  </a:lnTo>
                  <a:lnTo>
                    <a:pt x="614" y="484"/>
                  </a:lnTo>
                  <a:lnTo>
                    <a:pt x="610" y="506"/>
                  </a:lnTo>
                  <a:lnTo>
                    <a:pt x="602" y="528"/>
                  </a:lnTo>
                  <a:lnTo>
                    <a:pt x="592" y="548"/>
                  </a:lnTo>
                  <a:lnTo>
                    <a:pt x="580" y="568"/>
                  </a:lnTo>
                  <a:lnTo>
                    <a:pt x="564" y="586"/>
                  </a:lnTo>
                  <a:lnTo>
                    <a:pt x="548" y="602"/>
                  </a:lnTo>
                  <a:lnTo>
                    <a:pt x="528" y="618"/>
                  </a:lnTo>
                  <a:lnTo>
                    <a:pt x="506" y="632"/>
                  </a:lnTo>
                  <a:lnTo>
                    <a:pt x="484" y="646"/>
                  </a:lnTo>
                  <a:lnTo>
                    <a:pt x="458" y="656"/>
                  </a:lnTo>
                  <a:lnTo>
                    <a:pt x="432" y="666"/>
                  </a:lnTo>
                  <a:lnTo>
                    <a:pt x="406" y="674"/>
                  </a:lnTo>
                  <a:lnTo>
                    <a:pt x="376" y="678"/>
                  </a:lnTo>
                  <a:lnTo>
                    <a:pt x="346" y="682"/>
                  </a:lnTo>
                  <a:lnTo>
                    <a:pt x="316" y="684"/>
                  </a:lnTo>
                  <a:lnTo>
                    <a:pt x="300" y="684"/>
                  </a:lnTo>
                  <a:lnTo>
                    <a:pt x="270" y="682"/>
                  </a:lnTo>
                  <a:lnTo>
                    <a:pt x="240" y="678"/>
                  </a:lnTo>
                  <a:lnTo>
                    <a:pt x="210" y="674"/>
                  </a:lnTo>
                  <a:lnTo>
                    <a:pt x="184" y="666"/>
                  </a:lnTo>
                  <a:lnTo>
                    <a:pt x="158" y="656"/>
                  </a:lnTo>
                  <a:lnTo>
                    <a:pt x="132" y="646"/>
                  </a:lnTo>
                  <a:lnTo>
                    <a:pt x="110" y="632"/>
                  </a:lnTo>
                  <a:lnTo>
                    <a:pt x="88" y="618"/>
                  </a:lnTo>
                  <a:lnTo>
                    <a:pt x="70" y="602"/>
                  </a:lnTo>
                  <a:lnTo>
                    <a:pt x="52" y="586"/>
                  </a:lnTo>
                  <a:lnTo>
                    <a:pt x="36" y="568"/>
                  </a:lnTo>
                  <a:lnTo>
                    <a:pt x="24" y="548"/>
                  </a:lnTo>
                  <a:lnTo>
                    <a:pt x="14" y="528"/>
                  </a:lnTo>
                  <a:lnTo>
                    <a:pt x="6" y="506"/>
                  </a:lnTo>
                  <a:lnTo>
                    <a:pt x="2" y="484"/>
                  </a:lnTo>
                  <a:lnTo>
                    <a:pt x="0" y="462"/>
                  </a:lnTo>
                  <a:lnTo>
                    <a:pt x="0" y="224"/>
                  </a:lnTo>
                  <a:lnTo>
                    <a:pt x="2" y="200"/>
                  </a:lnTo>
                  <a:lnTo>
                    <a:pt x="6" y="178"/>
                  </a:lnTo>
                  <a:lnTo>
                    <a:pt x="14" y="158"/>
                  </a:lnTo>
                  <a:lnTo>
                    <a:pt x="24" y="136"/>
                  </a:lnTo>
                  <a:lnTo>
                    <a:pt x="36" y="118"/>
                  </a:lnTo>
                  <a:lnTo>
                    <a:pt x="52" y="98"/>
                  </a:lnTo>
                  <a:lnTo>
                    <a:pt x="70" y="82"/>
                  </a:lnTo>
                  <a:lnTo>
                    <a:pt x="88" y="66"/>
                  </a:lnTo>
                  <a:lnTo>
                    <a:pt x="110" y="52"/>
                  </a:lnTo>
                  <a:lnTo>
                    <a:pt x="132" y="38"/>
                  </a:lnTo>
                  <a:lnTo>
                    <a:pt x="158" y="28"/>
                  </a:lnTo>
                  <a:lnTo>
                    <a:pt x="184" y="18"/>
                  </a:lnTo>
                  <a:lnTo>
                    <a:pt x="210" y="10"/>
                  </a:lnTo>
                  <a:lnTo>
                    <a:pt x="240" y="6"/>
                  </a:lnTo>
                  <a:lnTo>
                    <a:pt x="270" y="2"/>
                  </a:lnTo>
                  <a:lnTo>
                    <a:pt x="300" y="0"/>
                  </a:lnTo>
                  <a:lnTo>
                    <a:pt x="316" y="0"/>
                  </a:lnTo>
                  <a:lnTo>
                    <a:pt x="346" y="2"/>
                  </a:lnTo>
                  <a:lnTo>
                    <a:pt x="376" y="6"/>
                  </a:lnTo>
                  <a:lnTo>
                    <a:pt x="406" y="10"/>
                  </a:lnTo>
                  <a:lnTo>
                    <a:pt x="432" y="18"/>
                  </a:lnTo>
                  <a:lnTo>
                    <a:pt x="458" y="28"/>
                  </a:lnTo>
                  <a:lnTo>
                    <a:pt x="484" y="38"/>
                  </a:lnTo>
                  <a:lnTo>
                    <a:pt x="506" y="52"/>
                  </a:lnTo>
                  <a:lnTo>
                    <a:pt x="528" y="66"/>
                  </a:lnTo>
                  <a:lnTo>
                    <a:pt x="548" y="82"/>
                  </a:lnTo>
                  <a:lnTo>
                    <a:pt x="564" y="98"/>
                  </a:lnTo>
                  <a:lnTo>
                    <a:pt x="580" y="118"/>
                  </a:lnTo>
                  <a:lnTo>
                    <a:pt x="592" y="136"/>
                  </a:lnTo>
                  <a:lnTo>
                    <a:pt x="602" y="158"/>
                  </a:lnTo>
                  <a:lnTo>
                    <a:pt x="610" y="178"/>
                  </a:lnTo>
                  <a:lnTo>
                    <a:pt x="614" y="200"/>
                  </a:lnTo>
                  <a:lnTo>
                    <a:pt x="616" y="224"/>
                  </a:lnTo>
                  <a:lnTo>
                    <a:pt x="616" y="462"/>
                  </a:lnTo>
                  <a:close/>
                </a:path>
              </a:pathLst>
            </a:custGeom>
            <a:solidFill>
              <a:srgbClr val="ECC8A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9" name="Google Shape;2069;p39"/>
            <p:cNvSpPr/>
            <p:nvPr/>
          </p:nvSpPr>
          <p:spPr>
            <a:xfrm>
              <a:off x="1326820442" y="868467690"/>
              <a:ext cx="442273602" cy="130270148"/>
            </a:xfrm>
            <a:custGeom>
              <a:avLst/>
              <a:gdLst/>
              <a:ahLst/>
              <a:cxnLst/>
              <a:rect l="l" t="t" r="r" b="b"/>
              <a:pathLst>
                <a:path w="180" h="66" extrusionOk="0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6" y="2"/>
                  </a:lnTo>
                  <a:lnTo>
                    <a:pt x="24" y="12"/>
                  </a:lnTo>
                  <a:lnTo>
                    <a:pt x="50" y="30"/>
                  </a:lnTo>
                  <a:lnTo>
                    <a:pt x="74" y="44"/>
                  </a:lnTo>
                  <a:lnTo>
                    <a:pt x="94" y="52"/>
                  </a:lnTo>
                  <a:lnTo>
                    <a:pt x="112" y="56"/>
                  </a:lnTo>
                  <a:lnTo>
                    <a:pt x="130" y="58"/>
                  </a:lnTo>
                  <a:lnTo>
                    <a:pt x="146" y="56"/>
                  </a:lnTo>
                  <a:lnTo>
                    <a:pt x="180" y="50"/>
                  </a:lnTo>
                  <a:lnTo>
                    <a:pt x="168" y="58"/>
                  </a:lnTo>
                  <a:lnTo>
                    <a:pt x="154" y="62"/>
                  </a:lnTo>
                  <a:lnTo>
                    <a:pt x="136" y="66"/>
                  </a:lnTo>
                  <a:lnTo>
                    <a:pt x="124" y="66"/>
                  </a:lnTo>
                  <a:lnTo>
                    <a:pt x="112" y="66"/>
                  </a:lnTo>
                  <a:lnTo>
                    <a:pt x="98" y="64"/>
                  </a:lnTo>
                  <a:lnTo>
                    <a:pt x="84" y="60"/>
                  </a:lnTo>
                  <a:lnTo>
                    <a:pt x="68" y="54"/>
                  </a:lnTo>
                  <a:lnTo>
                    <a:pt x="50" y="46"/>
                  </a:lnTo>
                  <a:lnTo>
                    <a:pt x="32" y="36"/>
                  </a:lnTo>
                  <a:lnTo>
                    <a:pt x="12" y="24"/>
                  </a:lnTo>
                  <a:lnTo>
                    <a:pt x="6" y="16"/>
                  </a:lnTo>
                  <a:lnTo>
                    <a:pt x="2" y="8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17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0" name="Google Shape;2070;p39"/>
            <p:cNvSpPr/>
            <p:nvPr/>
          </p:nvSpPr>
          <p:spPr>
            <a:xfrm>
              <a:off x="402960369" y="892153113"/>
              <a:ext cx="452101905" cy="94741925"/>
            </a:xfrm>
            <a:custGeom>
              <a:avLst/>
              <a:gdLst/>
              <a:ahLst/>
              <a:cxnLst/>
              <a:rect l="l" t="t" r="r" b="b"/>
              <a:pathLst>
                <a:path w="184" h="48" extrusionOk="0">
                  <a:moveTo>
                    <a:pt x="184" y="6"/>
                  </a:moveTo>
                  <a:lnTo>
                    <a:pt x="184" y="6"/>
                  </a:lnTo>
                  <a:lnTo>
                    <a:pt x="184" y="4"/>
                  </a:lnTo>
                  <a:lnTo>
                    <a:pt x="184" y="2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176" y="2"/>
                  </a:lnTo>
                  <a:lnTo>
                    <a:pt x="160" y="14"/>
                  </a:lnTo>
                  <a:lnTo>
                    <a:pt x="148" y="22"/>
                  </a:lnTo>
                  <a:lnTo>
                    <a:pt x="130" y="28"/>
                  </a:lnTo>
                  <a:lnTo>
                    <a:pt x="110" y="34"/>
                  </a:lnTo>
                  <a:lnTo>
                    <a:pt x="88" y="38"/>
                  </a:lnTo>
                  <a:lnTo>
                    <a:pt x="64" y="40"/>
                  </a:lnTo>
                  <a:lnTo>
                    <a:pt x="42" y="40"/>
                  </a:lnTo>
                  <a:lnTo>
                    <a:pt x="20" y="36"/>
                  </a:lnTo>
                  <a:lnTo>
                    <a:pt x="0" y="30"/>
                  </a:lnTo>
                  <a:lnTo>
                    <a:pt x="12" y="36"/>
                  </a:lnTo>
                  <a:lnTo>
                    <a:pt x="28" y="42"/>
                  </a:lnTo>
                  <a:lnTo>
                    <a:pt x="48" y="46"/>
                  </a:lnTo>
                  <a:lnTo>
                    <a:pt x="74" y="48"/>
                  </a:lnTo>
                  <a:lnTo>
                    <a:pt x="88" y="48"/>
                  </a:lnTo>
                  <a:lnTo>
                    <a:pt x="102" y="46"/>
                  </a:lnTo>
                  <a:lnTo>
                    <a:pt x="118" y="44"/>
                  </a:lnTo>
                  <a:lnTo>
                    <a:pt x="134" y="40"/>
                  </a:lnTo>
                  <a:lnTo>
                    <a:pt x="152" y="34"/>
                  </a:lnTo>
                  <a:lnTo>
                    <a:pt x="170" y="26"/>
                  </a:lnTo>
                  <a:lnTo>
                    <a:pt x="176" y="18"/>
                  </a:lnTo>
                  <a:lnTo>
                    <a:pt x="182" y="12"/>
                  </a:lnTo>
                  <a:lnTo>
                    <a:pt x="184" y="6"/>
                  </a:lnTo>
                  <a:close/>
                </a:path>
              </a:pathLst>
            </a:custGeom>
            <a:solidFill>
              <a:srgbClr val="917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1" name="Google Shape;2071;p39"/>
            <p:cNvSpPr/>
            <p:nvPr/>
          </p:nvSpPr>
          <p:spPr>
            <a:xfrm>
              <a:off x="973001658" y="1200064390"/>
              <a:ext cx="142510383" cy="59213703"/>
            </a:xfrm>
            <a:custGeom>
              <a:avLst/>
              <a:gdLst/>
              <a:ahLst/>
              <a:cxnLst/>
              <a:rect l="l" t="t" r="r" b="b"/>
              <a:pathLst>
                <a:path w="58" h="30" extrusionOk="0">
                  <a:moveTo>
                    <a:pt x="28" y="0"/>
                  </a:moveTo>
                  <a:lnTo>
                    <a:pt x="28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4" y="16"/>
                  </a:lnTo>
                  <a:lnTo>
                    <a:pt x="10" y="20"/>
                  </a:lnTo>
                  <a:lnTo>
                    <a:pt x="22" y="26"/>
                  </a:lnTo>
                  <a:lnTo>
                    <a:pt x="30" y="30"/>
                  </a:lnTo>
                  <a:lnTo>
                    <a:pt x="38" y="28"/>
                  </a:lnTo>
                  <a:lnTo>
                    <a:pt x="46" y="22"/>
                  </a:lnTo>
                  <a:lnTo>
                    <a:pt x="54" y="16"/>
                  </a:lnTo>
                  <a:lnTo>
                    <a:pt x="58" y="8"/>
                  </a:lnTo>
                  <a:lnTo>
                    <a:pt x="58" y="4"/>
                  </a:lnTo>
                  <a:lnTo>
                    <a:pt x="54" y="2"/>
                  </a:lnTo>
                  <a:lnTo>
                    <a:pt x="46" y="0"/>
                  </a:lnTo>
                  <a:lnTo>
                    <a:pt x="36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2A07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2" name="Google Shape;2072;p39"/>
            <p:cNvSpPr/>
            <p:nvPr/>
          </p:nvSpPr>
          <p:spPr>
            <a:xfrm>
              <a:off x="240793296" y="150008068"/>
              <a:ext cx="1616755726" cy="809253948"/>
            </a:xfrm>
            <a:custGeom>
              <a:avLst/>
              <a:gdLst/>
              <a:ahLst/>
              <a:cxnLst/>
              <a:rect l="l" t="t" r="r" b="b"/>
              <a:pathLst>
                <a:path w="658" h="410" extrusionOk="0">
                  <a:moveTo>
                    <a:pt x="48" y="186"/>
                  </a:moveTo>
                  <a:lnTo>
                    <a:pt x="48" y="186"/>
                  </a:lnTo>
                  <a:lnTo>
                    <a:pt x="52" y="194"/>
                  </a:lnTo>
                  <a:lnTo>
                    <a:pt x="64" y="214"/>
                  </a:lnTo>
                  <a:lnTo>
                    <a:pt x="74" y="228"/>
                  </a:lnTo>
                  <a:lnTo>
                    <a:pt x="86" y="242"/>
                  </a:lnTo>
                  <a:lnTo>
                    <a:pt x="102" y="256"/>
                  </a:lnTo>
                  <a:lnTo>
                    <a:pt x="122" y="272"/>
                  </a:lnTo>
                  <a:lnTo>
                    <a:pt x="146" y="288"/>
                  </a:lnTo>
                  <a:lnTo>
                    <a:pt x="176" y="302"/>
                  </a:lnTo>
                  <a:lnTo>
                    <a:pt x="210" y="314"/>
                  </a:lnTo>
                  <a:lnTo>
                    <a:pt x="248" y="324"/>
                  </a:lnTo>
                  <a:lnTo>
                    <a:pt x="292" y="332"/>
                  </a:lnTo>
                  <a:lnTo>
                    <a:pt x="342" y="336"/>
                  </a:lnTo>
                  <a:lnTo>
                    <a:pt x="400" y="336"/>
                  </a:lnTo>
                  <a:lnTo>
                    <a:pt x="462" y="332"/>
                  </a:lnTo>
                  <a:lnTo>
                    <a:pt x="460" y="332"/>
                  </a:lnTo>
                  <a:lnTo>
                    <a:pt x="452" y="330"/>
                  </a:lnTo>
                  <a:lnTo>
                    <a:pt x="450" y="326"/>
                  </a:lnTo>
                  <a:lnTo>
                    <a:pt x="446" y="322"/>
                  </a:lnTo>
                  <a:lnTo>
                    <a:pt x="442" y="316"/>
                  </a:lnTo>
                  <a:lnTo>
                    <a:pt x="440" y="306"/>
                  </a:lnTo>
                  <a:lnTo>
                    <a:pt x="528" y="316"/>
                  </a:lnTo>
                  <a:lnTo>
                    <a:pt x="600" y="322"/>
                  </a:lnTo>
                  <a:lnTo>
                    <a:pt x="630" y="324"/>
                  </a:lnTo>
                  <a:lnTo>
                    <a:pt x="654" y="324"/>
                  </a:lnTo>
                  <a:lnTo>
                    <a:pt x="658" y="304"/>
                  </a:lnTo>
                  <a:lnTo>
                    <a:pt x="658" y="280"/>
                  </a:lnTo>
                  <a:lnTo>
                    <a:pt x="656" y="252"/>
                  </a:lnTo>
                  <a:lnTo>
                    <a:pt x="652" y="216"/>
                  </a:lnTo>
                  <a:lnTo>
                    <a:pt x="646" y="198"/>
                  </a:lnTo>
                  <a:lnTo>
                    <a:pt x="640" y="178"/>
                  </a:lnTo>
                  <a:lnTo>
                    <a:pt x="632" y="158"/>
                  </a:lnTo>
                  <a:lnTo>
                    <a:pt x="620" y="138"/>
                  </a:lnTo>
                  <a:lnTo>
                    <a:pt x="608" y="116"/>
                  </a:lnTo>
                  <a:lnTo>
                    <a:pt x="592" y="96"/>
                  </a:lnTo>
                  <a:lnTo>
                    <a:pt x="580" y="84"/>
                  </a:lnTo>
                  <a:lnTo>
                    <a:pt x="568" y="72"/>
                  </a:lnTo>
                  <a:lnTo>
                    <a:pt x="554" y="62"/>
                  </a:lnTo>
                  <a:lnTo>
                    <a:pt x="540" y="50"/>
                  </a:lnTo>
                  <a:lnTo>
                    <a:pt x="524" y="42"/>
                  </a:lnTo>
                  <a:lnTo>
                    <a:pt x="506" y="32"/>
                  </a:lnTo>
                  <a:lnTo>
                    <a:pt x="486" y="24"/>
                  </a:lnTo>
                  <a:lnTo>
                    <a:pt x="464" y="18"/>
                  </a:lnTo>
                  <a:lnTo>
                    <a:pt x="442" y="12"/>
                  </a:lnTo>
                  <a:lnTo>
                    <a:pt x="418" y="8"/>
                  </a:lnTo>
                  <a:lnTo>
                    <a:pt x="392" y="4"/>
                  </a:lnTo>
                  <a:lnTo>
                    <a:pt x="364" y="2"/>
                  </a:lnTo>
                  <a:lnTo>
                    <a:pt x="336" y="0"/>
                  </a:lnTo>
                  <a:lnTo>
                    <a:pt x="306" y="2"/>
                  </a:lnTo>
                  <a:lnTo>
                    <a:pt x="274" y="4"/>
                  </a:lnTo>
                  <a:lnTo>
                    <a:pt x="240" y="8"/>
                  </a:lnTo>
                  <a:lnTo>
                    <a:pt x="226" y="10"/>
                  </a:lnTo>
                  <a:lnTo>
                    <a:pt x="210" y="14"/>
                  </a:lnTo>
                  <a:lnTo>
                    <a:pt x="190" y="20"/>
                  </a:lnTo>
                  <a:lnTo>
                    <a:pt x="166" y="28"/>
                  </a:lnTo>
                  <a:lnTo>
                    <a:pt x="140" y="38"/>
                  </a:lnTo>
                  <a:lnTo>
                    <a:pt x="114" y="54"/>
                  </a:lnTo>
                  <a:lnTo>
                    <a:pt x="88" y="72"/>
                  </a:lnTo>
                  <a:lnTo>
                    <a:pt x="74" y="84"/>
                  </a:lnTo>
                  <a:lnTo>
                    <a:pt x="62" y="96"/>
                  </a:lnTo>
                  <a:lnTo>
                    <a:pt x="52" y="108"/>
                  </a:lnTo>
                  <a:lnTo>
                    <a:pt x="40" y="122"/>
                  </a:lnTo>
                  <a:lnTo>
                    <a:pt x="30" y="138"/>
                  </a:lnTo>
                  <a:lnTo>
                    <a:pt x="22" y="156"/>
                  </a:lnTo>
                  <a:lnTo>
                    <a:pt x="14" y="174"/>
                  </a:lnTo>
                  <a:lnTo>
                    <a:pt x="8" y="194"/>
                  </a:lnTo>
                  <a:lnTo>
                    <a:pt x="4" y="216"/>
                  </a:lnTo>
                  <a:lnTo>
                    <a:pt x="2" y="238"/>
                  </a:lnTo>
                  <a:lnTo>
                    <a:pt x="0" y="262"/>
                  </a:lnTo>
                  <a:lnTo>
                    <a:pt x="0" y="288"/>
                  </a:lnTo>
                  <a:lnTo>
                    <a:pt x="4" y="316"/>
                  </a:lnTo>
                  <a:lnTo>
                    <a:pt x="10" y="346"/>
                  </a:lnTo>
                  <a:lnTo>
                    <a:pt x="16" y="376"/>
                  </a:lnTo>
                  <a:lnTo>
                    <a:pt x="26" y="410"/>
                  </a:lnTo>
                  <a:lnTo>
                    <a:pt x="28" y="388"/>
                  </a:lnTo>
                  <a:lnTo>
                    <a:pt x="30" y="336"/>
                  </a:lnTo>
                  <a:lnTo>
                    <a:pt x="36" y="264"/>
                  </a:lnTo>
                  <a:lnTo>
                    <a:pt x="42" y="224"/>
                  </a:lnTo>
                  <a:lnTo>
                    <a:pt x="48" y="186"/>
                  </a:lnTo>
                  <a:close/>
                </a:path>
              </a:pathLst>
            </a:custGeom>
            <a:solidFill>
              <a:srgbClr val="C2962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3" name="Google Shape;2073;p39"/>
            <p:cNvSpPr/>
            <p:nvPr/>
          </p:nvSpPr>
          <p:spPr>
            <a:xfrm>
              <a:off x="825576904" y="1460604666"/>
              <a:ext cx="452101905" cy="686878960"/>
            </a:xfrm>
            <a:custGeom>
              <a:avLst/>
              <a:gdLst/>
              <a:ahLst/>
              <a:cxnLst/>
              <a:rect l="l" t="t" r="r" b="b"/>
              <a:pathLst>
                <a:path w="184" h="348" extrusionOk="0">
                  <a:moveTo>
                    <a:pt x="112" y="0"/>
                  </a:moveTo>
                  <a:lnTo>
                    <a:pt x="68" y="10"/>
                  </a:lnTo>
                  <a:lnTo>
                    <a:pt x="0" y="348"/>
                  </a:lnTo>
                  <a:lnTo>
                    <a:pt x="184" y="348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ECC8A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4" name="Google Shape;2074;p39"/>
            <p:cNvSpPr/>
            <p:nvPr/>
          </p:nvSpPr>
          <p:spPr>
            <a:xfrm>
              <a:off x="825576904" y="1705354660"/>
              <a:ext cx="452101905" cy="442128986"/>
            </a:xfrm>
            <a:custGeom>
              <a:avLst/>
              <a:gdLst/>
              <a:ahLst/>
              <a:cxnLst/>
              <a:rect l="l" t="t" r="r" b="b"/>
              <a:pathLst>
                <a:path w="184" h="224" extrusionOk="0">
                  <a:moveTo>
                    <a:pt x="44" y="0"/>
                  </a:moveTo>
                  <a:lnTo>
                    <a:pt x="0" y="224"/>
                  </a:lnTo>
                  <a:lnTo>
                    <a:pt x="184" y="224"/>
                  </a:lnTo>
                  <a:lnTo>
                    <a:pt x="138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77C9B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5" name="Google Shape;2075;p39"/>
            <p:cNvSpPr/>
            <p:nvPr/>
          </p:nvSpPr>
          <p:spPr>
            <a:xfrm>
              <a:off x="437359634" y="1164536178"/>
              <a:ext cx="216222650" cy="173693530"/>
            </a:xfrm>
            <a:custGeom>
              <a:avLst/>
              <a:gdLst/>
              <a:ahLst/>
              <a:cxnLst/>
              <a:rect l="l" t="t" r="r" b="b"/>
              <a:pathLst>
                <a:path w="88" h="88" extrusionOk="0">
                  <a:moveTo>
                    <a:pt x="88" y="44"/>
                  </a:moveTo>
                  <a:lnTo>
                    <a:pt x="88" y="44"/>
                  </a:lnTo>
                  <a:lnTo>
                    <a:pt x="88" y="52"/>
                  </a:lnTo>
                  <a:lnTo>
                    <a:pt x="84" y="62"/>
                  </a:lnTo>
                  <a:lnTo>
                    <a:pt x="80" y="68"/>
                  </a:lnTo>
                  <a:lnTo>
                    <a:pt x="76" y="74"/>
                  </a:lnTo>
                  <a:lnTo>
                    <a:pt x="68" y="80"/>
                  </a:lnTo>
                  <a:lnTo>
                    <a:pt x="62" y="84"/>
                  </a:lnTo>
                  <a:lnTo>
                    <a:pt x="54" y="86"/>
                  </a:lnTo>
                  <a:lnTo>
                    <a:pt x="44" y="88"/>
                  </a:lnTo>
                  <a:lnTo>
                    <a:pt x="36" y="86"/>
                  </a:lnTo>
                  <a:lnTo>
                    <a:pt x="28" y="84"/>
                  </a:lnTo>
                  <a:lnTo>
                    <a:pt x="20" y="80"/>
                  </a:lnTo>
                  <a:lnTo>
                    <a:pt x="14" y="74"/>
                  </a:lnTo>
                  <a:lnTo>
                    <a:pt x="8" y="68"/>
                  </a:lnTo>
                  <a:lnTo>
                    <a:pt x="4" y="62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2" y="36"/>
                  </a:lnTo>
                  <a:lnTo>
                    <a:pt x="4" y="26"/>
                  </a:lnTo>
                  <a:lnTo>
                    <a:pt x="8" y="20"/>
                  </a:lnTo>
                  <a:lnTo>
                    <a:pt x="14" y="12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2" y="4"/>
                  </a:lnTo>
                  <a:lnTo>
                    <a:pt x="68" y="8"/>
                  </a:lnTo>
                  <a:lnTo>
                    <a:pt x="76" y="12"/>
                  </a:lnTo>
                  <a:lnTo>
                    <a:pt x="80" y="20"/>
                  </a:lnTo>
                  <a:lnTo>
                    <a:pt x="84" y="26"/>
                  </a:lnTo>
                  <a:lnTo>
                    <a:pt x="88" y="36"/>
                  </a:lnTo>
                  <a:lnTo>
                    <a:pt x="88" y="44"/>
                  </a:lnTo>
                  <a:close/>
                </a:path>
              </a:pathLst>
            </a:custGeom>
            <a:solidFill>
              <a:srgbClr val="ECC8A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6" name="Google Shape;2076;p39"/>
            <p:cNvSpPr/>
            <p:nvPr/>
          </p:nvSpPr>
          <p:spPr>
            <a:xfrm>
              <a:off x="442273480" y="1168483827"/>
              <a:ext cx="211308499" cy="165798369"/>
            </a:xfrm>
            <a:custGeom>
              <a:avLst/>
              <a:gdLst/>
              <a:ahLst/>
              <a:cxnLst/>
              <a:rect l="l" t="t" r="r" b="b"/>
              <a:pathLst>
                <a:path w="86" h="84" extrusionOk="0">
                  <a:moveTo>
                    <a:pt x="42" y="0"/>
                  </a:moveTo>
                  <a:lnTo>
                    <a:pt x="42" y="0"/>
                  </a:lnTo>
                  <a:lnTo>
                    <a:pt x="50" y="0"/>
                  </a:lnTo>
                  <a:lnTo>
                    <a:pt x="60" y="2"/>
                  </a:lnTo>
                  <a:lnTo>
                    <a:pt x="66" y="6"/>
                  </a:lnTo>
                  <a:lnTo>
                    <a:pt x="72" y="12"/>
                  </a:lnTo>
                  <a:lnTo>
                    <a:pt x="78" y="18"/>
                  </a:lnTo>
                  <a:lnTo>
                    <a:pt x="82" y="26"/>
                  </a:lnTo>
                  <a:lnTo>
                    <a:pt x="84" y="34"/>
                  </a:lnTo>
                  <a:lnTo>
                    <a:pt x="86" y="42"/>
                  </a:lnTo>
                  <a:lnTo>
                    <a:pt x="84" y="50"/>
                  </a:lnTo>
                  <a:lnTo>
                    <a:pt x="82" y="58"/>
                  </a:lnTo>
                  <a:lnTo>
                    <a:pt x="78" y="66"/>
                  </a:lnTo>
                  <a:lnTo>
                    <a:pt x="72" y="72"/>
                  </a:lnTo>
                  <a:lnTo>
                    <a:pt x="66" y="78"/>
                  </a:lnTo>
                  <a:lnTo>
                    <a:pt x="60" y="82"/>
                  </a:lnTo>
                  <a:lnTo>
                    <a:pt x="50" y="84"/>
                  </a:lnTo>
                  <a:lnTo>
                    <a:pt x="42" y="84"/>
                  </a:lnTo>
                  <a:lnTo>
                    <a:pt x="34" y="84"/>
                  </a:lnTo>
                  <a:lnTo>
                    <a:pt x="26" y="82"/>
                  </a:lnTo>
                  <a:lnTo>
                    <a:pt x="18" y="78"/>
                  </a:lnTo>
                  <a:lnTo>
                    <a:pt x="12" y="72"/>
                  </a:lnTo>
                  <a:lnTo>
                    <a:pt x="6" y="66"/>
                  </a:lnTo>
                  <a:lnTo>
                    <a:pt x="2" y="58"/>
                  </a:lnTo>
                  <a:lnTo>
                    <a:pt x="0" y="50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6" y="2"/>
                  </a:lnTo>
                  <a:lnTo>
                    <a:pt x="34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ECC7A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7" name="Google Shape;2077;p39"/>
            <p:cNvSpPr/>
            <p:nvPr/>
          </p:nvSpPr>
          <p:spPr>
            <a:xfrm>
              <a:off x="442273480" y="1168483827"/>
              <a:ext cx="206394347" cy="165798369"/>
            </a:xfrm>
            <a:custGeom>
              <a:avLst/>
              <a:gdLst/>
              <a:ahLst/>
              <a:cxnLst/>
              <a:rect l="l" t="t" r="r" b="b"/>
              <a:pathLst>
                <a:path w="84" h="84" extrusionOk="0">
                  <a:moveTo>
                    <a:pt x="42" y="0"/>
                  </a:moveTo>
                  <a:lnTo>
                    <a:pt x="42" y="0"/>
                  </a:lnTo>
                  <a:lnTo>
                    <a:pt x="50" y="0"/>
                  </a:lnTo>
                  <a:lnTo>
                    <a:pt x="58" y="4"/>
                  </a:lnTo>
                  <a:lnTo>
                    <a:pt x="66" y="8"/>
                  </a:lnTo>
                  <a:lnTo>
                    <a:pt x="72" y="12"/>
                  </a:lnTo>
                  <a:lnTo>
                    <a:pt x="78" y="18"/>
                  </a:lnTo>
                  <a:lnTo>
                    <a:pt x="80" y="26"/>
                  </a:lnTo>
                  <a:lnTo>
                    <a:pt x="84" y="34"/>
                  </a:lnTo>
                  <a:lnTo>
                    <a:pt x="84" y="42"/>
                  </a:lnTo>
                  <a:lnTo>
                    <a:pt x="84" y="50"/>
                  </a:lnTo>
                  <a:lnTo>
                    <a:pt x="80" y="58"/>
                  </a:lnTo>
                  <a:lnTo>
                    <a:pt x="78" y="66"/>
                  </a:lnTo>
                  <a:lnTo>
                    <a:pt x="72" y="72"/>
                  </a:lnTo>
                  <a:lnTo>
                    <a:pt x="66" y="76"/>
                  </a:lnTo>
                  <a:lnTo>
                    <a:pt x="58" y="80"/>
                  </a:lnTo>
                  <a:lnTo>
                    <a:pt x="50" y="84"/>
                  </a:lnTo>
                  <a:lnTo>
                    <a:pt x="42" y="84"/>
                  </a:lnTo>
                  <a:lnTo>
                    <a:pt x="34" y="84"/>
                  </a:lnTo>
                  <a:lnTo>
                    <a:pt x="26" y="80"/>
                  </a:lnTo>
                  <a:lnTo>
                    <a:pt x="18" y="76"/>
                  </a:lnTo>
                  <a:lnTo>
                    <a:pt x="12" y="72"/>
                  </a:lnTo>
                  <a:lnTo>
                    <a:pt x="8" y="66"/>
                  </a:lnTo>
                  <a:lnTo>
                    <a:pt x="4" y="58"/>
                  </a:lnTo>
                  <a:lnTo>
                    <a:pt x="2" y="50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26"/>
                  </a:lnTo>
                  <a:lnTo>
                    <a:pt x="8" y="18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4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ECC5A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8" name="Google Shape;2078;p39"/>
            <p:cNvSpPr/>
            <p:nvPr/>
          </p:nvSpPr>
          <p:spPr>
            <a:xfrm>
              <a:off x="447187327" y="1172431319"/>
              <a:ext cx="201480197" cy="157903209"/>
            </a:xfrm>
            <a:custGeom>
              <a:avLst/>
              <a:gdLst/>
              <a:ahLst/>
              <a:cxnLst/>
              <a:rect l="l" t="t" r="r" b="b"/>
              <a:pathLst>
                <a:path w="82" h="80" extrusionOk="0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6" y="2"/>
                  </a:lnTo>
                  <a:lnTo>
                    <a:pt x="64" y="6"/>
                  </a:lnTo>
                  <a:lnTo>
                    <a:pt x="70" y="12"/>
                  </a:lnTo>
                  <a:lnTo>
                    <a:pt x="74" y="18"/>
                  </a:lnTo>
                  <a:lnTo>
                    <a:pt x="78" y="24"/>
                  </a:lnTo>
                  <a:lnTo>
                    <a:pt x="80" y="32"/>
                  </a:lnTo>
                  <a:lnTo>
                    <a:pt x="82" y="40"/>
                  </a:lnTo>
                  <a:lnTo>
                    <a:pt x="80" y="48"/>
                  </a:lnTo>
                  <a:lnTo>
                    <a:pt x="78" y="56"/>
                  </a:lnTo>
                  <a:lnTo>
                    <a:pt x="74" y="62"/>
                  </a:lnTo>
                  <a:lnTo>
                    <a:pt x="70" y="68"/>
                  </a:lnTo>
                  <a:lnTo>
                    <a:pt x="64" y="74"/>
                  </a:lnTo>
                  <a:lnTo>
                    <a:pt x="56" y="78"/>
                  </a:lnTo>
                  <a:lnTo>
                    <a:pt x="48" y="80"/>
                  </a:lnTo>
                  <a:lnTo>
                    <a:pt x="40" y="80"/>
                  </a:lnTo>
                  <a:lnTo>
                    <a:pt x="32" y="80"/>
                  </a:lnTo>
                  <a:lnTo>
                    <a:pt x="24" y="78"/>
                  </a:lnTo>
                  <a:lnTo>
                    <a:pt x="18" y="74"/>
                  </a:lnTo>
                  <a:lnTo>
                    <a:pt x="12" y="68"/>
                  </a:lnTo>
                  <a:lnTo>
                    <a:pt x="6" y="62"/>
                  </a:lnTo>
                  <a:lnTo>
                    <a:pt x="2" y="56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2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ECC5A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9" name="Google Shape;2079;p39"/>
            <p:cNvSpPr/>
            <p:nvPr/>
          </p:nvSpPr>
          <p:spPr>
            <a:xfrm>
              <a:off x="447187327" y="1172431319"/>
              <a:ext cx="196566045" cy="157903209"/>
            </a:xfrm>
            <a:custGeom>
              <a:avLst/>
              <a:gdLst/>
              <a:ahLst/>
              <a:cxnLst/>
              <a:rect l="l" t="t" r="r" b="b"/>
              <a:pathLst>
                <a:path w="80" h="80" extrusionOk="0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6" y="4"/>
                  </a:lnTo>
                  <a:lnTo>
                    <a:pt x="62" y="6"/>
                  </a:lnTo>
                  <a:lnTo>
                    <a:pt x="68" y="12"/>
                  </a:lnTo>
                  <a:lnTo>
                    <a:pt x="74" y="18"/>
                  </a:lnTo>
                  <a:lnTo>
                    <a:pt x="78" y="24"/>
                  </a:lnTo>
                  <a:lnTo>
                    <a:pt x="80" y="32"/>
                  </a:lnTo>
                  <a:lnTo>
                    <a:pt x="80" y="40"/>
                  </a:lnTo>
                  <a:lnTo>
                    <a:pt x="80" y="48"/>
                  </a:lnTo>
                  <a:lnTo>
                    <a:pt x="78" y="56"/>
                  </a:lnTo>
                  <a:lnTo>
                    <a:pt x="74" y="62"/>
                  </a:lnTo>
                  <a:lnTo>
                    <a:pt x="68" y="68"/>
                  </a:lnTo>
                  <a:lnTo>
                    <a:pt x="62" y="74"/>
                  </a:lnTo>
                  <a:lnTo>
                    <a:pt x="56" y="76"/>
                  </a:lnTo>
                  <a:lnTo>
                    <a:pt x="48" y="80"/>
                  </a:lnTo>
                  <a:lnTo>
                    <a:pt x="40" y="80"/>
                  </a:lnTo>
                  <a:lnTo>
                    <a:pt x="32" y="80"/>
                  </a:lnTo>
                  <a:lnTo>
                    <a:pt x="24" y="76"/>
                  </a:lnTo>
                  <a:lnTo>
                    <a:pt x="18" y="74"/>
                  </a:lnTo>
                  <a:lnTo>
                    <a:pt x="12" y="68"/>
                  </a:lnTo>
                  <a:lnTo>
                    <a:pt x="8" y="62"/>
                  </a:lnTo>
                  <a:lnTo>
                    <a:pt x="4" y="56"/>
                  </a:lnTo>
                  <a:lnTo>
                    <a:pt x="2" y="48"/>
                  </a:lnTo>
                  <a:lnTo>
                    <a:pt x="0" y="40"/>
                  </a:lnTo>
                  <a:lnTo>
                    <a:pt x="2" y="32"/>
                  </a:lnTo>
                  <a:lnTo>
                    <a:pt x="4" y="24"/>
                  </a:lnTo>
                  <a:lnTo>
                    <a:pt x="8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4"/>
                  </a:lnTo>
                  <a:lnTo>
                    <a:pt x="32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ECC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0" name="Google Shape;2080;p39"/>
            <p:cNvSpPr/>
            <p:nvPr/>
          </p:nvSpPr>
          <p:spPr>
            <a:xfrm>
              <a:off x="452101953" y="1176378968"/>
              <a:ext cx="191651895" cy="150008048"/>
            </a:xfrm>
            <a:custGeom>
              <a:avLst/>
              <a:gdLst/>
              <a:ahLst/>
              <a:cxnLst/>
              <a:rect l="l" t="t" r="r" b="b"/>
              <a:pathLst>
                <a:path w="78" h="76" extrusionOk="0">
                  <a:moveTo>
                    <a:pt x="38" y="0"/>
                  </a:moveTo>
                  <a:lnTo>
                    <a:pt x="38" y="0"/>
                  </a:lnTo>
                  <a:lnTo>
                    <a:pt x="46" y="0"/>
                  </a:lnTo>
                  <a:lnTo>
                    <a:pt x="54" y="2"/>
                  </a:lnTo>
                  <a:lnTo>
                    <a:pt x="60" y="6"/>
                  </a:lnTo>
                  <a:lnTo>
                    <a:pt x="66" y="10"/>
                  </a:lnTo>
                  <a:lnTo>
                    <a:pt x="70" y="16"/>
                  </a:lnTo>
                  <a:lnTo>
                    <a:pt x="74" y="22"/>
                  </a:lnTo>
                  <a:lnTo>
                    <a:pt x="76" y="30"/>
                  </a:lnTo>
                  <a:lnTo>
                    <a:pt x="78" y="38"/>
                  </a:lnTo>
                  <a:lnTo>
                    <a:pt x="76" y="46"/>
                  </a:lnTo>
                  <a:lnTo>
                    <a:pt x="74" y="54"/>
                  </a:lnTo>
                  <a:lnTo>
                    <a:pt x="70" y="60"/>
                  </a:lnTo>
                  <a:lnTo>
                    <a:pt x="66" y="66"/>
                  </a:lnTo>
                  <a:lnTo>
                    <a:pt x="60" y="70"/>
                  </a:lnTo>
                  <a:lnTo>
                    <a:pt x="54" y="74"/>
                  </a:lnTo>
                  <a:lnTo>
                    <a:pt x="46" y="76"/>
                  </a:lnTo>
                  <a:lnTo>
                    <a:pt x="38" y="76"/>
                  </a:lnTo>
                  <a:lnTo>
                    <a:pt x="30" y="76"/>
                  </a:lnTo>
                  <a:lnTo>
                    <a:pt x="24" y="74"/>
                  </a:lnTo>
                  <a:lnTo>
                    <a:pt x="16" y="70"/>
                  </a:lnTo>
                  <a:lnTo>
                    <a:pt x="10" y="66"/>
                  </a:lnTo>
                  <a:lnTo>
                    <a:pt x="6" y="60"/>
                  </a:lnTo>
                  <a:lnTo>
                    <a:pt x="2" y="54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CC2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1" name="Google Shape;2081;p39"/>
            <p:cNvSpPr/>
            <p:nvPr/>
          </p:nvSpPr>
          <p:spPr>
            <a:xfrm>
              <a:off x="452101953" y="1176378968"/>
              <a:ext cx="186737743" cy="150008048"/>
            </a:xfrm>
            <a:custGeom>
              <a:avLst/>
              <a:gdLst/>
              <a:ahLst/>
              <a:cxnLst/>
              <a:rect l="l" t="t" r="r" b="b"/>
              <a:pathLst>
                <a:path w="76" h="76" extrusionOk="0">
                  <a:moveTo>
                    <a:pt x="38" y="0"/>
                  </a:moveTo>
                  <a:lnTo>
                    <a:pt x="38" y="0"/>
                  </a:lnTo>
                  <a:lnTo>
                    <a:pt x="46" y="0"/>
                  </a:lnTo>
                  <a:lnTo>
                    <a:pt x="54" y="4"/>
                  </a:lnTo>
                  <a:lnTo>
                    <a:pt x="60" y="6"/>
                  </a:lnTo>
                  <a:lnTo>
                    <a:pt x="66" y="12"/>
                  </a:lnTo>
                  <a:lnTo>
                    <a:pt x="70" y="16"/>
                  </a:lnTo>
                  <a:lnTo>
                    <a:pt x="74" y="24"/>
                  </a:lnTo>
                  <a:lnTo>
                    <a:pt x="76" y="30"/>
                  </a:lnTo>
                  <a:lnTo>
                    <a:pt x="76" y="38"/>
                  </a:lnTo>
                  <a:lnTo>
                    <a:pt x="76" y="46"/>
                  </a:lnTo>
                  <a:lnTo>
                    <a:pt x="74" y="52"/>
                  </a:lnTo>
                  <a:lnTo>
                    <a:pt x="70" y="60"/>
                  </a:lnTo>
                  <a:lnTo>
                    <a:pt x="66" y="64"/>
                  </a:lnTo>
                  <a:lnTo>
                    <a:pt x="60" y="70"/>
                  </a:lnTo>
                  <a:lnTo>
                    <a:pt x="54" y="72"/>
                  </a:lnTo>
                  <a:lnTo>
                    <a:pt x="46" y="76"/>
                  </a:lnTo>
                  <a:lnTo>
                    <a:pt x="38" y="76"/>
                  </a:lnTo>
                  <a:lnTo>
                    <a:pt x="30" y="76"/>
                  </a:lnTo>
                  <a:lnTo>
                    <a:pt x="24" y="72"/>
                  </a:lnTo>
                  <a:lnTo>
                    <a:pt x="18" y="70"/>
                  </a:lnTo>
                  <a:lnTo>
                    <a:pt x="12" y="64"/>
                  </a:lnTo>
                  <a:lnTo>
                    <a:pt x="6" y="60"/>
                  </a:lnTo>
                  <a:lnTo>
                    <a:pt x="4" y="52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4" y="24"/>
                  </a:lnTo>
                  <a:lnTo>
                    <a:pt x="6" y="16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4"/>
                  </a:lnTo>
                  <a:lnTo>
                    <a:pt x="30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BC1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39"/>
            <p:cNvSpPr/>
            <p:nvPr/>
          </p:nvSpPr>
          <p:spPr>
            <a:xfrm>
              <a:off x="457015800" y="1180326460"/>
              <a:ext cx="181823592" cy="142112888"/>
            </a:xfrm>
            <a:custGeom>
              <a:avLst/>
              <a:gdLst/>
              <a:ahLst/>
              <a:cxnLst/>
              <a:rect l="l" t="t" r="r" b="b"/>
              <a:pathLst>
                <a:path w="74" h="72" extrusionOk="0">
                  <a:moveTo>
                    <a:pt x="36" y="0"/>
                  </a:moveTo>
                  <a:lnTo>
                    <a:pt x="36" y="0"/>
                  </a:lnTo>
                  <a:lnTo>
                    <a:pt x="44" y="0"/>
                  </a:lnTo>
                  <a:lnTo>
                    <a:pt x="50" y="2"/>
                  </a:lnTo>
                  <a:lnTo>
                    <a:pt x="56" y="6"/>
                  </a:lnTo>
                  <a:lnTo>
                    <a:pt x="62" y="10"/>
                  </a:lnTo>
                  <a:lnTo>
                    <a:pt x="66" y="16"/>
                  </a:lnTo>
                  <a:lnTo>
                    <a:pt x="70" y="22"/>
                  </a:lnTo>
                  <a:lnTo>
                    <a:pt x="72" y="28"/>
                  </a:lnTo>
                  <a:lnTo>
                    <a:pt x="74" y="36"/>
                  </a:lnTo>
                  <a:lnTo>
                    <a:pt x="72" y="44"/>
                  </a:lnTo>
                  <a:lnTo>
                    <a:pt x="70" y="50"/>
                  </a:lnTo>
                  <a:lnTo>
                    <a:pt x="66" y="56"/>
                  </a:lnTo>
                  <a:lnTo>
                    <a:pt x="62" y="62"/>
                  </a:lnTo>
                  <a:lnTo>
                    <a:pt x="56" y="66"/>
                  </a:lnTo>
                  <a:lnTo>
                    <a:pt x="50" y="70"/>
                  </a:lnTo>
                  <a:lnTo>
                    <a:pt x="44" y="72"/>
                  </a:lnTo>
                  <a:lnTo>
                    <a:pt x="36" y="72"/>
                  </a:lnTo>
                  <a:lnTo>
                    <a:pt x="28" y="72"/>
                  </a:lnTo>
                  <a:lnTo>
                    <a:pt x="22" y="70"/>
                  </a:lnTo>
                  <a:lnTo>
                    <a:pt x="16" y="66"/>
                  </a:lnTo>
                  <a:lnTo>
                    <a:pt x="10" y="62"/>
                  </a:lnTo>
                  <a:lnTo>
                    <a:pt x="6" y="56"/>
                  </a:lnTo>
                  <a:lnTo>
                    <a:pt x="2" y="50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C0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3" name="Google Shape;2083;p39"/>
            <p:cNvSpPr/>
            <p:nvPr/>
          </p:nvSpPr>
          <p:spPr>
            <a:xfrm>
              <a:off x="457015800" y="1180326460"/>
              <a:ext cx="176909441" cy="142112888"/>
            </a:xfrm>
            <a:custGeom>
              <a:avLst/>
              <a:gdLst/>
              <a:ahLst/>
              <a:cxnLst/>
              <a:rect l="l" t="t" r="r" b="b"/>
              <a:pathLst>
                <a:path w="72" h="72" extrusionOk="0">
                  <a:moveTo>
                    <a:pt x="36" y="0"/>
                  </a:moveTo>
                  <a:lnTo>
                    <a:pt x="36" y="0"/>
                  </a:lnTo>
                  <a:lnTo>
                    <a:pt x="44" y="0"/>
                  </a:lnTo>
                  <a:lnTo>
                    <a:pt x="50" y="2"/>
                  </a:lnTo>
                  <a:lnTo>
                    <a:pt x="56" y="6"/>
                  </a:lnTo>
                  <a:lnTo>
                    <a:pt x="62" y="10"/>
                  </a:lnTo>
                  <a:lnTo>
                    <a:pt x="66" y="16"/>
                  </a:lnTo>
                  <a:lnTo>
                    <a:pt x="70" y="22"/>
                  </a:lnTo>
                  <a:lnTo>
                    <a:pt x="72" y="28"/>
                  </a:lnTo>
                  <a:lnTo>
                    <a:pt x="72" y="36"/>
                  </a:lnTo>
                  <a:lnTo>
                    <a:pt x="72" y="44"/>
                  </a:lnTo>
                  <a:lnTo>
                    <a:pt x="70" y="50"/>
                  </a:lnTo>
                  <a:lnTo>
                    <a:pt x="66" y="56"/>
                  </a:lnTo>
                  <a:lnTo>
                    <a:pt x="62" y="62"/>
                  </a:lnTo>
                  <a:lnTo>
                    <a:pt x="56" y="66"/>
                  </a:lnTo>
                  <a:lnTo>
                    <a:pt x="50" y="70"/>
                  </a:lnTo>
                  <a:lnTo>
                    <a:pt x="44" y="72"/>
                  </a:lnTo>
                  <a:lnTo>
                    <a:pt x="36" y="72"/>
                  </a:lnTo>
                  <a:lnTo>
                    <a:pt x="30" y="72"/>
                  </a:lnTo>
                  <a:lnTo>
                    <a:pt x="22" y="70"/>
                  </a:lnTo>
                  <a:lnTo>
                    <a:pt x="16" y="66"/>
                  </a:lnTo>
                  <a:lnTo>
                    <a:pt x="10" y="62"/>
                  </a:lnTo>
                  <a:lnTo>
                    <a:pt x="6" y="56"/>
                  </a:lnTo>
                  <a:lnTo>
                    <a:pt x="4" y="50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4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BE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4" name="Google Shape;2084;p39"/>
            <p:cNvSpPr/>
            <p:nvPr/>
          </p:nvSpPr>
          <p:spPr>
            <a:xfrm>
              <a:off x="461929646" y="1184274109"/>
              <a:ext cx="171995290" cy="134217727"/>
            </a:xfrm>
            <a:custGeom>
              <a:avLst/>
              <a:gdLst/>
              <a:ahLst/>
              <a:cxnLst/>
              <a:rect l="l" t="t" r="r" b="b"/>
              <a:pathLst>
                <a:path w="70" h="68" extrusionOk="0">
                  <a:moveTo>
                    <a:pt x="34" y="0"/>
                  </a:moveTo>
                  <a:lnTo>
                    <a:pt x="34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4" y="6"/>
                  </a:lnTo>
                  <a:lnTo>
                    <a:pt x="60" y="10"/>
                  </a:lnTo>
                  <a:lnTo>
                    <a:pt x="64" y="14"/>
                  </a:lnTo>
                  <a:lnTo>
                    <a:pt x="66" y="20"/>
                  </a:lnTo>
                  <a:lnTo>
                    <a:pt x="68" y="26"/>
                  </a:lnTo>
                  <a:lnTo>
                    <a:pt x="70" y="34"/>
                  </a:lnTo>
                  <a:lnTo>
                    <a:pt x="68" y="40"/>
                  </a:lnTo>
                  <a:lnTo>
                    <a:pt x="66" y="48"/>
                  </a:lnTo>
                  <a:lnTo>
                    <a:pt x="64" y="54"/>
                  </a:lnTo>
                  <a:lnTo>
                    <a:pt x="60" y="58"/>
                  </a:lnTo>
                  <a:lnTo>
                    <a:pt x="54" y="62"/>
                  </a:lnTo>
                  <a:lnTo>
                    <a:pt x="48" y="66"/>
                  </a:lnTo>
                  <a:lnTo>
                    <a:pt x="42" y="68"/>
                  </a:lnTo>
                  <a:lnTo>
                    <a:pt x="34" y="68"/>
                  </a:lnTo>
                  <a:lnTo>
                    <a:pt x="28" y="68"/>
                  </a:lnTo>
                  <a:lnTo>
                    <a:pt x="20" y="66"/>
                  </a:lnTo>
                  <a:lnTo>
                    <a:pt x="14" y="62"/>
                  </a:lnTo>
                  <a:lnTo>
                    <a:pt x="10" y="58"/>
                  </a:lnTo>
                  <a:lnTo>
                    <a:pt x="6" y="54"/>
                  </a:lnTo>
                  <a:lnTo>
                    <a:pt x="2" y="48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8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BD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p39"/>
            <p:cNvSpPr/>
            <p:nvPr/>
          </p:nvSpPr>
          <p:spPr>
            <a:xfrm>
              <a:off x="461929646" y="1184274109"/>
              <a:ext cx="167081138" cy="134217727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34" y="0"/>
                  </a:moveTo>
                  <a:lnTo>
                    <a:pt x="34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4" y="6"/>
                  </a:lnTo>
                  <a:lnTo>
                    <a:pt x="58" y="10"/>
                  </a:lnTo>
                  <a:lnTo>
                    <a:pt x="62" y="14"/>
                  </a:lnTo>
                  <a:lnTo>
                    <a:pt x="66" y="20"/>
                  </a:lnTo>
                  <a:lnTo>
                    <a:pt x="68" y="28"/>
                  </a:lnTo>
                  <a:lnTo>
                    <a:pt x="68" y="34"/>
                  </a:lnTo>
                  <a:lnTo>
                    <a:pt x="68" y="40"/>
                  </a:lnTo>
                  <a:lnTo>
                    <a:pt x="66" y="48"/>
                  </a:lnTo>
                  <a:lnTo>
                    <a:pt x="62" y="52"/>
                  </a:lnTo>
                  <a:lnTo>
                    <a:pt x="58" y="58"/>
                  </a:lnTo>
                  <a:lnTo>
                    <a:pt x="54" y="62"/>
                  </a:lnTo>
                  <a:lnTo>
                    <a:pt x="48" y="66"/>
                  </a:lnTo>
                  <a:lnTo>
                    <a:pt x="42" y="68"/>
                  </a:lnTo>
                  <a:lnTo>
                    <a:pt x="34" y="68"/>
                  </a:lnTo>
                  <a:lnTo>
                    <a:pt x="28" y="68"/>
                  </a:lnTo>
                  <a:lnTo>
                    <a:pt x="22" y="66"/>
                  </a:lnTo>
                  <a:lnTo>
                    <a:pt x="16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4" y="48"/>
                  </a:lnTo>
                  <a:lnTo>
                    <a:pt x="2" y="40"/>
                  </a:lnTo>
                  <a:lnTo>
                    <a:pt x="0" y="34"/>
                  </a:lnTo>
                  <a:lnTo>
                    <a:pt x="2" y="28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BC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6" name="Google Shape;2086;p39"/>
            <p:cNvSpPr/>
            <p:nvPr/>
          </p:nvSpPr>
          <p:spPr>
            <a:xfrm>
              <a:off x="466844273" y="1188221601"/>
              <a:ext cx="162166988" cy="126322567"/>
            </a:xfrm>
            <a:custGeom>
              <a:avLst/>
              <a:gdLst/>
              <a:ahLst/>
              <a:cxnLst/>
              <a:rect l="l" t="t" r="r" b="b"/>
              <a:pathLst>
                <a:path w="66" h="64" extrusionOk="0">
                  <a:moveTo>
                    <a:pt x="32" y="0"/>
                  </a:moveTo>
                  <a:lnTo>
                    <a:pt x="32" y="0"/>
                  </a:lnTo>
                  <a:lnTo>
                    <a:pt x="38" y="0"/>
                  </a:lnTo>
                  <a:lnTo>
                    <a:pt x="46" y="2"/>
                  </a:lnTo>
                  <a:lnTo>
                    <a:pt x="50" y="4"/>
                  </a:lnTo>
                  <a:lnTo>
                    <a:pt x="56" y="8"/>
                  </a:lnTo>
                  <a:lnTo>
                    <a:pt x="60" y="14"/>
                  </a:lnTo>
                  <a:lnTo>
                    <a:pt x="62" y="20"/>
                  </a:lnTo>
                  <a:lnTo>
                    <a:pt x="64" y="26"/>
                  </a:lnTo>
                  <a:lnTo>
                    <a:pt x="66" y="32"/>
                  </a:lnTo>
                  <a:lnTo>
                    <a:pt x="64" y="38"/>
                  </a:lnTo>
                  <a:lnTo>
                    <a:pt x="62" y="44"/>
                  </a:lnTo>
                  <a:lnTo>
                    <a:pt x="60" y="50"/>
                  </a:lnTo>
                  <a:lnTo>
                    <a:pt x="56" y="56"/>
                  </a:lnTo>
                  <a:lnTo>
                    <a:pt x="50" y="60"/>
                  </a:lnTo>
                  <a:lnTo>
                    <a:pt x="46" y="62"/>
                  </a:lnTo>
                  <a:lnTo>
                    <a:pt x="38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20" y="62"/>
                  </a:lnTo>
                  <a:lnTo>
                    <a:pt x="14" y="60"/>
                  </a:lnTo>
                  <a:lnTo>
                    <a:pt x="10" y="56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4" y="4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BBA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39"/>
            <p:cNvSpPr/>
            <p:nvPr/>
          </p:nvSpPr>
          <p:spPr>
            <a:xfrm>
              <a:off x="466844273" y="1188221601"/>
              <a:ext cx="157252836" cy="126322567"/>
            </a:xfrm>
            <a:custGeom>
              <a:avLst/>
              <a:gdLst/>
              <a:ahLst/>
              <a:cxnLst/>
              <a:rect l="l" t="t" r="r" b="b"/>
              <a:pathLst>
                <a:path w="64" h="64" extrusionOk="0">
                  <a:moveTo>
                    <a:pt x="32" y="0"/>
                  </a:moveTo>
                  <a:lnTo>
                    <a:pt x="32" y="0"/>
                  </a:lnTo>
                  <a:lnTo>
                    <a:pt x="38" y="0"/>
                  </a:lnTo>
                  <a:lnTo>
                    <a:pt x="44" y="2"/>
                  </a:lnTo>
                  <a:lnTo>
                    <a:pt x="54" y="10"/>
                  </a:lnTo>
                  <a:lnTo>
                    <a:pt x="62" y="20"/>
                  </a:lnTo>
                  <a:lnTo>
                    <a:pt x="64" y="26"/>
                  </a:lnTo>
                  <a:lnTo>
                    <a:pt x="64" y="32"/>
                  </a:lnTo>
                  <a:lnTo>
                    <a:pt x="64" y="38"/>
                  </a:lnTo>
                  <a:lnTo>
                    <a:pt x="62" y="44"/>
                  </a:lnTo>
                  <a:lnTo>
                    <a:pt x="54" y="54"/>
                  </a:lnTo>
                  <a:lnTo>
                    <a:pt x="44" y="62"/>
                  </a:lnTo>
                  <a:lnTo>
                    <a:pt x="38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20" y="62"/>
                  </a:lnTo>
                  <a:lnTo>
                    <a:pt x="10" y="54"/>
                  </a:lnTo>
                  <a:lnTo>
                    <a:pt x="2" y="44"/>
                  </a:lnTo>
                  <a:lnTo>
                    <a:pt x="2" y="38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2" y="20"/>
                  </a:lnTo>
                  <a:lnTo>
                    <a:pt x="10" y="10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BB9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39"/>
            <p:cNvSpPr/>
            <p:nvPr/>
          </p:nvSpPr>
          <p:spPr>
            <a:xfrm>
              <a:off x="471758119" y="1192169250"/>
              <a:ext cx="152338685" cy="118427407"/>
            </a:xfrm>
            <a:custGeom>
              <a:avLst/>
              <a:gdLst/>
              <a:ahLst/>
              <a:cxnLst/>
              <a:rect l="l" t="t" r="r" b="b"/>
              <a:pathLst>
                <a:path w="62" h="60" extrusionOk="0">
                  <a:moveTo>
                    <a:pt x="30" y="0"/>
                  </a:moveTo>
                  <a:lnTo>
                    <a:pt x="30" y="0"/>
                  </a:lnTo>
                  <a:lnTo>
                    <a:pt x="36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0" y="24"/>
                  </a:lnTo>
                  <a:lnTo>
                    <a:pt x="62" y="30"/>
                  </a:lnTo>
                  <a:lnTo>
                    <a:pt x="60" y="36"/>
                  </a:lnTo>
                  <a:lnTo>
                    <a:pt x="58" y="42"/>
                  </a:lnTo>
                  <a:lnTo>
                    <a:pt x="52" y="52"/>
                  </a:lnTo>
                  <a:lnTo>
                    <a:pt x="42" y="58"/>
                  </a:lnTo>
                  <a:lnTo>
                    <a:pt x="36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8" y="58"/>
                  </a:lnTo>
                  <a:lnTo>
                    <a:pt x="8" y="52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EBB89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39"/>
            <p:cNvSpPr/>
            <p:nvPr/>
          </p:nvSpPr>
          <p:spPr>
            <a:xfrm>
              <a:off x="471758119" y="1192169250"/>
              <a:ext cx="147424534" cy="118427407"/>
            </a:xfrm>
            <a:custGeom>
              <a:avLst/>
              <a:gdLst/>
              <a:ahLst/>
              <a:cxnLst/>
              <a:rect l="l" t="t" r="r" b="b"/>
              <a:pathLst>
                <a:path w="60" h="60" extrusionOk="0">
                  <a:moveTo>
                    <a:pt x="30" y="0"/>
                  </a:moveTo>
                  <a:lnTo>
                    <a:pt x="30" y="0"/>
                  </a:lnTo>
                  <a:lnTo>
                    <a:pt x="36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60" y="36"/>
                  </a:lnTo>
                  <a:lnTo>
                    <a:pt x="58" y="42"/>
                  </a:lnTo>
                  <a:lnTo>
                    <a:pt x="52" y="52"/>
                  </a:lnTo>
                  <a:lnTo>
                    <a:pt x="42" y="58"/>
                  </a:lnTo>
                  <a:lnTo>
                    <a:pt x="36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8" y="58"/>
                  </a:lnTo>
                  <a:lnTo>
                    <a:pt x="10" y="52"/>
                  </a:lnTo>
                  <a:lnTo>
                    <a:pt x="2" y="42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2" y="18"/>
                  </a:lnTo>
                  <a:lnTo>
                    <a:pt x="10" y="8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EAB79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39"/>
            <p:cNvSpPr/>
            <p:nvPr/>
          </p:nvSpPr>
          <p:spPr>
            <a:xfrm>
              <a:off x="476672746" y="1196116742"/>
              <a:ext cx="142510383" cy="110532246"/>
            </a:xfrm>
            <a:custGeom>
              <a:avLst/>
              <a:gdLst/>
              <a:ahLst/>
              <a:cxnLst/>
              <a:rect l="l" t="t" r="r" b="b"/>
              <a:pathLst>
                <a:path w="58" h="56" extrusionOk="0">
                  <a:moveTo>
                    <a:pt x="28" y="0"/>
                  </a:moveTo>
                  <a:lnTo>
                    <a:pt x="28" y="0"/>
                  </a:lnTo>
                  <a:lnTo>
                    <a:pt x="40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8" y="28"/>
                  </a:lnTo>
                  <a:lnTo>
                    <a:pt x="54" y="40"/>
                  </a:lnTo>
                  <a:lnTo>
                    <a:pt x="48" y="48"/>
                  </a:lnTo>
                  <a:lnTo>
                    <a:pt x="40" y="54"/>
                  </a:lnTo>
                  <a:lnTo>
                    <a:pt x="28" y="56"/>
                  </a:lnTo>
                  <a:lnTo>
                    <a:pt x="18" y="54"/>
                  </a:lnTo>
                  <a:lnTo>
                    <a:pt x="8" y="48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EAB59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39"/>
            <p:cNvSpPr/>
            <p:nvPr/>
          </p:nvSpPr>
          <p:spPr>
            <a:xfrm>
              <a:off x="476672746" y="1196116742"/>
              <a:ext cx="137596231" cy="110532246"/>
            </a:xfrm>
            <a:custGeom>
              <a:avLst/>
              <a:gdLst/>
              <a:ahLst/>
              <a:cxnLst/>
              <a:rect l="l" t="t" r="r" b="b"/>
              <a:pathLst>
                <a:path w="56" h="56" extrusionOk="0">
                  <a:moveTo>
                    <a:pt x="28" y="0"/>
                  </a:moveTo>
                  <a:lnTo>
                    <a:pt x="28" y="0"/>
                  </a:lnTo>
                  <a:lnTo>
                    <a:pt x="40" y="2"/>
                  </a:lnTo>
                  <a:lnTo>
                    <a:pt x="48" y="8"/>
                  </a:lnTo>
                  <a:lnTo>
                    <a:pt x="54" y="18"/>
                  </a:lnTo>
                  <a:lnTo>
                    <a:pt x="56" y="28"/>
                  </a:lnTo>
                  <a:lnTo>
                    <a:pt x="54" y="38"/>
                  </a:lnTo>
                  <a:lnTo>
                    <a:pt x="48" y="48"/>
                  </a:lnTo>
                  <a:lnTo>
                    <a:pt x="40" y="54"/>
                  </a:lnTo>
                  <a:lnTo>
                    <a:pt x="28" y="56"/>
                  </a:lnTo>
                  <a:lnTo>
                    <a:pt x="18" y="54"/>
                  </a:lnTo>
                  <a:lnTo>
                    <a:pt x="8" y="48"/>
                  </a:lnTo>
                  <a:lnTo>
                    <a:pt x="2" y="38"/>
                  </a:lnTo>
                  <a:lnTo>
                    <a:pt x="0" y="28"/>
                  </a:lnTo>
                  <a:lnTo>
                    <a:pt x="2" y="18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EAB59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39"/>
            <p:cNvSpPr/>
            <p:nvPr/>
          </p:nvSpPr>
          <p:spPr>
            <a:xfrm>
              <a:off x="481586592" y="1200064390"/>
              <a:ext cx="132682081" cy="102637086"/>
            </a:xfrm>
            <a:custGeom>
              <a:avLst/>
              <a:gdLst/>
              <a:ahLst/>
              <a:cxnLst/>
              <a:rect l="l" t="t" r="r" b="b"/>
              <a:pathLst>
                <a:path w="54" h="52" extrusionOk="0">
                  <a:moveTo>
                    <a:pt x="26" y="0"/>
                  </a:moveTo>
                  <a:lnTo>
                    <a:pt x="26" y="0"/>
                  </a:lnTo>
                  <a:lnTo>
                    <a:pt x="36" y="2"/>
                  </a:lnTo>
                  <a:lnTo>
                    <a:pt x="46" y="6"/>
                  </a:lnTo>
                  <a:lnTo>
                    <a:pt x="52" y="16"/>
                  </a:lnTo>
                  <a:lnTo>
                    <a:pt x="54" y="26"/>
                  </a:lnTo>
                  <a:lnTo>
                    <a:pt x="52" y="36"/>
                  </a:lnTo>
                  <a:lnTo>
                    <a:pt x="46" y="44"/>
                  </a:lnTo>
                  <a:lnTo>
                    <a:pt x="36" y="50"/>
                  </a:lnTo>
                  <a:lnTo>
                    <a:pt x="26" y="52"/>
                  </a:lnTo>
                  <a:lnTo>
                    <a:pt x="16" y="50"/>
                  </a:lnTo>
                  <a:lnTo>
                    <a:pt x="8" y="44"/>
                  </a:lnTo>
                  <a:lnTo>
                    <a:pt x="2" y="36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6"/>
                  </a:lnTo>
                  <a:lnTo>
                    <a:pt x="16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AB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39"/>
            <p:cNvSpPr/>
            <p:nvPr/>
          </p:nvSpPr>
          <p:spPr>
            <a:xfrm>
              <a:off x="481586592" y="1200064390"/>
              <a:ext cx="127767929" cy="102637086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26" y="0"/>
                  </a:move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50" y="16"/>
                  </a:lnTo>
                  <a:lnTo>
                    <a:pt x="52" y="26"/>
                  </a:lnTo>
                  <a:lnTo>
                    <a:pt x="50" y="36"/>
                  </a:lnTo>
                  <a:lnTo>
                    <a:pt x="44" y="44"/>
                  </a:lnTo>
                  <a:lnTo>
                    <a:pt x="36" y="50"/>
                  </a:lnTo>
                  <a:lnTo>
                    <a:pt x="26" y="52"/>
                  </a:lnTo>
                  <a:lnTo>
                    <a:pt x="16" y="50"/>
                  </a:lnTo>
                  <a:lnTo>
                    <a:pt x="8" y="44"/>
                  </a:lnTo>
                  <a:lnTo>
                    <a:pt x="2" y="36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AB29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39"/>
            <p:cNvSpPr/>
            <p:nvPr/>
          </p:nvSpPr>
          <p:spPr>
            <a:xfrm>
              <a:off x="486500439" y="1204012039"/>
              <a:ext cx="122853779" cy="94741925"/>
            </a:xfrm>
            <a:custGeom>
              <a:avLst/>
              <a:gdLst/>
              <a:ahLst/>
              <a:cxnLst/>
              <a:rect l="l" t="t" r="r" b="b"/>
              <a:pathLst>
                <a:path w="50" h="48" extrusionOk="0">
                  <a:moveTo>
                    <a:pt x="24" y="0"/>
                  </a:moveTo>
                  <a:lnTo>
                    <a:pt x="24" y="0"/>
                  </a:lnTo>
                  <a:lnTo>
                    <a:pt x="34" y="2"/>
                  </a:lnTo>
                  <a:lnTo>
                    <a:pt x="42" y="6"/>
                  </a:lnTo>
                  <a:lnTo>
                    <a:pt x="48" y="14"/>
                  </a:lnTo>
                  <a:lnTo>
                    <a:pt x="50" y="24"/>
                  </a:lnTo>
                  <a:lnTo>
                    <a:pt x="48" y="34"/>
                  </a:lnTo>
                  <a:lnTo>
                    <a:pt x="42" y="42"/>
                  </a:lnTo>
                  <a:lnTo>
                    <a:pt x="34" y="46"/>
                  </a:lnTo>
                  <a:lnTo>
                    <a:pt x="24" y="48"/>
                  </a:lnTo>
                  <a:lnTo>
                    <a:pt x="14" y="46"/>
                  </a:lnTo>
                  <a:lnTo>
                    <a:pt x="6" y="42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AB09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39"/>
            <p:cNvSpPr/>
            <p:nvPr/>
          </p:nvSpPr>
          <p:spPr>
            <a:xfrm>
              <a:off x="486500439" y="1204012039"/>
              <a:ext cx="117939627" cy="94741925"/>
            </a:xfrm>
            <a:custGeom>
              <a:avLst/>
              <a:gdLst/>
              <a:ahLst/>
              <a:cxnLst/>
              <a:rect l="l" t="t" r="r" b="b"/>
              <a:pathLst>
                <a:path w="48" h="48" extrusionOk="0">
                  <a:moveTo>
                    <a:pt x="24" y="0"/>
                  </a:moveTo>
                  <a:lnTo>
                    <a:pt x="24" y="0"/>
                  </a:lnTo>
                  <a:lnTo>
                    <a:pt x="34" y="2"/>
                  </a:lnTo>
                  <a:lnTo>
                    <a:pt x="42" y="8"/>
                  </a:lnTo>
                  <a:lnTo>
                    <a:pt x="46" y="14"/>
                  </a:lnTo>
                  <a:lnTo>
                    <a:pt x="48" y="24"/>
                  </a:lnTo>
                  <a:lnTo>
                    <a:pt x="46" y="34"/>
                  </a:lnTo>
                  <a:lnTo>
                    <a:pt x="42" y="40"/>
                  </a:lnTo>
                  <a:lnTo>
                    <a:pt x="34" y="46"/>
                  </a:lnTo>
                  <a:lnTo>
                    <a:pt x="24" y="48"/>
                  </a:lnTo>
                  <a:lnTo>
                    <a:pt x="16" y="46"/>
                  </a:lnTo>
                  <a:lnTo>
                    <a:pt x="8" y="40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AAF9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39"/>
            <p:cNvSpPr/>
            <p:nvPr/>
          </p:nvSpPr>
          <p:spPr>
            <a:xfrm>
              <a:off x="491415065" y="1207959531"/>
              <a:ext cx="113025476" cy="86846765"/>
            </a:xfrm>
            <a:custGeom>
              <a:avLst/>
              <a:gdLst/>
              <a:ahLst/>
              <a:cxnLst/>
              <a:rect l="l" t="t" r="r" b="b"/>
              <a:pathLst>
                <a:path w="46" h="44" extrusionOk="0">
                  <a:moveTo>
                    <a:pt x="22" y="0"/>
                  </a:moveTo>
                  <a:lnTo>
                    <a:pt x="22" y="0"/>
                  </a:lnTo>
                  <a:lnTo>
                    <a:pt x="32" y="0"/>
                  </a:lnTo>
                  <a:lnTo>
                    <a:pt x="38" y="6"/>
                  </a:lnTo>
                  <a:lnTo>
                    <a:pt x="44" y="14"/>
                  </a:lnTo>
                  <a:lnTo>
                    <a:pt x="46" y="22"/>
                  </a:lnTo>
                  <a:lnTo>
                    <a:pt x="44" y="30"/>
                  </a:lnTo>
                  <a:lnTo>
                    <a:pt x="38" y="38"/>
                  </a:lnTo>
                  <a:lnTo>
                    <a:pt x="32" y="44"/>
                  </a:lnTo>
                  <a:lnTo>
                    <a:pt x="22" y="44"/>
                  </a:lnTo>
                  <a:lnTo>
                    <a:pt x="14" y="44"/>
                  </a:lnTo>
                  <a:lnTo>
                    <a:pt x="6" y="38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4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9AE9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39"/>
            <p:cNvSpPr/>
            <p:nvPr/>
          </p:nvSpPr>
          <p:spPr>
            <a:xfrm>
              <a:off x="491415065" y="1207959531"/>
              <a:ext cx="108111325" cy="86846765"/>
            </a:xfrm>
            <a:custGeom>
              <a:avLst/>
              <a:gdLst/>
              <a:ahLst/>
              <a:cxnLst/>
              <a:rect l="l" t="t" r="r" b="b"/>
              <a:pathLst>
                <a:path w="44" h="44" extrusionOk="0">
                  <a:moveTo>
                    <a:pt x="22" y="0"/>
                  </a:moveTo>
                  <a:lnTo>
                    <a:pt x="22" y="0"/>
                  </a:lnTo>
                  <a:lnTo>
                    <a:pt x="30" y="2"/>
                  </a:lnTo>
                  <a:lnTo>
                    <a:pt x="38" y="6"/>
                  </a:lnTo>
                  <a:lnTo>
                    <a:pt x="42" y="14"/>
                  </a:lnTo>
                  <a:lnTo>
                    <a:pt x="44" y="22"/>
                  </a:lnTo>
                  <a:lnTo>
                    <a:pt x="42" y="30"/>
                  </a:lnTo>
                  <a:lnTo>
                    <a:pt x="38" y="38"/>
                  </a:lnTo>
                  <a:lnTo>
                    <a:pt x="30" y="42"/>
                  </a:lnTo>
                  <a:lnTo>
                    <a:pt x="22" y="44"/>
                  </a:lnTo>
                  <a:lnTo>
                    <a:pt x="14" y="42"/>
                  </a:lnTo>
                  <a:lnTo>
                    <a:pt x="6" y="38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9AC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39"/>
            <p:cNvSpPr/>
            <p:nvPr/>
          </p:nvSpPr>
          <p:spPr>
            <a:xfrm>
              <a:off x="496328911" y="1211907180"/>
              <a:ext cx="103197174" cy="78951604"/>
            </a:xfrm>
            <a:custGeom>
              <a:avLst/>
              <a:gdLst/>
              <a:ahLst/>
              <a:cxnLst/>
              <a:rect l="l" t="t" r="r" b="b"/>
              <a:pathLst>
                <a:path w="42" h="40" extrusionOk="0">
                  <a:moveTo>
                    <a:pt x="20" y="0"/>
                  </a:moveTo>
                  <a:lnTo>
                    <a:pt x="20" y="0"/>
                  </a:lnTo>
                  <a:lnTo>
                    <a:pt x="28" y="0"/>
                  </a:lnTo>
                  <a:lnTo>
                    <a:pt x="36" y="6"/>
                  </a:lnTo>
                  <a:lnTo>
                    <a:pt x="40" y="12"/>
                  </a:lnTo>
                  <a:lnTo>
                    <a:pt x="42" y="20"/>
                  </a:lnTo>
                  <a:lnTo>
                    <a:pt x="40" y="28"/>
                  </a:lnTo>
                  <a:lnTo>
                    <a:pt x="36" y="34"/>
                  </a:lnTo>
                  <a:lnTo>
                    <a:pt x="28" y="40"/>
                  </a:lnTo>
                  <a:lnTo>
                    <a:pt x="20" y="40"/>
                  </a:lnTo>
                  <a:lnTo>
                    <a:pt x="12" y="40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9AC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39"/>
            <p:cNvSpPr/>
            <p:nvPr/>
          </p:nvSpPr>
          <p:spPr>
            <a:xfrm>
              <a:off x="496328911" y="1211907180"/>
              <a:ext cx="98283022" cy="78951604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0"/>
                  </a:moveTo>
                  <a:lnTo>
                    <a:pt x="20" y="0"/>
                  </a:lnTo>
                  <a:lnTo>
                    <a:pt x="28" y="2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40" y="20"/>
                  </a:lnTo>
                  <a:lnTo>
                    <a:pt x="38" y="28"/>
                  </a:lnTo>
                  <a:lnTo>
                    <a:pt x="34" y="34"/>
                  </a:lnTo>
                  <a:lnTo>
                    <a:pt x="28" y="38"/>
                  </a:lnTo>
                  <a:lnTo>
                    <a:pt x="20" y="40"/>
                  </a:lnTo>
                  <a:lnTo>
                    <a:pt x="12" y="38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9AA9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39"/>
            <p:cNvSpPr/>
            <p:nvPr/>
          </p:nvSpPr>
          <p:spPr>
            <a:xfrm>
              <a:off x="501243538" y="1215854672"/>
              <a:ext cx="93368872" cy="71056444"/>
            </a:xfrm>
            <a:custGeom>
              <a:avLst/>
              <a:gdLst/>
              <a:ahLst/>
              <a:cxnLst/>
              <a:rect l="l" t="t" r="r" b="b"/>
              <a:pathLst>
                <a:path w="38" h="36" extrusionOk="0">
                  <a:moveTo>
                    <a:pt x="18" y="0"/>
                  </a:moveTo>
                  <a:lnTo>
                    <a:pt x="18" y="0"/>
                  </a:lnTo>
                  <a:lnTo>
                    <a:pt x="26" y="0"/>
                  </a:lnTo>
                  <a:lnTo>
                    <a:pt x="32" y="4"/>
                  </a:lnTo>
                  <a:lnTo>
                    <a:pt x="36" y="10"/>
                  </a:lnTo>
                  <a:lnTo>
                    <a:pt x="38" y="18"/>
                  </a:lnTo>
                  <a:lnTo>
                    <a:pt x="36" y="26"/>
                  </a:lnTo>
                  <a:lnTo>
                    <a:pt x="32" y="32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0" y="10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E9A99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39"/>
            <p:cNvSpPr/>
            <p:nvPr/>
          </p:nvSpPr>
          <p:spPr>
            <a:xfrm>
              <a:off x="501243538" y="1215854672"/>
              <a:ext cx="88454720" cy="71056444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6" y="18"/>
                  </a:moveTo>
                  <a:lnTo>
                    <a:pt x="36" y="18"/>
                  </a:lnTo>
                  <a:lnTo>
                    <a:pt x="34" y="24"/>
                  </a:lnTo>
                  <a:lnTo>
                    <a:pt x="30" y="30"/>
                  </a:lnTo>
                  <a:lnTo>
                    <a:pt x="26" y="34"/>
                  </a:lnTo>
                  <a:lnTo>
                    <a:pt x="18" y="36"/>
                  </a:lnTo>
                  <a:lnTo>
                    <a:pt x="12" y="34"/>
                  </a:lnTo>
                  <a:lnTo>
                    <a:pt x="6" y="30"/>
                  </a:lnTo>
                  <a:lnTo>
                    <a:pt x="2" y="24"/>
                  </a:lnTo>
                  <a:lnTo>
                    <a:pt x="0" y="18"/>
                  </a:lnTo>
                  <a:lnTo>
                    <a:pt x="2" y="10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4" y="10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E9A89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39"/>
            <p:cNvSpPr/>
            <p:nvPr/>
          </p:nvSpPr>
          <p:spPr>
            <a:xfrm>
              <a:off x="1508644461" y="1164536178"/>
              <a:ext cx="216222650" cy="173693530"/>
            </a:xfrm>
            <a:custGeom>
              <a:avLst/>
              <a:gdLst/>
              <a:ahLst/>
              <a:cxnLst/>
              <a:rect l="l" t="t" r="r" b="b"/>
              <a:pathLst>
                <a:path w="88" h="88" extrusionOk="0">
                  <a:moveTo>
                    <a:pt x="88" y="44"/>
                  </a:moveTo>
                  <a:lnTo>
                    <a:pt x="88" y="44"/>
                  </a:lnTo>
                  <a:lnTo>
                    <a:pt x="88" y="52"/>
                  </a:lnTo>
                  <a:lnTo>
                    <a:pt x="84" y="62"/>
                  </a:lnTo>
                  <a:lnTo>
                    <a:pt x="80" y="68"/>
                  </a:lnTo>
                  <a:lnTo>
                    <a:pt x="76" y="74"/>
                  </a:lnTo>
                  <a:lnTo>
                    <a:pt x="70" y="80"/>
                  </a:lnTo>
                  <a:lnTo>
                    <a:pt x="62" y="84"/>
                  </a:lnTo>
                  <a:lnTo>
                    <a:pt x="54" y="86"/>
                  </a:lnTo>
                  <a:lnTo>
                    <a:pt x="44" y="88"/>
                  </a:lnTo>
                  <a:lnTo>
                    <a:pt x="36" y="86"/>
                  </a:lnTo>
                  <a:lnTo>
                    <a:pt x="28" y="84"/>
                  </a:lnTo>
                  <a:lnTo>
                    <a:pt x="20" y="80"/>
                  </a:lnTo>
                  <a:lnTo>
                    <a:pt x="14" y="74"/>
                  </a:lnTo>
                  <a:lnTo>
                    <a:pt x="8" y="68"/>
                  </a:lnTo>
                  <a:lnTo>
                    <a:pt x="4" y="62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2" y="36"/>
                  </a:lnTo>
                  <a:lnTo>
                    <a:pt x="4" y="26"/>
                  </a:lnTo>
                  <a:lnTo>
                    <a:pt x="8" y="20"/>
                  </a:lnTo>
                  <a:lnTo>
                    <a:pt x="14" y="12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2" y="4"/>
                  </a:lnTo>
                  <a:lnTo>
                    <a:pt x="70" y="8"/>
                  </a:lnTo>
                  <a:lnTo>
                    <a:pt x="76" y="12"/>
                  </a:lnTo>
                  <a:lnTo>
                    <a:pt x="80" y="20"/>
                  </a:lnTo>
                  <a:lnTo>
                    <a:pt x="84" y="26"/>
                  </a:lnTo>
                  <a:lnTo>
                    <a:pt x="88" y="36"/>
                  </a:lnTo>
                  <a:lnTo>
                    <a:pt x="88" y="44"/>
                  </a:lnTo>
                  <a:close/>
                </a:path>
              </a:pathLst>
            </a:custGeom>
            <a:solidFill>
              <a:srgbClr val="ECC8A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39"/>
            <p:cNvSpPr/>
            <p:nvPr/>
          </p:nvSpPr>
          <p:spPr>
            <a:xfrm>
              <a:off x="1513558308" y="1168483827"/>
              <a:ext cx="211308499" cy="165798369"/>
            </a:xfrm>
            <a:custGeom>
              <a:avLst/>
              <a:gdLst/>
              <a:ahLst/>
              <a:cxnLst/>
              <a:rect l="l" t="t" r="r" b="b"/>
              <a:pathLst>
                <a:path w="86" h="84" extrusionOk="0">
                  <a:moveTo>
                    <a:pt x="42" y="0"/>
                  </a:moveTo>
                  <a:lnTo>
                    <a:pt x="42" y="0"/>
                  </a:lnTo>
                  <a:lnTo>
                    <a:pt x="52" y="0"/>
                  </a:lnTo>
                  <a:lnTo>
                    <a:pt x="60" y="2"/>
                  </a:lnTo>
                  <a:lnTo>
                    <a:pt x="66" y="6"/>
                  </a:lnTo>
                  <a:lnTo>
                    <a:pt x="72" y="12"/>
                  </a:lnTo>
                  <a:lnTo>
                    <a:pt x="78" y="18"/>
                  </a:lnTo>
                  <a:lnTo>
                    <a:pt x="82" y="26"/>
                  </a:lnTo>
                  <a:lnTo>
                    <a:pt x="84" y="34"/>
                  </a:lnTo>
                  <a:lnTo>
                    <a:pt x="86" y="42"/>
                  </a:lnTo>
                  <a:lnTo>
                    <a:pt x="84" y="50"/>
                  </a:lnTo>
                  <a:lnTo>
                    <a:pt x="82" y="58"/>
                  </a:lnTo>
                  <a:lnTo>
                    <a:pt x="78" y="66"/>
                  </a:lnTo>
                  <a:lnTo>
                    <a:pt x="72" y="72"/>
                  </a:lnTo>
                  <a:lnTo>
                    <a:pt x="66" y="78"/>
                  </a:lnTo>
                  <a:lnTo>
                    <a:pt x="60" y="82"/>
                  </a:lnTo>
                  <a:lnTo>
                    <a:pt x="52" y="84"/>
                  </a:lnTo>
                  <a:lnTo>
                    <a:pt x="42" y="84"/>
                  </a:lnTo>
                  <a:lnTo>
                    <a:pt x="34" y="84"/>
                  </a:lnTo>
                  <a:lnTo>
                    <a:pt x="26" y="82"/>
                  </a:lnTo>
                  <a:lnTo>
                    <a:pt x="18" y="78"/>
                  </a:lnTo>
                  <a:lnTo>
                    <a:pt x="12" y="72"/>
                  </a:lnTo>
                  <a:lnTo>
                    <a:pt x="6" y="66"/>
                  </a:lnTo>
                  <a:lnTo>
                    <a:pt x="2" y="58"/>
                  </a:lnTo>
                  <a:lnTo>
                    <a:pt x="0" y="50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6" y="2"/>
                  </a:lnTo>
                  <a:lnTo>
                    <a:pt x="34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ECC7A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39"/>
            <p:cNvSpPr/>
            <p:nvPr/>
          </p:nvSpPr>
          <p:spPr>
            <a:xfrm>
              <a:off x="1513558308" y="1168483827"/>
              <a:ext cx="206394347" cy="165798369"/>
            </a:xfrm>
            <a:custGeom>
              <a:avLst/>
              <a:gdLst/>
              <a:ahLst/>
              <a:cxnLst/>
              <a:rect l="l" t="t" r="r" b="b"/>
              <a:pathLst>
                <a:path w="84" h="84" extrusionOk="0">
                  <a:moveTo>
                    <a:pt x="42" y="0"/>
                  </a:moveTo>
                  <a:lnTo>
                    <a:pt x="42" y="0"/>
                  </a:lnTo>
                  <a:lnTo>
                    <a:pt x="50" y="0"/>
                  </a:lnTo>
                  <a:lnTo>
                    <a:pt x="58" y="4"/>
                  </a:lnTo>
                  <a:lnTo>
                    <a:pt x="66" y="8"/>
                  </a:lnTo>
                  <a:lnTo>
                    <a:pt x="72" y="12"/>
                  </a:lnTo>
                  <a:lnTo>
                    <a:pt x="78" y="18"/>
                  </a:lnTo>
                  <a:lnTo>
                    <a:pt x="82" y="26"/>
                  </a:lnTo>
                  <a:lnTo>
                    <a:pt x="84" y="34"/>
                  </a:lnTo>
                  <a:lnTo>
                    <a:pt x="84" y="42"/>
                  </a:lnTo>
                  <a:lnTo>
                    <a:pt x="84" y="50"/>
                  </a:lnTo>
                  <a:lnTo>
                    <a:pt x="82" y="58"/>
                  </a:lnTo>
                  <a:lnTo>
                    <a:pt x="78" y="66"/>
                  </a:lnTo>
                  <a:lnTo>
                    <a:pt x="72" y="72"/>
                  </a:lnTo>
                  <a:lnTo>
                    <a:pt x="66" y="76"/>
                  </a:lnTo>
                  <a:lnTo>
                    <a:pt x="58" y="80"/>
                  </a:lnTo>
                  <a:lnTo>
                    <a:pt x="50" y="84"/>
                  </a:lnTo>
                  <a:lnTo>
                    <a:pt x="42" y="84"/>
                  </a:lnTo>
                  <a:lnTo>
                    <a:pt x="34" y="84"/>
                  </a:lnTo>
                  <a:lnTo>
                    <a:pt x="26" y="80"/>
                  </a:lnTo>
                  <a:lnTo>
                    <a:pt x="20" y="76"/>
                  </a:lnTo>
                  <a:lnTo>
                    <a:pt x="12" y="72"/>
                  </a:lnTo>
                  <a:lnTo>
                    <a:pt x="8" y="66"/>
                  </a:lnTo>
                  <a:lnTo>
                    <a:pt x="4" y="58"/>
                  </a:lnTo>
                  <a:lnTo>
                    <a:pt x="2" y="50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26"/>
                  </a:lnTo>
                  <a:lnTo>
                    <a:pt x="8" y="18"/>
                  </a:lnTo>
                  <a:lnTo>
                    <a:pt x="12" y="12"/>
                  </a:lnTo>
                  <a:lnTo>
                    <a:pt x="20" y="8"/>
                  </a:lnTo>
                  <a:lnTo>
                    <a:pt x="26" y="4"/>
                  </a:lnTo>
                  <a:lnTo>
                    <a:pt x="34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ECC5A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39"/>
            <p:cNvSpPr/>
            <p:nvPr/>
          </p:nvSpPr>
          <p:spPr>
            <a:xfrm>
              <a:off x="1518472154" y="1172431319"/>
              <a:ext cx="201480197" cy="157903209"/>
            </a:xfrm>
            <a:custGeom>
              <a:avLst/>
              <a:gdLst/>
              <a:ahLst/>
              <a:cxnLst/>
              <a:rect l="l" t="t" r="r" b="b"/>
              <a:pathLst>
                <a:path w="82" h="80" extrusionOk="0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6" y="2"/>
                  </a:lnTo>
                  <a:lnTo>
                    <a:pt x="64" y="6"/>
                  </a:lnTo>
                  <a:lnTo>
                    <a:pt x="70" y="12"/>
                  </a:lnTo>
                  <a:lnTo>
                    <a:pt x="74" y="18"/>
                  </a:lnTo>
                  <a:lnTo>
                    <a:pt x="78" y="24"/>
                  </a:lnTo>
                  <a:lnTo>
                    <a:pt x="80" y="32"/>
                  </a:lnTo>
                  <a:lnTo>
                    <a:pt x="82" y="40"/>
                  </a:lnTo>
                  <a:lnTo>
                    <a:pt x="80" y="48"/>
                  </a:lnTo>
                  <a:lnTo>
                    <a:pt x="78" y="56"/>
                  </a:lnTo>
                  <a:lnTo>
                    <a:pt x="74" y="62"/>
                  </a:lnTo>
                  <a:lnTo>
                    <a:pt x="70" y="68"/>
                  </a:lnTo>
                  <a:lnTo>
                    <a:pt x="64" y="74"/>
                  </a:lnTo>
                  <a:lnTo>
                    <a:pt x="56" y="78"/>
                  </a:lnTo>
                  <a:lnTo>
                    <a:pt x="48" y="80"/>
                  </a:lnTo>
                  <a:lnTo>
                    <a:pt x="40" y="80"/>
                  </a:lnTo>
                  <a:lnTo>
                    <a:pt x="32" y="80"/>
                  </a:lnTo>
                  <a:lnTo>
                    <a:pt x="24" y="78"/>
                  </a:lnTo>
                  <a:lnTo>
                    <a:pt x="18" y="74"/>
                  </a:lnTo>
                  <a:lnTo>
                    <a:pt x="12" y="68"/>
                  </a:lnTo>
                  <a:lnTo>
                    <a:pt x="6" y="62"/>
                  </a:lnTo>
                  <a:lnTo>
                    <a:pt x="2" y="56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2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ECC5A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39"/>
            <p:cNvSpPr/>
            <p:nvPr/>
          </p:nvSpPr>
          <p:spPr>
            <a:xfrm>
              <a:off x="1518472154" y="1172431319"/>
              <a:ext cx="196566045" cy="157903209"/>
            </a:xfrm>
            <a:custGeom>
              <a:avLst/>
              <a:gdLst/>
              <a:ahLst/>
              <a:cxnLst/>
              <a:rect l="l" t="t" r="r" b="b"/>
              <a:pathLst>
                <a:path w="80" h="80" extrusionOk="0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6" y="4"/>
                  </a:lnTo>
                  <a:lnTo>
                    <a:pt x="62" y="6"/>
                  </a:lnTo>
                  <a:lnTo>
                    <a:pt x="68" y="12"/>
                  </a:lnTo>
                  <a:lnTo>
                    <a:pt x="74" y="18"/>
                  </a:lnTo>
                  <a:lnTo>
                    <a:pt x="78" y="24"/>
                  </a:lnTo>
                  <a:lnTo>
                    <a:pt x="80" y="32"/>
                  </a:lnTo>
                  <a:lnTo>
                    <a:pt x="80" y="40"/>
                  </a:lnTo>
                  <a:lnTo>
                    <a:pt x="80" y="48"/>
                  </a:lnTo>
                  <a:lnTo>
                    <a:pt x="78" y="56"/>
                  </a:lnTo>
                  <a:lnTo>
                    <a:pt x="74" y="62"/>
                  </a:lnTo>
                  <a:lnTo>
                    <a:pt x="68" y="68"/>
                  </a:lnTo>
                  <a:lnTo>
                    <a:pt x="62" y="74"/>
                  </a:lnTo>
                  <a:lnTo>
                    <a:pt x="56" y="76"/>
                  </a:lnTo>
                  <a:lnTo>
                    <a:pt x="48" y="80"/>
                  </a:lnTo>
                  <a:lnTo>
                    <a:pt x="40" y="80"/>
                  </a:lnTo>
                  <a:lnTo>
                    <a:pt x="32" y="80"/>
                  </a:lnTo>
                  <a:lnTo>
                    <a:pt x="24" y="76"/>
                  </a:lnTo>
                  <a:lnTo>
                    <a:pt x="18" y="74"/>
                  </a:lnTo>
                  <a:lnTo>
                    <a:pt x="12" y="68"/>
                  </a:lnTo>
                  <a:lnTo>
                    <a:pt x="8" y="62"/>
                  </a:lnTo>
                  <a:lnTo>
                    <a:pt x="4" y="56"/>
                  </a:lnTo>
                  <a:lnTo>
                    <a:pt x="2" y="48"/>
                  </a:lnTo>
                  <a:lnTo>
                    <a:pt x="0" y="40"/>
                  </a:lnTo>
                  <a:lnTo>
                    <a:pt x="2" y="32"/>
                  </a:lnTo>
                  <a:lnTo>
                    <a:pt x="4" y="24"/>
                  </a:lnTo>
                  <a:lnTo>
                    <a:pt x="8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4"/>
                  </a:lnTo>
                  <a:lnTo>
                    <a:pt x="32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ECC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39"/>
            <p:cNvSpPr/>
            <p:nvPr/>
          </p:nvSpPr>
          <p:spPr>
            <a:xfrm>
              <a:off x="1523386780" y="1176378968"/>
              <a:ext cx="191651895" cy="150008048"/>
            </a:xfrm>
            <a:custGeom>
              <a:avLst/>
              <a:gdLst/>
              <a:ahLst/>
              <a:cxnLst/>
              <a:rect l="l" t="t" r="r" b="b"/>
              <a:pathLst>
                <a:path w="78" h="76" extrusionOk="0">
                  <a:moveTo>
                    <a:pt x="38" y="0"/>
                  </a:moveTo>
                  <a:lnTo>
                    <a:pt x="38" y="0"/>
                  </a:lnTo>
                  <a:lnTo>
                    <a:pt x="46" y="0"/>
                  </a:lnTo>
                  <a:lnTo>
                    <a:pt x="54" y="2"/>
                  </a:lnTo>
                  <a:lnTo>
                    <a:pt x="60" y="6"/>
                  </a:lnTo>
                  <a:lnTo>
                    <a:pt x="66" y="10"/>
                  </a:lnTo>
                  <a:lnTo>
                    <a:pt x="70" y="16"/>
                  </a:lnTo>
                  <a:lnTo>
                    <a:pt x="74" y="22"/>
                  </a:lnTo>
                  <a:lnTo>
                    <a:pt x="76" y="30"/>
                  </a:lnTo>
                  <a:lnTo>
                    <a:pt x="78" y="38"/>
                  </a:lnTo>
                  <a:lnTo>
                    <a:pt x="76" y="46"/>
                  </a:lnTo>
                  <a:lnTo>
                    <a:pt x="74" y="54"/>
                  </a:lnTo>
                  <a:lnTo>
                    <a:pt x="70" y="60"/>
                  </a:lnTo>
                  <a:lnTo>
                    <a:pt x="66" y="66"/>
                  </a:lnTo>
                  <a:lnTo>
                    <a:pt x="60" y="70"/>
                  </a:lnTo>
                  <a:lnTo>
                    <a:pt x="54" y="74"/>
                  </a:lnTo>
                  <a:lnTo>
                    <a:pt x="46" y="76"/>
                  </a:lnTo>
                  <a:lnTo>
                    <a:pt x="38" y="76"/>
                  </a:lnTo>
                  <a:lnTo>
                    <a:pt x="30" y="76"/>
                  </a:lnTo>
                  <a:lnTo>
                    <a:pt x="24" y="74"/>
                  </a:lnTo>
                  <a:lnTo>
                    <a:pt x="16" y="70"/>
                  </a:lnTo>
                  <a:lnTo>
                    <a:pt x="10" y="66"/>
                  </a:lnTo>
                  <a:lnTo>
                    <a:pt x="6" y="60"/>
                  </a:lnTo>
                  <a:lnTo>
                    <a:pt x="2" y="54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CC2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39"/>
            <p:cNvSpPr/>
            <p:nvPr/>
          </p:nvSpPr>
          <p:spPr>
            <a:xfrm>
              <a:off x="1523386780" y="1176378968"/>
              <a:ext cx="186737743" cy="150008048"/>
            </a:xfrm>
            <a:custGeom>
              <a:avLst/>
              <a:gdLst/>
              <a:ahLst/>
              <a:cxnLst/>
              <a:rect l="l" t="t" r="r" b="b"/>
              <a:pathLst>
                <a:path w="76" h="76" extrusionOk="0">
                  <a:moveTo>
                    <a:pt x="38" y="0"/>
                  </a:moveTo>
                  <a:lnTo>
                    <a:pt x="38" y="0"/>
                  </a:lnTo>
                  <a:lnTo>
                    <a:pt x="46" y="0"/>
                  </a:lnTo>
                  <a:lnTo>
                    <a:pt x="54" y="4"/>
                  </a:lnTo>
                  <a:lnTo>
                    <a:pt x="60" y="6"/>
                  </a:lnTo>
                  <a:lnTo>
                    <a:pt x="66" y="12"/>
                  </a:lnTo>
                  <a:lnTo>
                    <a:pt x="70" y="16"/>
                  </a:lnTo>
                  <a:lnTo>
                    <a:pt x="74" y="24"/>
                  </a:lnTo>
                  <a:lnTo>
                    <a:pt x="76" y="30"/>
                  </a:lnTo>
                  <a:lnTo>
                    <a:pt x="76" y="38"/>
                  </a:lnTo>
                  <a:lnTo>
                    <a:pt x="76" y="46"/>
                  </a:lnTo>
                  <a:lnTo>
                    <a:pt x="74" y="52"/>
                  </a:lnTo>
                  <a:lnTo>
                    <a:pt x="70" y="60"/>
                  </a:lnTo>
                  <a:lnTo>
                    <a:pt x="66" y="64"/>
                  </a:lnTo>
                  <a:lnTo>
                    <a:pt x="60" y="70"/>
                  </a:lnTo>
                  <a:lnTo>
                    <a:pt x="54" y="72"/>
                  </a:lnTo>
                  <a:lnTo>
                    <a:pt x="46" y="76"/>
                  </a:lnTo>
                  <a:lnTo>
                    <a:pt x="38" y="76"/>
                  </a:lnTo>
                  <a:lnTo>
                    <a:pt x="30" y="76"/>
                  </a:lnTo>
                  <a:lnTo>
                    <a:pt x="24" y="72"/>
                  </a:lnTo>
                  <a:lnTo>
                    <a:pt x="18" y="70"/>
                  </a:lnTo>
                  <a:lnTo>
                    <a:pt x="12" y="64"/>
                  </a:lnTo>
                  <a:lnTo>
                    <a:pt x="8" y="60"/>
                  </a:lnTo>
                  <a:lnTo>
                    <a:pt x="4" y="52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4" y="24"/>
                  </a:lnTo>
                  <a:lnTo>
                    <a:pt x="8" y="16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4"/>
                  </a:lnTo>
                  <a:lnTo>
                    <a:pt x="30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BC1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39"/>
            <p:cNvSpPr/>
            <p:nvPr/>
          </p:nvSpPr>
          <p:spPr>
            <a:xfrm>
              <a:off x="1528300627" y="1180326460"/>
              <a:ext cx="181823592" cy="142112888"/>
            </a:xfrm>
            <a:custGeom>
              <a:avLst/>
              <a:gdLst/>
              <a:ahLst/>
              <a:cxnLst/>
              <a:rect l="l" t="t" r="r" b="b"/>
              <a:pathLst>
                <a:path w="74" h="72" extrusionOk="0">
                  <a:moveTo>
                    <a:pt x="36" y="0"/>
                  </a:moveTo>
                  <a:lnTo>
                    <a:pt x="36" y="0"/>
                  </a:lnTo>
                  <a:lnTo>
                    <a:pt x="44" y="0"/>
                  </a:lnTo>
                  <a:lnTo>
                    <a:pt x="50" y="2"/>
                  </a:lnTo>
                  <a:lnTo>
                    <a:pt x="58" y="6"/>
                  </a:lnTo>
                  <a:lnTo>
                    <a:pt x="62" y="10"/>
                  </a:lnTo>
                  <a:lnTo>
                    <a:pt x="68" y="16"/>
                  </a:lnTo>
                  <a:lnTo>
                    <a:pt x="70" y="22"/>
                  </a:lnTo>
                  <a:lnTo>
                    <a:pt x="72" y="28"/>
                  </a:lnTo>
                  <a:lnTo>
                    <a:pt x="74" y="36"/>
                  </a:lnTo>
                  <a:lnTo>
                    <a:pt x="72" y="44"/>
                  </a:lnTo>
                  <a:lnTo>
                    <a:pt x="70" y="50"/>
                  </a:lnTo>
                  <a:lnTo>
                    <a:pt x="68" y="56"/>
                  </a:lnTo>
                  <a:lnTo>
                    <a:pt x="62" y="62"/>
                  </a:lnTo>
                  <a:lnTo>
                    <a:pt x="58" y="66"/>
                  </a:lnTo>
                  <a:lnTo>
                    <a:pt x="50" y="70"/>
                  </a:lnTo>
                  <a:lnTo>
                    <a:pt x="44" y="72"/>
                  </a:lnTo>
                  <a:lnTo>
                    <a:pt x="36" y="72"/>
                  </a:lnTo>
                  <a:lnTo>
                    <a:pt x="30" y="72"/>
                  </a:lnTo>
                  <a:lnTo>
                    <a:pt x="22" y="70"/>
                  </a:lnTo>
                  <a:lnTo>
                    <a:pt x="16" y="66"/>
                  </a:lnTo>
                  <a:lnTo>
                    <a:pt x="10" y="62"/>
                  </a:lnTo>
                  <a:lnTo>
                    <a:pt x="6" y="56"/>
                  </a:lnTo>
                  <a:lnTo>
                    <a:pt x="2" y="50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C0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39"/>
            <p:cNvSpPr/>
            <p:nvPr/>
          </p:nvSpPr>
          <p:spPr>
            <a:xfrm>
              <a:off x="1528300627" y="1180326460"/>
              <a:ext cx="176909441" cy="142112888"/>
            </a:xfrm>
            <a:custGeom>
              <a:avLst/>
              <a:gdLst/>
              <a:ahLst/>
              <a:cxnLst/>
              <a:rect l="l" t="t" r="r" b="b"/>
              <a:pathLst>
                <a:path w="72" h="72" extrusionOk="0">
                  <a:moveTo>
                    <a:pt x="36" y="0"/>
                  </a:moveTo>
                  <a:lnTo>
                    <a:pt x="36" y="0"/>
                  </a:lnTo>
                  <a:lnTo>
                    <a:pt x="44" y="0"/>
                  </a:lnTo>
                  <a:lnTo>
                    <a:pt x="50" y="2"/>
                  </a:lnTo>
                  <a:lnTo>
                    <a:pt x="56" y="6"/>
                  </a:lnTo>
                  <a:lnTo>
                    <a:pt x="62" y="10"/>
                  </a:lnTo>
                  <a:lnTo>
                    <a:pt x="66" y="16"/>
                  </a:lnTo>
                  <a:lnTo>
                    <a:pt x="70" y="22"/>
                  </a:lnTo>
                  <a:lnTo>
                    <a:pt x="72" y="28"/>
                  </a:lnTo>
                  <a:lnTo>
                    <a:pt x="72" y="36"/>
                  </a:lnTo>
                  <a:lnTo>
                    <a:pt x="72" y="44"/>
                  </a:lnTo>
                  <a:lnTo>
                    <a:pt x="70" y="50"/>
                  </a:lnTo>
                  <a:lnTo>
                    <a:pt x="66" y="56"/>
                  </a:lnTo>
                  <a:lnTo>
                    <a:pt x="62" y="62"/>
                  </a:lnTo>
                  <a:lnTo>
                    <a:pt x="56" y="66"/>
                  </a:lnTo>
                  <a:lnTo>
                    <a:pt x="50" y="70"/>
                  </a:lnTo>
                  <a:lnTo>
                    <a:pt x="44" y="72"/>
                  </a:lnTo>
                  <a:lnTo>
                    <a:pt x="36" y="72"/>
                  </a:lnTo>
                  <a:lnTo>
                    <a:pt x="30" y="72"/>
                  </a:lnTo>
                  <a:lnTo>
                    <a:pt x="22" y="70"/>
                  </a:lnTo>
                  <a:lnTo>
                    <a:pt x="16" y="66"/>
                  </a:lnTo>
                  <a:lnTo>
                    <a:pt x="12" y="62"/>
                  </a:lnTo>
                  <a:lnTo>
                    <a:pt x="6" y="56"/>
                  </a:lnTo>
                  <a:lnTo>
                    <a:pt x="4" y="50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4" y="22"/>
                  </a:lnTo>
                  <a:lnTo>
                    <a:pt x="6" y="16"/>
                  </a:lnTo>
                  <a:lnTo>
                    <a:pt x="12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BE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39"/>
            <p:cNvSpPr/>
            <p:nvPr/>
          </p:nvSpPr>
          <p:spPr>
            <a:xfrm>
              <a:off x="1533215253" y="1184274109"/>
              <a:ext cx="171995290" cy="134217727"/>
            </a:xfrm>
            <a:custGeom>
              <a:avLst/>
              <a:gdLst/>
              <a:ahLst/>
              <a:cxnLst/>
              <a:rect l="l" t="t" r="r" b="b"/>
              <a:pathLst>
                <a:path w="70" h="68" extrusionOk="0">
                  <a:moveTo>
                    <a:pt x="34" y="0"/>
                  </a:moveTo>
                  <a:lnTo>
                    <a:pt x="34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4" y="6"/>
                  </a:lnTo>
                  <a:lnTo>
                    <a:pt x="60" y="10"/>
                  </a:lnTo>
                  <a:lnTo>
                    <a:pt x="64" y="14"/>
                  </a:lnTo>
                  <a:lnTo>
                    <a:pt x="66" y="20"/>
                  </a:lnTo>
                  <a:lnTo>
                    <a:pt x="68" y="26"/>
                  </a:lnTo>
                  <a:lnTo>
                    <a:pt x="70" y="34"/>
                  </a:lnTo>
                  <a:lnTo>
                    <a:pt x="68" y="40"/>
                  </a:lnTo>
                  <a:lnTo>
                    <a:pt x="66" y="48"/>
                  </a:lnTo>
                  <a:lnTo>
                    <a:pt x="64" y="54"/>
                  </a:lnTo>
                  <a:lnTo>
                    <a:pt x="60" y="58"/>
                  </a:lnTo>
                  <a:lnTo>
                    <a:pt x="54" y="62"/>
                  </a:lnTo>
                  <a:lnTo>
                    <a:pt x="48" y="66"/>
                  </a:lnTo>
                  <a:lnTo>
                    <a:pt x="42" y="68"/>
                  </a:lnTo>
                  <a:lnTo>
                    <a:pt x="34" y="68"/>
                  </a:lnTo>
                  <a:lnTo>
                    <a:pt x="28" y="68"/>
                  </a:lnTo>
                  <a:lnTo>
                    <a:pt x="20" y="66"/>
                  </a:lnTo>
                  <a:lnTo>
                    <a:pt x="14" y="62"/>
                  </a:lnTo>
                  <a:lnTo>
                    <a:pt x="10" y="58"/>
                  </a:lnTo>
                  <a:lnTo>
                    <a:pt x="6" y="54"/>
                  </a:lnTo>
                  <a:lnTo>
                    <a:pt x="2" y="48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8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BD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39"/>
            <p:cNvSpPr/>
            <p:nvPr/>
          </p:nvSpPr>
          <p:spPr>
            <a:xfrm>
              <a:off x="1533215253" y="1184274109"/>
              <a:ext cx="167081138" cy="134217727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34" y="0"/>
                  </a:moveTo>
                  <a:lnTo>
                    <a:pt x="34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4" y="6"/>
                  </a:lnTo>
                  <a:lnTo>
                    <a:pt x="58" y="10"/>
                  </a:lnTo>
                  <a:lnTo>
                    <a:pt x="62" y="14"/>
                  </a:lnTo>
                  <a:lnTo>
                    <a:pt x="66" y="20"/>
                  </a:lnTo>
                  <a:lnTo>
                    <a:pt x="68" y="28"/>
                  </a:lnTo>
                  <a:lnTo>
                    <a:pt x="68" y="34"/>
                  </a:lnTo>
                  <a:lnTo>
                    <a:pt x="68" y="40"/>
                  </a:lnTo>
                  <a:lnTo>
                    <a:pt x="66" y="48"/>
                  </a:lnTo>
                  <a:lnTo>
                    <a:pt x="62" y="52"/>
                  </a:lnTo>
                  <a:lnTo>
                    <a:pt x="58" y="58"/>
                  </a:lnTo>
                  <a:lnTo>
                    <a:pt x="54" y="62"/>
                  </a:lnTo>
                  <a:lnTo>
                    <a:pt x="48" y="66"/>
                  </a:lnTo>
                  <a:lnTo>
                    <a:pt x="42" y="68"/>
                  </a:lnTo>
                  <a:lnTo>
                    <a:pt x="34" y="68"/>
                  </a:lnTo>
                  <a:lnTo>
                    <a:pt x="28" y="68"/>
                  </a:lnTo>
                  <a:lnTo>
                    <a:pt x="22" y="66"/>
                  </a:lnTo>
                  <a:lnTo>
                    <a:pt x="16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4" y="48"/>
                  </a:lnTo>
                  <a:lnTo>
                    <a:pt x="2" y="40"/>
                  </a:lnTo>
                  <a:lnTo>
                    <a:pt x="0" y="34"/>
                  </a:lnTo>
                  <a:lnTo>
                    <a:pt x="2" y="28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BC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39"/>
            <p:cNvSpPr/>
            <p:nvPr/>
          </p:nvSpPr>
          <p:spPr>
            <a:xfrm>
              <a:off x="1538129100" y="1188221601"/>
              <a:ext cx="162166988" cy="126322567"/>
            </a:xfrm>
            <a:custGeom>
              <a:avLst/>
              <a:gdLst/>
              <a:ahLst/>
              <a:cxnLst/>
              <a:rect l="l" t="t" r="r" b="b"/>
              <a:pathLst>
                <a:path w="66" h="64" extrusionOk="0">
                  <a:moveTo>
                    <a:pt x="32" y="0"/>
                  </a:moveTo>
                  <a:lnTo>
                    <a:pt x="32" y="0"/>
                  </a:lnTo>
                  <a:lnTo>
                    <a:pt x="40" y="0"/>
                  </a:lnTo>
                  <a:lnTo>
                    <a:pt x="46" y="2"/>
                  </a:lnTo>
                  <a:lnTo>
                    <a:pt x="50" y="4"/>
                  </a:lnTo>
                  <a:lnTo>
                    <a:pt x="56" y="8"/>
                  </a:lnTo>
                  <a:lnTo>
                    <a:pt x="60" y="14"/>
                  </a:lnTo>
                  <a:lnTo>
                    <a:pt x="62" y="20"/>
                  </a:lnTo>
                  <a:lnTo>
                    <a:pt x="64" y="26"/>
                  </a:lnTo>
                  <a:lnTo>
                    <a:pt x="66" y="32"/>
                  </a:lnTo>
                  <a:lnTo>
                    <a:pt x="64" y="38"/>
                  </a:lnTo>
                  <a:lnTo>
                    <a:pt x="62" y="44"/>
                  </a:lnTo>
                  <a:lnTo>
                    <a:pt x="60" y="50"/>
                  </a:lnTo>
                  <a:lnTo>
                    <a:pt x="56" y="56"/>
                  </a:lnTo>
                  <a:lnTo>
                    <a:pt x="50" y="60"/>
                  </a:lnTo>
                  <a:lnTo>
                    <a:pt x="46" y="62"/>
                  </a:lnTo>
                  <a:lnTo>
                    <a:pt x="40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20" y="62"/>
                  </a:lnTo>
                  <a:lnTo>
                    <a:pt x="14" y="60"/>
                  </a:lnTo>
                  <a:lnTo>
                    <a:pt x="10" y="56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4" y="4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BBA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39"/>
            <p:cNvSpPr/>
            <p:nvPr/>
          </p:nvSpPr>
          <p:spPr>
            <a:xfrm>
              <a:off x="1538129100" y="1188221601"/>
              <a:ext cx="157252836" cy="126322567"/>
            </a:xfrm>
            <a:custGeom>
              <a:avLst/>
              <a:gdLst/>
              <a:ahLst/>
              <a:cxnLst/>
              <a:rect l="l" t="t" r="r" b="b"/>
              <a:pathLst>
                <a:path w="64" h="64" extrusionOk="0">
                  <a:moveTo>
                    <a:pt x="32" y="0"/>
                  </a:moveTo>
                  <a:lnTo>
                    <a:pt x="32" y="0"/>
                  </a:lnTo>
                  <a:lnTo>
                    <a:pt x="38" y="0"/>
                  </a:lnTo>
                  <a:lnTo>
                    <a:pt x="44" y="2"/>
                  </a:lnTo>
                  <a:lnTo>
                    <a:pt x="56" y="10"/>
                  </a:lnTo>
                  <a:lnTo>
                    <a:pt x="62" y="20"/>
                  </a:lnTo>
                  <a:lnTo>
                    <a:pt x="64" y="26"/>
                  </a:lnTo>
                  <a:lnTo>
                    <a:pt x="64" y="32"/>
                  </a:lnTo>
                  <a:lnTo>
                    <a:pt x="64" y="38"/>
                  </a:lnTo>
                  <a:lnTo>
                    <a:pt x="62" y="44"/>
                  </a:lnTo>
                  <a:lnTo>
                    <a:pt x="56" y="54"/>
                  </a:lnTo>
                  <a:lnTo>
                    <a:pt x="44" y="62"/>
                  </a:lnTo>
                  <a:lnTo>
                    <a:pt x="38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20" y="62"/>
                  </a:lnTo>
                  <a:lnTo>
                    <a:pt x="10" y="54"/>
                  </a:lnTo>
                  <a:lnTo>
                    <a:pt x="4" y="44"/>
                  </a:lnTo>
                  <a:lnTo>
                    <a:pt x="2" y="38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4" y="20"/>
                  </a:lnTo>
                  <a:lnTo>
                    <a:pt x="10" y="10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BB9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39"/>
            <p:cNvSpPr/>
            <p:nvPr/>
          </p:nvSpPr>
          <p:spPr>
            <a:xfrm>
              <a:off x="1543042946" y="1192169250"/>
              <a:ext cx="152338685" cy="118427407"/>
            </a:xfrm>
            <a:custGeom>
              <a:avLst/>
              <a:gdLst/>
              <a:ahLst/>
              <a:cxnLst/>
              <a:rect l="l" t="t" r="r" b="b"/>
              <a:pathLst>
                <a:path w="62" h="60" extrusionOk="0">
                  <a:moveTo>
                    <a:pt x="30" y="0"/>
                  </a:moveTo>
                  <a:lnTo>
                    <a:pt x="30" y="0"/>
                  </a:lnTo>
                  <a:lnTo>
                    <a:pt x="36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0" y="24"/>
                  </a:lnTo>
                  <a:lnTo>
                    <a:pt x="62" y="30"/>
                  </a:lnTo>
                  <a:lnTo>
                    <a:pt x="60" y="36"/>
                  </a:lnTo>
                  <a:lnTo>
                    <a:pt x="58" y="42"/>
                  </a:lnTo>
                  <a:lnTo>
                    <a:pt x="52" y="52"/>
                  </a:lnTo>
                  <a:lnTo>
                    <a:pt x="42" y="58"/>
                  </a:lnTo>
                  <a:lnTo>
                    <a:pt x="36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8" y="58"/>
                  </a:lnTo>
                  <a:lnTo>
                    <a:pt x="8" y="52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EBB89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9"/>
            <p:cNvSpPr/>
            <p:nvPr/>
          </p:nvSpPr>
          <p:spPr>
            <a:xfrm>
              <a:off x="1543042946" y="1192169250"/>
              <a:ext cx="147424534" cy="118427407"/>
            </a:xfrm>
            <a:custGeom>
              <a:avLst/>
              <a:gdLst/>
              <a:ahLst/>
              <a:cxnLst/>
              <a:rect l="l" t="t" r="r" b="b"/>
              <a:pathLst>
                <a:path w="60" h="60" extrusionOk="0">
                  <a:moveTo>
                    <a:pt x="30" y="0"/>
                  </a:moveTo>
                  <a:lnTo>
                    <a:pt x="30" y="0"/>
                  </a:lnTo>
                  <a:lnTo>
                    <a:pt x="36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60" y="36"/>
                  </a:lnTo>
                  <a:lnTo>
                    <a:pt x="58" y="42"/>
                  </a:lnTo>
                  <a:lnTo>
                    <a:pt x="52" y="52"/>
                  </a:lnTo>
                  <a:lnTo>
                    <a:pt x="42" y="58"/>
                  </a:lnTo>
                  <a:lnTo>
                    <a:pt x="36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8" y="58"/>
                  </a:lnTo>
                  <a:lnTo>
                    <a:pt x="10" y="52"/>
                  </a:lnTo>
                  <a:lnTo>
                    <a:pt x="2" y="42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2" y="18"/>
                  </a:lnTo>
                  <a:lnTo>
                    <a:pt x="10" y="8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EAB79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39"/>
            <p:cNvSpPr/>
            <p:nvPr/>
          </p:nvSpPr>
          <p:spPr>
            <a:xfrm>
              <a:off x="1547957573" y="1196116742"/>
              <a:ext cx="142510383" cy="110532246"/>
            </a:xfrm>
            <a:custGeom>
              <a:avLst/>
              <a:gdLst/>
              <a:ahLst/>
              <a:cxnLst/>
              <a:rect l="l" t="t" r="r" b="b"/>
              <a:pathLst>
                <a:path w="58" h="56" extrusionOk="0">
                  <a:moveTo>
                    <a:pt x="28" y="0"/>
                  </a:moveTo>
                  <a:lnTo>
                    <a:pt x="28" y="0"/>
                  </a:lnTo>
                  <a:lnTo>
                    <a:pt x="40" y="2"/>
                  </a:lnTo>
                  <a:lnTo>
                    <a:pt x="48" y="8"/>
                  </a:lnTo>
                  <a:lnTo>
                    <a:pt x="56" y="16"/>
                  </a:lnTo>
                  <a:lnTo>
                    <a:pt x="58" y="28"/>
                  </a:lnTo>
                  <a:lnTo>
                    <a:pt x="56" y="40"/>
                  </a:lnTo>
                  <a:lnTo>
                    <a:pt x="48" y="48"/>
                  </a:lnTo>
                  <a:lnTo>
                    <a:pt x="40" y="54"/>
                  </a:lnTo>
                  <a:lnTo>
                    <a:pt x="28" y="56"/>
                  </a:lnTo>
                  <a:lnTo>
                    <a:pt x="18" y="54"/>
                  </a:lnTo>
                  <a:lnTo>
                    <a:pt x="8" y="48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EAB59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39"/>
            <p:cNvSpPr/>
            <p:nvPr/>
          </p:nvSpPr>
          <p:spPr>
            <a:xfrm>
              <a:off x="1547957573" y="1196116742"/>
              <a:ext cx="137596231" cy="110532246"/>
            </a:xfrm>
            <a:custGeom>
              <a:avLst/>
              <a:gdLst/>
              <a:ahLst/>
              <a:cxnLst/>
              <a:rect l="l" t="t" r="r" b="b"/>
              <a:pathLst>
                <a:path w="56" h="56" extrusionOk="0">
                  <a:moveTo>
                    <a:pt x="28" y="0"/>
                  </a:moveTo>
                  <a:lnTo>
                    <a:pt x="28" y="0"/>
                  </a:lnTo>
                  <a:lnTo>
                    <a:pt x="40" y="2"/>
                  </a:lnTo>
                  <a:lnTo>
                    <a:pt x="48" y="8"/>
                  </a:lnTo>
                  <a:lnTo>
                    <a:pt x="54" y="18"/>
                  </a:lnTo>
                  <a:lnTo>
                    <a:pt x="56" y="28"/>
                  </a:lnTo>
                  <a:lnTo>
                    <a:pt x="54" y="38"/>
                  </a:lnTo>
                  <a:lnTo>
                    <a:pt x="48" y="48"/>
                  </a:lnTo>
                  <a:lnTo>
                    <a:pt x="40" y="54"/>
                  </a:lnTo>
                  <a:lnTo>
                    <a:pt x="28" y="56"/>
                  </a:lnTo>
                  <a:lnTo>
                    <a:pt x="18" y="54"/>
                  </a:lnTo>
                  <a:lnTo>
                    <a:pt x="8" y="48"/>
                  </a:lnTo>
                  <a:lnTo>
                    <a:pt x="2" y="38"/>
                  </a:lnTo>
                  <a:lnTo>
                    <a:pt x="0" y="28"/>
                  </a:lnTo>
                  <a:lnTo>
                    <a:pt x="2" y="18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EAB59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9"/>
            <p:cNvSpPr/>
            <p:nvPr/>
          </p:nvSpPr>
          <p:spPr>
            <a:xfrm>
              <a:off x="1552871419" y="1200064390"/>
              <a:ext cx="132682081" cy="102637086"/>
            </a:xfrm>
            <a:custGeom>
              <a:avLst/>
              <a:gdLst/>
              <a:ahLst/>
              <a:cxnLst/>
              <a:rect l="l" t="t" r="r" b="b"/>
              <a:pathLst>
                <a:path w="54" h="52" extrusionOk="0">
                  <a:moveTo>
                    <a:pt x="26" y="0"/>
                  </a:moveTo>
                  <a:lnTo>
                    <a:pt x="26" y="0"/>
                  </a:lnTo>
                  <a:lnTo>
                    <a:pt x="36" y="2"/>
                  </a:lnTo>
                  <a:lnTo>
                    <a:pt x="46" y="6"/>
                  </a:lnTo>
                  <a:lnTo>
                    <a:pt x="52" y="16"/>
                  </a:lnTo>
                  <a:lnTo>
                    <a:pt x="54" y="26"/>
                  </a:lnTo>
                  <a:lnTo>
                    <a:pt x="52" y="36"/>
                  </a:lnTo>
                  <a:lnTo>
                    <a:pt x="46" y="44"/>
                  </a:lnTo>
                  <a:lnTo>
                    <a:pt x="36" y="50"/>
                  </a:lnTo>
                  <a:lnTo>
                    <a:pt x="26" y="52"/>
                  </a:lnTo>
                  <a:lnTo>
                    <a:pt x="16" y="50"/>
                  </a:lnTo>
                  <a:lnTo>
                    <a:pt x="8" y="44"/>
                  </a:lnTo>
                  <a:lnTo>
                    <a:pt x="2" y="36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6"/>
                  </a:lnTo>
                  <a:lnTo>
                    <a:pt x="16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AB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9"/>
            <p:cNvSpPr/>
            <p:nvPr/>
          </p:nvSpPr>
          <p:spPr>
            <a:xfrm>
              <a:off x="1552871419" y="1200064390"/>
              <a:ext cx="127767929" cy="102637086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26" y="0"/>
                  </a:move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50" y="16"/>
                  </a:lnTo>
                  <a:lnTo>
                    <a:pt x="52" y="26"/>
                  </a:lnTo>
                  <a:lnTo>
                    <a:pt x="50" y="36"/>
                  </a:lnTo>
                  <a:lnTo>
                    <a:pt x="44" y="44"/>
                  </a:lnTo>
                  <a:lnTo>
                    <a:pt x="36" y="50"/>
                  </a:lnTo>
                  <a:lnTo>
                    <a:pt x="26" y="52"/>
                  </a:lnTo>
                  <a:lnTo>
                    <a:pt x="16" y="50"/>
                  </a:lnTo>
                  <a:lnTo>
                    <a:pt x="8" y="44"/>
                  </a:lnTo>
                  <a:lnTo>
                    <a:pt x="2" y="36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AB29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9"/>
            <p:cNvSpPr/>
            <p:nvPr/>
          </p:nvSpPr>
          <p:spPr>
            <a:xfrm>
              <a:off x="1557786046" y="1204012039"/>
              <a:ext cx="122853779" cy="94741925"/>
            </a:xfrm>
            <a:custGeom>
              <a:avLst/>
              <a:gdLst/>
              <a:ahLst/>
              <a:cxnLst/>
              <a:rect l="l" t="t" r="r" b="b"/>
              <a:pathLst>
                <a:path w="50" h="48" extrusionOk="0">
                  <a:moveTo>
                    <a:pt x="24" y="0"/>
                  </a:moveTo>
                  <a:lnTo>
                    <a:pt x="24" y="0"/>
                  </a:lnTo>
                  <a:lnTo>
                    <a:pt x="34" y="2"/>
                  </a:lnTo>
                  <a:lnTo>
                    <a:pt x="42" y="6"/>
                  </a:lnTo>
                  <a:lnTo>
                    <a:pt x="48" y="14"/>
                  </a:lnTo>
                  <a:lnTo>
                    <a:pt x="50" y="24"/>
                  </a:lnTo>
                  <a:lnTo>
                    <a:pt x="48" y="34"/>
                  </a:lnTo>
                  <a:lnTo>
                    <a:pt x="42" y="42"/>
                  </a:lnTo>
                  <a:lnTo>
                    <a:pt x="34" y="46"/>
                  </a:lnTo>
                  <a:lnTo>
                    <a:pt x="24" y="48"/>
                  </a:lnTo>
                  <a:lnTo>
                    <a:pt x="14" y="46"/>
                  </a:lnTo>
                  <a:lnTo>
                    <a:pt x="6" y="42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AB09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39"/>
            <p:cNvSpPr/>
            <p:nvPr/>
          </p:nvSpPr>
          <p:spPr>
            <a:xfrm>
              <a:off x="1557786046" y="1204012039"/>
              <a:ext cx="117939627" cy="94741925"/>
            </a:xfrm>
            <a:custGeom>
              <a:avLst/>
              <a:gdLst/>
              <a:ahLst/>
              <a:cxnLst/>
              <a:rect l="l" t="t" r="r" b="b"/>
              <a:pathLst>
                <a:path w="48" h="48" extrusionOk="0">
                  <a:moveTo>
                    <a:pt x="24" y="0"/>
                  </a:moveTo>
                  <a:lnTo>
                    <a:pt x="24" y="0"/>
                  </a:lnTo>
                  <a:lnTo>
                    <a:pt x="34" y="2"/>
                  </a:lnTo>
                  <a:lnTo>
                    <a:pt x="42" y="8"/>
                  </a:lnTo>
                  <a:lnTo>
                    <a:pt x="46" y="14"/>
                  </a:lnTo>
                  <a:lnTo>
                    <a:pt x="48" y="24"/>
                  </a:lnTo>
                  <a:lnTo>
                    <a:pt x="46" y="34"/>
                  </a:lnTo>
                  <a:lnTo>
                    <a:pt x="42" y="40"/>
                  </a:lnTo>
                  <a:lnTo>
                    <a:pt x="34" y="46"/>
                  </a:lnTo>
                  <a:lnTo>
                    <a:pt x="24" y="48"/>
                  </a:lnTo>
                  <a:lnTo>
                    <a:pt x="16" y="46"/>
                  </a:lnTo>
                  <a:lnTo>
                    <a:pt x="8" y="40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AAF9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39"/>
            <p:cNvSpPr/>
            <p:nvPr/>
          </p:nvSpPr>
          <p:spPr>
            <a:xfrm>
              <a:off x="1562699892" y="1207959531"/>
              <a:ext cx="113025476" cy="86846765"/>
            </a:xfrm>
            <a:custGeom>
              <a:avLst/>
              <a:gdLst/>
              <a:ahLst/>
              <a:cxnLst/>
              <a:rect l="l" t="t" r="r" b="b"/>
              <a:pathLst>
                <a:path w="46" h="44" extrusionOk="0">
                  <a:moveTo>
                    <a:pt x="22" y="0"/>
                  </a:moveTo>
                  <a:lnTo>
                    <a:pt x="22" y="0"/>
                  </a:lnTo>
                  <a:lnTo>
                    <a:pt x="32" y="0"/>
                  </a:lnTo>
                  <a:lnTo>
                    <a:pt x="38" y="6"/>
                  </a:lnTo>
                  <a:lnTo>
                    <a:pt x="44" y="14"/>
                  </a:lnTo>
                  <a:lnTo>
                    <a:pt x="46" y="22"/>
                  </a:lnTo>
                  <a:lnTo>
                    <a:pt x="44" y="30"/>
                  </a:lnTo>
                  <a:lnTo>
                    <a:pt x="38" y="38"/>
                  </a:lnTo>
                  <a:lnTo>
                    <a:pt x="32" y="44"/>
                  </a:lnTo>
                  <a:lnTo>
                    <a:pt x="22" y="44"/>
                  </a:lnTo>
                  <a:lnTo>
                    <a:pt x="14" y="44"/>
                  </a:lnTo>
                  <a:lnTo>
                    <a:pt x="6" y="38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4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9AE9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9"/>
            <p:cNvSpPr/>
            <p:nvPr/>
          </p:nvSpPr>
          <p:spPr>
            <a:xfrm>
              <a:off x="1562699892" y="1207959531"/>
              <a:ext cx="108111325" cy="86846765"/>
            </a:xfrm>
            <a:custGeom>
              <a:avLst/>
              <a:gdLst/>
              <a:ahLst/>
              <a:cxnLst/>
              <a:rect l="l" t="t" r="r" b="b"/>
              <a:pathLst>
                <a:path w="44" h="44" extrusionOk="0">
                  <a:moveTo>
                    <a:pt x="22" y="0"/>
                  </a:moveTo>
                  <a:lnTo>
                    <a:pt x="22" y="0"/>
                  </a:lnTo>
                  <a:lnTo>
                    <a:pt x="30" y="2"/>
                  </a:lnTo>
                  <a:lnTo>
                    <a:pt x="38" y="6"/>
                  </a:lnTo>
                  <a:lnTo>
                    <a:pt x="42" y="14"/>
                  </a:lnTo>
                  <a:lnTo>
                    <a:pt x="44" y="22"/>
                  </a:lnTo>
                  <a:lnTo>
                    <a:pt x="42" y="30"/>
                  </a:lnTo>
                  <a:lnTo>
                    <a:pt x="38" y="38"/>
                  </a:lnTo>
                  <a:lnTo>
                    <a:pt x="30" y="42"/>
                  </a:lnTo>
                  <a:lnTo>
                    <a:pt x="22" y="44"/>
                  </a:lnTo>
                  <a:lnTo>
                    <a:pt x="14" y="42"/>
                  </a:lnTo>
                  <a:lnTo>
                    <a:pt x="6" y="38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9AC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9"/>
            <p:cNvSpPr/>
            <p:nvPr/>
          </p:nvSpPr>
          <p:spPr>
            <a:xfrm>
              <a:off x="1567613739" y="1211907180"/>
              <a:ext cx="103197174" cy="78951604"/>
            </a:xfrm>
            <a:custGeom>
              <a:avLst/>
              <a:gdLst/>
              <a:ahLst/>
              <a:cxnLst/>
              <a:rect l="l" t="t" r="r" b="b"/>
              <a:pathLst>
                <a:path w="42" h="40" extrusionOk="0">
                  <a:moveTo>
                    <a:pt x="20" y="0"/>
                  </a:moveTo>
                  <a:lnTo>
                    <a:pt x="20" y="0"/>
                  </a:lnTo>
                  <a:lnTo>
                    <a:pt x="28" y="0"/>
                  </a:lnTo>
                  <a:lnTo>
                    <a:pt x="36" y="6"/>
                  </a:lnTo>
                  <a:lnTo>
                    <a:pt x="40" y="12"/>
                  </a:lnTo>
                  <a:lnTo>
                    <a:pt x="42" y="20"/>
                  </a:lnTo>
                  <a:lnTo>
                    <a:pt x="40" y="28"/>
                  </a:lnTo>
                  <a:lnTo>
                    <a:pt x="36" y="34"/>
                  </a:lnTo>
                  <a:lnTo>
                    <a:pt x="28" y="40"/>
                  </a:lnTo>
                  <a:lnTo>
                    <a:pt x="20" y="40"/>
                  </a:lnTo>
                  <a:lnTo>
                    <a:pt x="12" y="40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9AC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39"/>
            <p:cNvSpPr/>
            <p:nvPr/>
          </p:nvSpPr>
          <p:spPr>
            <a:xfrm>
              <a:off x="1567613739" y="1211907180"/>
              <a:ext cx="98283022" cy="78951604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0"/>
                  </a:moveTo>
                  <a:lnTo>
                    <a:pt x="20" y="0"/>
                  </a:lnTo>
                  <a:lnTo>
                    <a:pt x="28" y="2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40" y="20"/>
                  </a:lnTo>
                  <a:lnTo>
                    <a:pt x="38" y="28"/>
                  </a:lnTo>
                  <a:lnTo>
                    <a:pt x="34" y="34"/>
                  </a:lnTo>
                  <a:lnTo>
                    <a:pt x="28" y="38"/>
                  </a:lnTo>
                  <a:lnTo>
                    <a:pt x="20" y="40"/>
                  </a:lnTo>
                  <a:lnTo>
                    <a:pt x="12" y="38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9AA9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39"/>
            <p:cNvSpPr/>
            <p:nvPr/>
          </p:nvSpPr>
          <p:spPr>
            <a:xfrm>
              <a:off x="1572528365" y="1215854672"/>
              <a:ext cx="93368872" cy="71056444"/>
            </a:xfrm>
            <a:custGeom>
              <a:avLst/>
              <a:gdLst/>
              <a:ahLst/>
              <a:cxnLst/>
              <a:rect l="l" t="t" r="r" b="b"/>
              <a:pathLst>
                <a:path w="38" h="36" extrusionOk="0">
                  <a:moveTo>
                    <a:pt x="18" y="0"/>
                  </a:moveTo>
                  <a:lnTo>
                    <a:pt x="18" y="0"/>
                  </a:lnTo>
                  <a:lnTo>
                    <a:pt x="26" y="0"/>
                  </a:lnTo>
                  <a:lnTo>
                    <a:pt x="32" y="4"/>
                  </a:lnTo>
                  <a:lnTo>
                    <a:pt x="36" y="10"/>
                  </a:lnTo>
                  <a:lnTo>
                    <a:pt x="38" y="18"/>
                  </a:lnTo>
                  <a:lnTo>
                    <a:pt x="36" y="26"/>
                  </a:lnTo>
                  <a:lnTo>
                    <a:pt x="32" y="32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6" y="32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2" y="10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E9A99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39"/>
            <p:cNvSpPr/>
            <p:nvPr/>
          </p:nvSpPr>
          <p:spPr>
            <a:xfrm>
              <a:off x="1572528365" y="1215854672"/>
              <a:ext cx="88454720" cy="71056444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6" y="18"/>
                  </a:moveTo>
                  <a:lnTo>
                    <a:pt x="36" y="18"/>
                  </a:lnTo>
                  <a:lnTo>
                    <a:pt x="34" y="24"/>
                  </a:lnTo>
                  <a:lnTo>
                    <a:pt x="32" y="30"/>
                  </a:lnTo>
                  <a:lnTo>
                    <a:pt x="26" y="34"/>
                  </a:lnTo>
                  <a:lnTo>
                    <a:pt x="18" y="36"/>
                  </a:lnTo>
                  <a:lnTo>
                    <a:pt x="12" y="34"/>
                  </a:lnTo>
                  <a:lnTo>
                    <a:pt x="6" y="30"/>
                  </a:lnTo>
                  <a:lnTo>
                    <a:pt x="2" y="24"/>
                  </a:lnTo>
                  <a:lnTo>
                    <a:pt x="0" y="18"/>
                  </a:lnTo>
                  <a:lnTo>
                    <a:pt x="2" y="10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6" y="2"/>
                  </a:lnTo>
                  <a:lnTo>
                    <a:pt x="32" y="6"/>
                  </a:lnTo>
                  <a:lnTo>
                    <a:pt x="34" y="10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E9A89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p39"/>
            <p:cNvSpPr/>
            <p:nvPr/>
          </p:nvSpPr>
          <p:spPr>
            <a:xfrm>
              <a:off x="1439845931" y="1038213611"/>
              <a:ext cx="260450011" cy="71056444"/>
            </a:xfrm>
            <a:custGeom>
              <a:avLst/>
              <a:gdLst/>
              <a:ahLst/>
              <a:cxnLst/>
              <a:rect l="l" t="t" r="r" b="b"/>
              <a:pathLst>
                <a:path w="106" h="36" extrusionOk="0">
                  <a:moveTo>
                    <a:pt x="0" y="36"/>
                  </a:moveTo>
                  <a:lnTo>
                    <a:pt x="0" y="36"/>
                  </a:lnTo>
                  <a:lnTo>
                    <a:pt x="4" y="34"/>
                  </a:lnTo>
                  <a:lnTo>
                    <a:pt x="10" y="30"/>
                  </a:lnTo>
                  <a:lnTo>
                    <a:pt x="20" y="26"/>
                  </a:lnTo>
                  <a:lnTo>
                    <a:pt x="30" y="24"/>
                  </a:lnTo>
                  <a:lnTo>
                    <a:pt x="44" y="22"/>
                  </a:lnTo>
                  <a:lnTo>
                    <a:pt x="58" y="24"/>
                  </a:lnTo>
                  <a:lnTo>
                    <a:pt x="76" y="28"/>
                  </a:lnTo>
                  <a:lnTo>
                    <a:pt x="80" y="28"/>
                  </a:lnTo>
                  <a:lnTo>
                    <a:pt x="88" y="28"/>
                  </a:lnTo>
                  <a:lnTo>
                    <a:pt x="94" y="26"/>
                  </a:lnTo>
                  <a:lnTo>
                    <a:pt x="98" y="24"/>
                  </a:lnTo>
                  <a:lnTo>
                    <a:pt x="102" y="20"/>
                  </a:lnTo>
                  <a:lnTo>
                    <a:pt x="106" y="12"/>
                  </a:lnTo>
                  <a:lnTo>
                    <a:pt x="104" y="14"/>
                  </a:lnTo>
                  <a:lnTo>
                    <a:pt x="96" y="18"/>
                  </a:lnTo>
                  <a:lnTo>
                    <a:pt x="88" y="18"/>
                  </a:lnTo>
                  <a:lnTo>
                    <a:pt x="82" y="18"/>
                  </a:lnTo>
                  <a:lnTo>
                    <a:pt x="78" y="14"/>
                  </a:lnTo>
                  <a:lnTo>
                    <a:pt x="70" y="10"/>
                  </a:lnTo>
                  <a:lnTo>
                    <a:pt x="62" y="6"/>
                  </a:lnTo>
                  <a:lnTo>
                    <a:pt x="52" y="2"/>
                  </a:lnTo>
                  <a:lnTo>
                    <a:pt x="42" y="0"/>
                  </a:lnTo>
                  <a:lnTo>
                    <a:pt x="30" y="2"/>
                  </a:lnTo>
                  <a:lnTo>
                    <a:pt x="20" y="8"/>
                  </a:lnTo>
                  <a:lnTo>
                    <a:pt x="10" y="2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39"/>
            <p:cNvSpPr/>
            <p:nvPr/>
          </p:nvSpPr>
          <p:spPr>
            <a:xfrm>
              <a:off x="432445008" y="1038213611"/>
              <a:ext cx="260450011" cy="71056444"/>
            </a:xfrm>
            <a:custGeom>
              <a:avLst/>
              <a:gdLst/>
              <a:ahLst/>
              <a:cxnLst/>
              <a:rect l="l" t="t" r="r" b="b"/>
              <a:pathLst>
                <a:path w="106" h="36" extrusionOk="0">
                  <a:moveTo>
                    <a:pt x="106" y="36"/>
                  </a:moveTo>
                  <a:lnTo>
                    <a:pt x="106" y="36"/>
                  </a:lnTo>
                  <a:lnTo>
                    <a:pt x="102" y="34"/>
                  </a:lnTo>
                  <a:lnTo>
                    <a:pt x="94" y="30"/>
                  </a:lnTo>
                  <a:lnTo>
                    <a:pt x="86" y="26"/>
                  </a:lnTo>
                  <a:lnTo>
                    <a:pt x="76" y="24"/>
                  </a:lnTo>
                  <a:lnTo>
                    <a:pt x="62" y="22"/>
                  </a:lnTo>
                  <a:lnTo>
                    <a:pt x="48" y="24"/>
                  </a:lnTo>
                  <a:lnTo>
                    <a:pt x="30" y="28"/>
                  </a:lnTo>
                  <a:lnTo>
                    <a:pt x="26" y="28"/>
                  </a:lnTo>
                  <a:lnTo>
                    <a:pt x="18" y="28"/>
                  </a:lnTo>
                  <a:lnTo>
                    <a:pt x="12" y="26"/>
                  </a:lnTo>
                  <a:lnTo>
                    <a:pt x="8" y="24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10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28" y="14"/>
                  </a:lnTo>
                  <a:lnTo>
                    <a:pt x="36" y="10"/>
                  </a:lnTo>
                  <a:lnTo>
                    <a:pt x="44" y="6"/>
                  </a:lnTo>
                  <a:lnTo>
                    <a:pt x="54" y="2"/>
                  </a:lnTo>
                  <a:lnTo>
                    <a:pt x="64" y="0"/>
                  </a:lnTo>
                  <a:lnTo>
                    <a:pt x="76" y="2"/>
                  </a:lnTo>
                  <a:lnTo>
                    <a:pt x="86" y="8"/>
                  </a:lnTo>
                  <a:lnTo>
                    <a:pt x="96" y="20"/>
                  </a:lnTo>
                  <a:lnTo>
                    <a:pt x="106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39"/>
            <p:cNvSpPr/>
            <p:nvPr/>
          </p:nvSpPr>
          <p:spPr>
            <a:xfrm>
              <a:off x="992658603" y="1085584613"/>
              <a:ext cx="98283022" cy="114479827"/>
            </a:xfrm>
            <a:custGeom>
              <a:avLst/>
              <a:gdLst/>
              <a:ahLst/>
              <a:cxnLst/>
              <a:rect l="l" t="t" r="r" b="b"/>
              <a:pathLst>
                <a:path w="40" h="58" extrusionOk="0">
                  <a:moveTo>
                    <a:pt x="18" y="2"/>
                  </a:moveTo>
                  <a:lnTo>
                    <a:pt x="12" y="8"/>
                  </a:lnTo>
                  <a:lnTo>
                    <a:pt x="6" y="18"/>
                  </a:lnTo>
                  <a:lnTo>
                    <a:pt x="2" y="32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2" y="54"/>
                  </a:lnTo>
                  <a:lnTo>
                    <a:pt x="6" y="56"/>
                  </a:lnTo>
                  <a:lnTo>
                    <a:pt x="12" y="58"/>
                  </a:lnTo>
                  <a:lnTo>
                    <a:pt x="22" y="56"/>
                  </a:lnTo>
                  <a:lnTo>
                    <a:pt x="26" y="56"/>
                  </a:lnTo>
                  <a:lnTo>
                    <a:pt x="34" y="54"/>
                  </a:lnTo>
                  <a:lnTo>
                    <a:pt x="38" y="52"/>
                  </a:lnTo>
                  <a:lnTo>
                    <a:pt x="40" y="44"/>
                  </a:lnTo>
                  <a:lnTo>
                    <a:pt x="36" y="36"/>
                  </a:lnTo>
                  <a:lnTo>
                    <a:pt x="34" y="30"/>
                  </a:lnTo>
                  <a:lnTo>
                    <a:pt x="32" y="20"/>
                  </a:lnTo>
                  <a:lnTo>
                    <a:pt x="28" y="4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ECC8A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39"/>
            <p:cNvSpPr/>
            <p:nvPr/>
          </p:nvSpPr>
          <p:spPr>
            <a:xfrm>
              <a:off x="992658603" y="1085584613"/>
              <a:ext cx="98283022" cy="110532246"/>
            </a:xfrm>
            <a:custGeom>
              <a:avLst/>
              <a:gdLst/>
              <a:ahLst/>
              <a:cxnLst/>
              <a:rect l="l" t="t" r="r" b="b"/>
              <a:pathLst>
                <a:path w="40" h="56" extrusionOk="0">
                  <a:moveTo>
                    <a:pt x="0" y="50"/>
                  </a:moveTo>
                  <a:lnTo>
                    <a:pt x="0" y="50"/>
                  </a:lnTo>
                  <a:lnTo>
                    <a:pt x="0" y="52"/>
                  </a:lnTo>
                  <a:lnTo>
                    <a:pt x="2" y="54"/>
                  </a:lnTo>
                  <a:lnTo>
                    <a:pt x="6" y="56"/>
                  </a:lnTo>
                  <a:lnTo>
                    <a:pt x="12" y="56"/>
                  </a:lnTo>
                  <a:lnTo>
                    <a:pt x="22" y="56"/>
                  </a:lnTo>
                  <a:lnTo>
                    <a:pt x="26" y="56"/>
                  </a:lnTo>
                  <a:lnTo>
                    <a:pt x="34" y="54"/>
                  </a:lnTo>
                  <a:lnTo>
                    <a:pt x="38" y="50"/>
                  </a:lnTo>
                  <a:lnTo>
                    <a:pt x="40" y="44"/>
                  </a:lnTo>
                  <a:lnTo>
                    <a:pt x="36" y="36"/>
                  </a:lnTo>
                  <a:lnTo>
                    <a:pt x="34" y="30"/>
                  </a:lnTo>
                  <a:lnTo>
                    <a:pt x="32" y="20"/>
                  </a:lnTo>
                  <a:lnTo>
                    <a:pt x="28" y="6"/>
                  </a:lnTo>
                  <a:lnTo>
                    <a:pt x="26" y="2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2" y="8"/>
                  </a:lnTo>
                  <a:lnTo>
                    <a:pt x="6" y="20"/>
                  </a:lnTo>
                  <a:lnTo>
                    <a:pt x="4" y="32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ECC9A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p39"/>
            <p:cNvSpPr/>
            <p:nvPr/>
          </p:nvSpPr>
          <p:spPr>
            <a:xfrm>
              <a:off x="997572450" y="1085584613"/>
              <a:ext cx="93368872" cy="110532246"/>
            </a:xfrm>
            <a:custGeom>
              <a:avLst/>
              <a:gdLst/>
              <a:ahLst/>
              <a:cxnLst/>
              <a:rect l="l" t="t" r="r" b="b"/>
              <a:pathLst>
                <a:path w="38" h="56" extrusionOk="0">
                  <a:moveTo>
                    <a:pt x="0" y="50"/>
                  </a:moveTo>
                  <a:lnTo>
                    <a:pt x="0" y="50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4" y="56"/>
                  </a:lnTo>
                  <a:lnTo>
                    <a:pt x="10" y="56"/>
                  </a:lnTo>
                  <a:lnTo>
                    <a:pt x="20" y="56"/>
                  </a:lnTo>
                  <a:lnTo>
                    <a:pt x="24" y="56"/>
                  </a:lnTo>
                  <a:lnTo>
                    <a:pt x="32" y="54"/>
                  </a:lnTo>
                  <a:lnTo>
                    <a:pt x="36" y="50"/>
                  </a:lnTo>
                  <a:lnTo>
                    <a:pt x="38" y="44"/>
                  </a:lnTo>
                  <a:lnTo>
                    <a:pt x="34" y="36"/>
                  </a:lnTo>
                  <a:lnTo>
                    <a:pt x="32" y="30"/>
                  </a:lnTo>
                  <a:lnTo>
                    <a:pt x="30" y="20"/>
                  </a:lnTo>
                  <a:lnTo>
                    <a:pt x="26" y="6"/>
                  </a:lnTo>
                  <a:lnTo>
                    <a:pt x="24" y="2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0" y="8"/>
                  </a:lnTo>
                  <a:lnTo>
                    <a:pt x="6" y="20"/>
                  </a:lnTo>
                  <a:lnTo>
                    <a:pt x="2" y="32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ECCAA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39"/>
            <p:cNvSpPr/>
            <p:nvPr/>
          </p:nvSpPr>
          <p:spPr>
            <a:xfrm>
              <a:off x="997572450" y="1089532105"/>
              <a:ext cx="88454720" cy="106584666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0" y="46"/>
                  </a:moveTo>
                  <a:lnTo>
                    <a:pt x="0" y="46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6" y="54"/>
                  </a:lnTo>
                  <a:lnTo>
                    <a:pt x="10" y="54"/>
                  </a:lnTo>
                  <a:lnTo>
                    <a:pt x="20" y="54"/>
                  </a:lnTo>
                  <a:lnTo>
                    <a:pt x="24" y="54"/>
                  </a:lnTo>
                  <a:lnTo>
                    <a:pt x="32" y="52"/>
                  </a:lnTo>
                  <a:lnTo>
                    <a:pt x="36" y="48"/>
                  </a:lnTo>
                  <a:lnTo>
                    <a:pt x="36" y="42"/>
                  </a:lnTo>
                  <a:lnTo>
                    <a:pt x="34" y="34"/>
                  </a:lnTo>
                  <a:lnTo>
                    <a:pt x="32" y="28"/>
                  </a:lnTo>
                  <a:lnTo>
                    <a:pt x="30" y="18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0" y="8"/>
                  </a:lnTo>
                  <a:lnTo>
                    <a:pt x="6" y="18"/>
                  </a:lnTo>
                  <a:lnTo>
                    <a:pt x="2" y="3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EDCBA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39"/>
            <p:cNvSpPr/>
            <p:nvPr/>
          </p:nvSpPr>
          <p:spPr>
            <a:xfrm>
              <a:off x="997572450" y="1089532105"/>
              <a:ext cx="88454720" cy="106584666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0" y="46"/>
                  </a:moveTo>
                  <a:lnTo>
                    <a:pt x="0" y="46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6" y="54"/>
                  </a:lnTo>
                  <a:lnTo>
                    <a:pt x="10" y="54"/>
                  </a:lnTo>
                  <a:lnTo>
                    <a:pt x="20" y="54"/>
                  </a:lnTo>
                  <a:lnTo>
                    <a:pt x="24" y="54"/>
                  </a:lnTo>
                  <a:lnTo>
                    <a:pt x="32" y="52"/>
                  </a:lnTo>
                  <a:lnTo>
                    <a:pt x="36" y="48"/>
                  </a:lnTo>
                  <a:lnTo>
                    <a:pt x="36" y="42"/>
                  </a:lnTo>
                  <a:lnTo>
                    <a:pt x="34" y="34"/>
                  </a:lnTo>
                  <a:lnTo>
                    <a:pt x="32" y="28"/>
                  </a:lnTo>
                  <a:lnTo>
                    <a:pt x="30" y="18"/>
                  </a:lnTo>
                  <a:lnTo>
                    <a:pt x="26" y="6"/>
                  </a:lnTo>
                  <a:lnTo>
                    <a:pt x="24" y="2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2" y="8"/>
                  </a:lnTo>
                  <a:lnTo>
                    <a:pt x="6" y="18"/>
                  </a:lnTo>
                  <a:lnTo>
                    <a:pt x="2" y="3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EDCCA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39"/>
            <p:cNvSpPr/>
            <p:nvPr/>
          </p:nvSpPr>
          <p:spPr>
            <a:xfrm>
              <a:off x="997572450" y="1093479754"/>
              <a:ext cx="88454720" cy="102637086"/>
            </a:xfrm>
            <a:custGeom>
              <a:avLst/>
              <a:gdLst/>
              <a:ahLst/>
              <a:cxnLst/>
              <a:rect l="l" t="t" r="r" b="b"/>
              <a:pathLst>
                <a:path w="36" h="52" extrusionOk="0">
                  <a:moveTo>
                    <a:pt x="0" y="44"/>
                  </a:moveTo>
                  <a:lnTo>
                    <a:pt x="0" y="44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6" y="52"/>
                  </a:lnTo>
                  <a:lnTo>
                    <a:pt x="10" y="52"/>
                  </a:lnTo>
                  <a:lnTo>
                    <a:pt x="20" y="52"/>
                  </a:lnTo>
                  <a:lnTo>
                    <a:pt x="24" y="52"/>
                  </a:lnTo>
                  <a:lnTo>
                    <a:pt x="32" y="50"/>
                  </a:lnTo>
                  <a:lnTo>
                    <a:pt x="36" y="46"/>
                  </a:lnTo>
                  <a:lnTo>
                    <a:pt x="36" y="40"/>
                  </a:lnTo>
                  <a:lnTo>
                    <a:pt x="34" y="32"/>
                  </a:lnTo>
                  <a:lnTo>
                    <a:pt x="32" y="26"/>
                  </a:lnTo>
                  <a:lnTo>
                    <a:pt x="28" y="18"/>
                  </a:lnTo>
                  <a:lnTo>
                    <a:pt x="26" y="4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2" y="6"/>
                  </a:lnTo>
                  <a:lnTo>
                    <a:pt x="6" y="18"/>
                  </a:lnTo>
                  <a:lnTo>
                    <a:pt x="2" y="28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EDCDA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39"/>
            <p:cNvSpPr/>
            <p:nvPr/>
          </p:nvSpPr>
          <p:spPr>
            <a:xfrm>
              <a:off x="997572450" y="1093479754"/>
              <a:ext cx="88454720" cy="102637086"/>
            </a:xfrm>
            <a:custGeom>
              <a:avLst/>
              <a:gdLst/>
              <a:ahLst/>
              <a:cxnLst/>
              <a:rect l="l" t="t" r="r" b="b"/>
              <a:pathLst>
                <a:path w="36" h="52" extrusionOk="0">
                  <a:moveTo>
                    <a:pt x="0" y="44"/>
                  </a:moveTo>
                  <a:lnTo>
                    <a:pt x="0" y="44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6" y="52"/>
                  </a:lnTo>
                  <a:lnTo>
                    <a:pt x="10" y="52"/>
                  </a:lnTo>
                  <a:lnTo>
                    <a:pt x="20" y="52"/>
                  </a:lnTo>
                  <a:lnTo>
                    <a:pt x="24" y="52"/>
                  </a:lnTo>
                  <a:lnTo>
                    <a:pt x="32" y="50"/>
                  </a:lnTo>
                  <a:lnTo>
                    <a:pt x="36" y="46"/>
                  </a:lnTo>
                  <a:lnTo>
                    <a:pt x="36" y="40"/>
                  </a:lnTo>
                  <a:lnTo>
                    <a:pt x="34" y="32"/>
                  </a:lnTo>
                  <a:lnTo>
                    <a:pt x="32" y="28"/>
                  </a:lnTo>
                  <a:lnTo>
                    <a:pt x="28" y="18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2" y="8"/>
                  </a:lnTo>
                  <a:lnTo>
                    <a:pt x="6" y="18"/>
                  </a:lnTo>
                  <a:lnTo>
                    <a:pt x="4" y="28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EDCD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p39"/>
            <p:cNvSpPr/>
            <p:nvPr/>
          </p:nvSpPr>
          <p:spPr>
            <a:xfrm>
              <a:off x="1002486296" y="1093479754"/>
              <a:ext cx="83540569" cy="102637086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0" y="44"/>
                  </a:moveTo>
                  <a:lnTo>
                    <a:pt x="0" y="44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4" y="50"/>
                  </a:lnTo>
                  <a:lnTo>
                    <a:pt x="10" y="52"/>
                  </a:lnTo>
                  <a:lnTo>
                    <a:pt x="18" y="52"/>
                  </a:lnTo>
                  <a:lnTo>
                    <a:pt x="22" y="50"/>
                  </a:lnTo>
                  <a:lnTo>
                    <a:pt x="28" y="50"/>
                  </a:lnTo>
                  <a:lnTo>
                    <a:pt x="34" y="46"/>
                  </a:lnTo>
                  <a:lnTo>
                    <a:pt x="34" y="40"/>
                  </a:lnTo>
                  <a:lnTo>
                    <a:pt x="30" y="32"/>
                  </a:lnTo>
                  <a:lnTo>
                    <a:pt x="28" y="28"/>
                  </a:lnTo>
                  <a:lnTo>
                    <a:pt x="26" y="18"/>
                  </a:lnTo>
                  <a:lnTo>
                    <a:pt x="24" y="6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10" y="8"/>
                  </a:lnTo>
                  <a:lnTo>
                    <a:pt x="4" y="18"/>
                  </a:lnTo>
                  <a:lnTo>
                    <a:pt x="2" y="28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EECEA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9" name="Google Shape;2139;p39"/>
            <p:cNvSpPr/>
            <p:nvPr/>
          </p:nvSpPr>
          <p:spPr>
            <a:xfrm>
              <a:off x="1002486296" y="1097427246"/>
              <a:ext cx="83540569" cy="98689506"/>
            </a:xfrm>
            <a:custGeom>
              <a:avLst/>
              <a:gdLst/>
              <a:ahLst/>
              <a:cxnLst/>
              <a:rect l="l" t="t" r="r" b="b"/>
              <a:pathLst>
                <a:path w="34" h="50" extrusionOk="0">
                  <a:moveTo>
                    <a:pt x="0" y="42"/>
                  </a:moveTo>
                  <a:lnTo>
                    <a:pt x="0" y="42"/>
                  </a:lnTo>
                  <a:lnTo>
                    <a:pt x="0" y="46"/>
                  </a:lnTo>
                  <a:lnTo>
                    <a:pt x="2" y="46"/>
                  </a:lnTo>
                  <a:lnTo>
                    <a:pt x="4" y="48"/>
                  </a:lnTo>
                  <a:lnTo>
                    <a:pt x="10" y="50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8" y="48"/>
                  </a:lnTo>
                  <a:lnTo>
                    <a:pt x="32" y="44"/>
                  </a:lnTo>
                  <a:lnTo>
                    <a:pt x="34" y="38"/>
                  </a:lnTo>
                  <a:lnTo>
                    <a:pt x="30" y="30"/>
                  </a:lnTo>
                  <a:lnTo>
                    <a:pt x="28" y="26"/>
                  </a:lnTo>
                  <a:lnTo>
                    <a:pt x="26" y="1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10" y="6"/>
                  </a:lnTo>
                  <a:lnTo>
                    <a:pt x="4" y="16"/>
                  </a:lnTo>
                  <a:lnTo>
                    <a:pt x="2" y="26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EECFB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p39"/>
            <p:cNvSpPr/>
            <p:nvPr/>
          </p:nvSpPr>
          <p:spPr>
            <a:xfrm>
              <a:off x="1002486296" y="1097427246"/>
              <a:ext cx="83540569" cy="98689506"/>
            </a:xfrm>
            <a:custGeom>
              <a:avLst/>
              <a:gdLst/>
              <a:ahLst/>
              <a:cxnLst/>
              <a:rect l="l" t="t" r="r" b="b"/>
              <a:pathLst>
                <a:path w="34" h="50" extrusionOk="0">
                  <a:moveTo>
                    <a:pt x="0" y="42"/>
                  </a:moveTo>
                  <a:lnTo>
                    <a:pt x="0" y="42"/>
                  </a:lnTo>
                  <a:lnTo>
                    <a:pt x="0" y="46"/>
                  </a:lnTo>
                  <a:lnTo>
                    <a:pt x="2" y="46"/>
                  </a:lnTo>
                  <a:lnTo>
                    <a:pt x="6" y="48"/>
                  </a:lnTo>
                  <a:lnTo>
                    <a:pt x="10" y="50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8" y="48"/>
                  </a:lnTo>
                  <a:lnTo>
                    <a:pt x="32" y="44"/>
                  </a:lnTo>
                  <a:lnTo>
                    <a:pt x="34" y="38"/>
                  </a:lnTo>
                  <a:lnTo>
                    <a:pt x="30" y="30"/>
                  </a:lnTo>
                  <a:lnTo>
                    <a:pt x="28" y="26"/>
                  </a:lnTo>
                  <a:lnTo>
                    <a:pt x="26" y="1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10" y="8"/>
                  </a:lnTo>
                  <a:lnTo>
                    <a:pt x="6" y="16"/>
                  </a:lnTo>
                  <a:lnTo>
                    <a:pt x="2" y="2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EED0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p39"/>
            <p:cNvSpPr/>
            <p:nvPr/>
          </p:nvSpPr>
          <p:spPr>
            <a:xfrm>
              <a:off x="1002486296" y="1101374894"/>
              <a:ext cx="78626418" cy="90794345"/>
            </a:xfrm>
            <a:custGeom>
              <a:avLst/>
              <a:gdLst/>
              <a:ahLst/>
              <a:cxnLst/>
              <a:rect l="l" t="t" r="r" b="b"/>
              <a:pathLst>
                <a:path w="32" h="46" extrusionOk="0">
                  <a:moveTo>
                    <a:pt x="0" y="40"/>
                  </a:moveTo>
                  <a:lnTo>
                    <a:pt x="0" y="40"/>
                  </a:lnTo>
                  <a:lnTo>
                    <a:pt x="0" y="42"/>
                  </a:lnTo>
                  <a:lnTo>
                    <a:pt x="2" y="44"/>
                  </a:lnTo>
                  <a:lnTo>
                    <a:pt x="6" y="46"/>
                  </a:lnTo>
                  <a:lnTo>
                    <a:pt x="10" y="46"/>
                  </a:lnTo>
                  <a:lnTo>
                    <a:pt x="20" y="46"/>
                  </a:lnTo>
                  <a:lnTo>
                    <a:pt x="22" y="46"/>
                  </a:lnTo>
                  <a:lnTo>
                    <a:pt x="28" y="44"/>
                  </a:lnTo>
                  <a:lnTo>
                    <a:pt x="32" y="42"/>
                  </a:lnTo>
                  <a:lnTo>
                    <a:pt x="32" y="36"/>
                  </a:lnTo>
                  <a:lnTo>
                    <a:pt x="30" y="28"/>
                  </a:lnTo>
                  <a:lnTo>
                    <a:pt x="28" y="24"/>
                  </a:lnTo>
                  <a:lnTo>
                    <a:pt x="26" y="16"/>
                  </a:lnTo>
                  <a:lnTo>
                    <a:pt x="22" y="4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0" y="6"/>
                  </a:lnTo>
                  <a:lnTo>
                    <a:pt x="6" y="16"/>
                  </a:lnTo>
                  <a:lnTo>
                    <a:pt x="2" y="2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EFD1B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2" name="Google Shape;2142;p39"/>
            <p:cNvSpPr/>
            <p:nvPr/>
          </p:nvSpPr>
          <p:spPr>
            <a:xfrm>
              <a:off x="1002486296" y="1101374894"/>
              <a:ext cx="78626418" cy="90794345"/>
            </a:xfrm>
            <a:custGeom>
              <a:avLst/>
              <a:gdLst/>
              <a:ahLst/>
              <a:cxnLst/>
              <a:rect l="l" t="t" r="r" b="b"/>
              <a:pathLst>
                <a:path w="32" h="46" extrusionOk="0">
                  <a:moveTo>
                    <a:pt x="0" y="40"/>
                  </a:moveTo>
                  <a:lnTo>
                    <a:pt x="0" y="40"/>
                  </a:lnTo>
                  <a:lnTo>
                    <a:pt x="2" y="44"/>
                  </a:lnTo>
                  <a:lnTo>
                    <a:pt x="6" y="46"/>
                  </a:lnTo>
                  <a:lnTo>
                    <a:pt x="10" y="46"/>
                  </a:lnTo>
                  <a:lnTo>
                    <a:pt x="20" y="46"/>
                  </a:lnTo>
                  <a:lnTo>
                    <a:pt x="22" y="46"/>
                  </a:lnTo>
                  <a:lnTo>
                    <a:pt x="28" y="44"/>
                  </a:lnTo>
                  <a:lnTo>
                    <a:pt x="32" y="42"/>
                  </a:lnTo>
                  <a:lnTo>
                    <a:pt x="32" y="36"/>
                  </a:lnTo>
                  <a:lnTo>
                    <a:pt x="30" y="30"/>
                  </a:lnTo>
                  <a:lnTo>
                    <a:pt x="28" y="24"/>
                  </a:lnTo>
                  <a:lnTo>
                    <a:pt x="26" y="1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10" y="6"/>
                  </a:lnTo>
                  <a:lnTo>
                    <a:pt x="6" y="16"/>
                  </a:lnTo>
                  <a:lnTo>
                    <a:pt x="4" y="2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EFD2B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3" name="Google Shape;2143;p39"/>
            <p:cNvSpPr/>
            <p:nvPr/>
          </p:nvSpPr>
          <p:spPr>
            <a:xfrm>
              <a:off x="1007400923" y="1101374894"/>
              <a:ext cx="73712267" cy="90794345"/>
            </a:xfrm>
            <a:custGeom>
              <a:avLst/>
              <a:gdLst/>
              <a:ahLst/>
              <a:cxnLst/>
              <a:rect l="l" t="t" r="r" b="b"/>
              <a:pathLst>
                <a:path w="30" h="46" extrusionOk="0">
                  <a:moveTo>
                    <a:pt x="0" y="40"/>
                  </a:moveTo>
                  <a:lnTo>
                    <a:pt x="0" y="40"/>
                  </a:lnTo>
                  <a:lnTo>
                    <a:pt x="0" y="44"/>
                  </a:lnTo>
                  <a:lnTo>
                    <a:pt x="4" y="46"/>
                  </a:lnTo>
                  <a:lnTo>
                    <a:pt x="8" y="46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6" y="44"/>
                  </a:lnTo>
                  <a:lnTo>
                    <a:pt x="30" y="42"/>
                  </a:lnTo>
                  <a:lnTo>
                    <a:pt x="30" y="36"/>
                  </a:lnTo>
                  <a:lnTo>
                    <a:pt x="28" y="30"/>
                  </a:lnTo>
                  <a:lnTo>
                    <a:pt x="26" y="24"/>
                  </a:lnTo>
                  <a:lnTo>
                    <a:pt x="24" y="16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2" y="2"/>
                  </a:lnTo>
                  <a:lnTo>
                    <a:pt x="8" y="8"/>
                  </a:lnTo>
                  <a:lnTo>
                    <a:pt x="4" y="16"/>
                  </a:lnTo>
                  <a:lnTo>
                    <a:pt x="2" y="2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EFD3B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4" name="Google Shape;2144;p39"/>
            <p:cNvSpPr/>
            <p:nvPr/>
          </p:nvSpPr>
          <p:spPr>
            <a:xfrm>
              <a:off x="1007400923" y="1105322387"/>
              <a:ext cx="73712267" cy="86846765"/>
            </a:xfrm>
            <a:custGeom>
              <a:avLst/>
              <a:gdLst/>
              <a:ahLst/>
              <a:cxnLst/>
              <a:rect l="l" t="t" r="r" b="b"/>
              <a:pathLst>
                <a:path w="30" h="44" extrusionOk="0">
                  <a:moveTo>
                    <a:pt x="0" y="38"/>
                  </a:moveTo>
                  <a:lnTo>
                    <a:pt x="0" y="38"/>
                  </a:lnTo>
                  <a:lnTo>
                    <a:pt x="2" y="42"/>
                  </a:lnTo>
                  <a:lnTo>
                    <a:pt x="4" y="44"/>
                  </a:lnTo>
                  <a:lnTo>
                    <a:pt x="8" y="44"/>
                  </a:lnTo>
                  <a:lnTo>
                    <a:pt x="18" y="44"/>
                  </a:lnTo>
                  <a:lnTo>
                    <a:pt x="20" y="44"/>
                  </a:lnTo>
                  <a:lnTo>
                    <a:pt x="26" y="42"/>
                  </a:lnTo>
                  <a:lnTo>
                    <a:pt x="30" y="40"/>
                  </a:lnTo>
                  <a:lnTo>
                    <a:pt x="30" y="34"/>
                  </a:lnTo>
                  <a:lnTo>
                    <a:pt x="28" y="28"/>
                  </a:lnTo>
                  <a:lnTo>
                    <a:pt x="26" y="22"/>
                  </a:lnTo>
                  <a:lnTo>
                    <a:pt x="24" y="14"/>
                  </a:lnTo>
                  <a:lnTo>
                    <a:pt x="20" y="4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10" y="6"/>
                  </a:lnTo>
                  <a:lnTo>
                    <a:pt x="4" y="14"/>
                  </a:lnTo>
                  <a:lnTo>
                    <a:pt x="2" y="2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0D4B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p39"/>
            <p:cNvSpPr/>
            <p:nvPr/>
          </p:nvSpPr>
          <p:spPr>
            <a:xfrm>
              <a:off x="1007400923" y="1105322387"/>
              <a:ext cx="73712267" cy="86846765"/>
            </a:xfrm>
            <a:custGeom>
              <a:avLst/>
              <a:gdLst/>
              <a:ahLst/>
              <a:cxnLst/>
              <a:rect l="l" t="t" r="r" b="b"/>
              <a:pathLst>
                <a:path w="30" h="44" extrusionOk="0">
                  <a:moveTo>
                    <a:pt x="0" y="38"/>
                  </a:moveTo>
                  <a:lnTo>
                    <a:pt x="0" y="38"/>
                  </a:lnTo>
                  <a:lnTo>
                    <a:pt x="2" y="42"/>
                  </a:lnTo>
                  <a:lnTo>
                    <a:pt x="4" y="44"/>
                  </a:lnTo>
                  <a:lnTo>
                    <a:pt x="8" y="44"/>
                  </a:lnTo>
                  <a:lnTo>
                    <a:pt x="18" y="44"/>
                  </a:lnTo>
                  <a:lnTo>
                    <a:pt x="20" y="44"/>
                  </a:lnTo>
                  <a:lnTo>
                    <a:pt x="26" y="42"/>
                  </a:lnTo>
                  <a:lnTo>
                    <a:pt x="30" y="40"/>
                  </a:lnTo>
                  <a:lnTo>
                    <a:pt x="30" y="34"/>
                  </a:lnTo>
                  <a:lnTo>
                    <a:pt x="28" y="28"/>
                  </a:lnTo>
                  <a:lnTo>
                    <a:pt x="26" y="24"/>
                  </a:lnTo>
                  <a:lnTo>
                    <a:pt x="24" y="16"/>
                  </a:lnTo>
                  <a:lnTo>
                    <a:pt x="20" y="4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10" y="6"/>
                  </a:lnTo>
                  <a:lnTo>
                    <a:pt x="4" y="16"/>
                  </a:lnTo>
                  <a:lnTo>
                    <a:pt x="2" y="2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0D5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6" name="Google Shape;2146;p39"/>
            <p:cNvSpPr/>
            <p:nvPr/>
          </p:nvSpPr>
          <p:spPr>
            <a:xfrm>
              <a:off x="1007400923" y="1109270035"/>
              <a:ext cx="73712267" cy="82899185"/>
            </a:xfrm>
            <a:custGeom>
              <a:avLst/>
              <a:gdLst/>
              <a:ahLst/>
              <a:cxnLst/>
              <a:rect l="l" t="t" r="r" b="b"/>
              <a:pathLst>
                <a:path w="30" h="42" extrusionOk="0">
                  <a:moveTo>
                    <a:pt x="0" y="36"/>
                  </a:moveTo>
                  <a:lnTo>
                    <a:pt x="0" y="36"/>
                  </a:lnTo>
                  <a:lnTo>
                    <a:pt x="2" y="40"/>
                  </a:lnTo>
                  <a:lnTo>
                    <a:pt x="6" y="42"/>
                  </a:lnTo>
                  <a:lnTo>
                    <a:pt x="10" y="42"/>
                  </a:lnTo>
                  <a:lnTo>
                    <a:pt x="18" y="42"/>
                  </a:lnTo>
                  <a:lnTo>
                    <a:pt x="20" y="42"/>
                  </a:lnTo>
                  <a:lnTo>
                    <a:pt x="26" y="40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28" y="26"/>
                  </a:lnTo>
                  <a:lnTo>
                    <a:pt x="26" y="22"/>
                  </a:lnTo>
                  <a:lnTo>
                    <a:pt x="24" y="14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6"/>
                  </a:lnTo>
                  <a:lnTo>
                    <a:pt x="6" y="14"/>
                  </a:lnTo>
                  <a:lnTo>
                    <a:pt x="2" y="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0D5B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7" name="Google Shape;2147;p39"/>
            <p:cNvSpPr/>
            <p:nvPr/>
          </p:nvSpPr>
          <p:spPr>
            <a:xfrm>
              <a:off x="1012314769" y="1109270035"/>
              <a:ext cx="68798115" cy="82899185"/>
            </a:xfrm>
            <a:custGeom>
              <a:avLst/>
              <a:gdLst/>
              <a:ahLst/>
              <a:cxnLst/>
              <a:rect l="l" t="t" r="r" b="b"/>
              <a:pathLst>
                <a:path w="28" h="42" extrusionOk="0">
                  <a:moveTo>
                    <a:pt x="0" y="36"/>
                  </a:moveTo>
                  <a:lnTo>
                    <a:pt x="0" y="36"/>
                  </a:lnTo>
                  <a:lnTo>
                    <a:pt x="0" y="40"/>
                  </a:lnTo>
                  <a:lnTo>
                    <a:pt x="4" y="40"/>
                  </a:lnTo>
                  <a:lnTo>
                    <a:pt x="8" y="42"/>
                  </a:lnTo>
                  <a:lnTo>
                    <a:pt x="16" y="42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26" y="36"/>
                  </a:lnTo>
                  <a:lnTo>
                    <a:pt x="28" y="32"/>
                  </a:lnTo>
                  <a:lnTo>
                    <a:pt x="26" y="26"/>
                  </a:lnTo>
                  <a:lnTo>
                    <a:pt x="24" y="22"/>
                  </a:lnTo>
                  <a:lnTo>
                    <a:pt x="22" y="14"/>
                  </a:lnTo>
                  <a:lnTo>
                    <a:pt x="18" y="4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8" y="6"/>
                  </a:lnTo>
                  <a:lnTo>
                    <a:pt x="4" y="14"/>
                  </a:lnTo>
                  <a:lnTo>
                    <a:pt x="0" y="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0D6B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8" name="Google Shape;2148;p39"/>
            <p:cNvSpPr/>
            <p:nvPr/>
          </p:nvSpPr>
          <p:spPr>
            <a:xfrm>
              <a:off x="1012314769" y="1109270035"/>
              <a:ext cx="68798115" cy="82899185"/>
            </a:xfrm>
            <a:custGeom>
              <a:avLst/>
              <a:gdLst/>
              <a:ahLst/>
              <a:cxnLst/>
              <a:rect l="l" t="t" r="r" b="b"/>
              <a:pathLst>
                <a:path w="28" h="42" extrusionOk="0">
                  <a:moveTo>
                    <a:pt x="0" y="36"/>
                  </a:moveTo>
                  <a:lnTo>
                    <a:pt x="0" y="36"/>
                  </a:lnTo>
                  <a:lnTo>
                    <a:pt x="0" y="40"/>
                  </a:lnTo>
                  <a:lnTo>
                    <a:pt x="8" y="42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26" y="36"/>
                  </a:lnTo>
                  <a:lnTo>
                    <a:pt x="28" y="32"/>
                  </a:lnTo>
                  <a:lnTo>
                    <a:pt x="24" y="26"/>
                  </a:lnTo>
                  <a:lnTo>
                    <a:pt x="24" y="22"/>
                  </a:lnTo>
                  <a:lnTo>
                    <a:pt x="22" y="14"/>
                  </a:lnTo>
                  <a:lnTo>
                    <a:pt x="18" y="4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8" y="6"/>
                  </a:lnTo>
                  <a:lnTo>
                    <a:pt x="4" y="14"/>
                  </a:lnTo>
                  <a:lnTo>
                    <a:pt x="2" y="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1D7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39"/>
            <p:cNvSpPr/>
            <p:nvPr/>
          </p:nvSpPr>
          <p:spPr>
            <a:xfrm>
              <a:off x="1012314769" y="1113217684"/>
              <a:ext cx="63883965" cy="75004024"/>
            </a:xfrm>
            <a:custGeom>
              <a:avLst/>
              <a:gdLst/>
              <a:ahLst/>
              <a:cxnLst/>
              <a:rect l="l" t="t" r="r" b="b"/>
              <a:pathLst>
                <a:path w="26" h="38" extrusionOk="0">
                  <a:moveTo>
                    <a:pt x="0" y="34"/>
                  </a:moveTo>
                  <a:lnTo>
                    <a:pt x="0" y="34"/>
                  </a:lnTo>
                  <a:lnTo>
                    <a:pt x="2" y="36"/>
                  </a:lnTo>
                  <a:lnTo>
                    <a:pt x="8" y="38"/>
                  </a:lnTo>
                  <a:lnTo>
                    <a:pt x="16" y="38"/>
                  </a:lnTo>
                  <a:lnTo>
                    <a:pt x="22" y="38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4" y="24"/>
                  </a:lnTo>
                  <a:lnTo>
                    <a:pt x="24" y="20"/>
                  </a:lnTo>
                  <a:lnTo>
                    <a:pt x="22" y="12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4"/>
                  </a:lnTo>
                  <a:lnTo>
                    <a:pt x="4" y="12"/>
                  </a:lnTo>
                  <a:lnTo>
                    <a:pt x="2" y="2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1D8B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0" name="Google Shape;2150;p39"/>
            <p:cNvSpPr/>
            <p:nvPr/>
          </p:nvSpPr>
          <p:spPr>
            <a:xfrm>
              <a:off x="1012314769" y="1113217684"/>
              <a:ext cx="63883965" cy="75004024"/>
            </a:xfrm>
            <a:custGeom>
              <a:avLst/>
              <a:gdLst/>
              <a:ahLst/>
              <a:cxnLst/>
              <a:rect l="l" t="t" r="r" b="b"/>
              <a:pathLst>
                <a:path w="26" h="38" extrusionOk="0">
                  <a:moveTo>
                    <a:pt x="0" y="34"/>
                  </a:moveTo>
                  <a:lnTo>
                    <a:pt x="0" y="34"/>
                  </a:lnTo>
                  <a:lnTo>
                    <a:pt x="2" y="36"/>
                  </a:lnTo>
                  <a:lnTo>
                    <a:pt x="8" y="38"/>
                  </a:lnTo>
                  <a:lnTo>
                    <a:pt x="16" y="38"/>
                  </a:lnTo>
                  <a:lnTo>
                    <a:pt x="22" y="38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4" y="24"/>
                  </a:lnTo>
                  <a:lnTo>
                    <a:pt x="22" y="20"/>
                  </a:lnTo>
                  <a:lnTo>
                    <a:pt x="22" y="14"/>
                  </a:lnTo>
                  <a:lnTo>
                    <a:pt x="18" y="4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8" y="6"/>
                  </a:lnTo>
                  <a:lnTo>
                    <a:pt x="4" y="14"/>
                  </a:lnTo>
                  <a:lnTo>
                    <a:pt x="2" y="2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1D9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1" name="Google Shape;2151;p39"/>
            <p:cNvSpPr/>
            <p:nvPr/>
          </p:nvSpPr>
          <p:spPr>
            <a:xfrm>
              <a:off x="1012314769" y="1117165176"/>
              <a:ext cx="63883965" cy="71056444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0" y="32"/>
                  </a:moveTo>
                  <a:lnTo>
                    <a:pt x="0" y="32"/>
                  </a:lnTo>
                  <a:lnTo>
                    <a:pt x="2" y="34"/>
                  </a:lnTo>
                  <a:lnTo>
                    <a:pt x="8" y="36"/>
                  </a:lnTo>
                  <a:lnTo>
                    <a:pt x="16" y="36"/>
                  </a:lnTo>
                  <a:lnTo>
                    <a:pt x="22" y="34"/>
                  </a:lnTo>
                  <a:lnTo>
                    <a:pt x="26" y="32"/>
                  </a:lnTo>
                  <a:lnTo>
                    <a:pt x="26" y="28"/>
                  </a:lnTo>
                  <a:lnTo>
                    <a:pt x="24" y="22"/>
                  </a:lnTo>
                  <a:lnTo>
                    <a:pt x="22" y="18"/>
                  </a:lnTo>
                  <a:lnTo>
                    <a:pt x="22" y="12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4"/>
                  </a:lnTo>
                  <a:lnTo>
                    <a:pt x="4" y="12"/>
                  </a:lnTo>
                  <a:lnTo>
                    <a:pt x="2" y="2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2DAC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2" name="Google Shape;2152;p39"/>
            <p:cNvSpPr/>
            <p:nvPr/>
          </p:nvSpPr>
          <p:spPr>
            <a:xfrm>
              <a:off x="1017229396" y="1117165176"/>
              <a:ext cx="58969813" cy="71056444"/>
            </a:xfrm>
            <a:custGeom>
              <a:avLst/>
              <a:gdLst/>
              <a:ahLst/>
              <a:cxnLst/>
              <a:rect l="l" t="t" r="r" b="b"/>
              <a:pathLst>
                <a:path w="24" h="36" extrusionOk="0">
                  <a:moveTo>
                    <a:pt x="0" y="32"/>
                  </a:moveTo>
                  <a:lnTo>
                    <a:pt x="0" y="32"/>
                  </a:lnTo>
                  <a:lnTo>
                    <a:pt x="0" y="34"/>
                  </a:lnTo>
                  <a:lnTo>
                    <a:pt x="6" y="36"/>
                  </a:lnTo>
                  <a:lnTo>
                    <a:pt x="14" y="36"/>
                  </a:lnTo>
                  <a:lnTo>
                    <a:pt x="20" y="34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2" y="22"/>
                  </a:lnTo>
                  <a:lnTo>
                    <a:pt x="20" y="18"/>
                  </a:lnTo>
                  <a:lnTo>
                    <a:pt x="18" y="12"/>
                  </a:lnTo>
                  <a:lnTo>
                    <a:pt x="16" y="4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4" y="12"/>
                  </a:lnTo>
                  <a:lnTo>
                    <a:pt x="0" y="2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2DBC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p39"/>
            <p:cNvSpPr/>
            <p:nvPr/>
          </p:nvSpPr>
          <p:spPr>
            <a:xfrm>
              <a:off x="1017229396" y="1117165176"/>
              <a:ext cx="58969813" cy="71056444"/>
            </a:xfrm>
            <a:custGeom>
              <a:avLst/>
              <a:gdLst/>
              <a:ahLst/>
              <a:cxnLst/>
              <a:rect l="l" t="t" r="r" b="b"/>
              <a:pathLst>
                <a:path w="24" h="36" extrusionOk="0">
                  <a:moveTo>
                    <a:pt x="0" y="30"/>
                  </a:moveTo>
                  <a:lnTo>
                    <a:pt x="0" y="30"/>
                  </a:lnTo>
                  <a:lnTo>
                    <a:pt x="0" y="34"/>
                  </a:lnTo>
                  <a:lnTo>
                    <a:pt x="6" y="36"/>
                  </a:lnTo>
                  <a:lnTo>
                    <a:pt x="14" y="36"/>
                  </a:lnTo>
                  <a:lnTo>
                    <a:pt x="20" y="34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2" y="22"/>
                  </a:lnTo>
                  <a:lnTo>
                    <a:pt x="20" y="20"/>
                  </a:lnTo>
                  <a:lnTo>
                    <a:pt x="18" y="12"/>
                  </a:lnTo>
                  <a:lnTo>
                    <a:pt x="16" y="4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8" y="6"/>
                  </a:lnTo>
                  <a:lnTo>
                    <a:pt x="4" y="12"/>
                  </a:lnTo>
                  <a:lnTo>
                    <a:pt x="2" y="2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2DCC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4" name="Google Shape;2154;p39"/>
            <p:cNvSpPr/>
            <p:nvPr/>
          </p:nvSpPr>
          <p:spPr>
            <a:xfrm>
              <a:off x="1017229396" y="1121112825"/>
              <a:ext cx="58969813" cy="67108864"/>
            </a:xfrm>
            <a:custGeom>
              <a:avLst/>
              <a:gdLst/>
              <a:ahLst/>
              <a:cxnLst/>
              <a:rect l="l" t="t" r="r" b="b"/>
              <a:pathLst>
                <a:path w="24" h="34" extrusionOk="0">
                  <a:moveTo>
                    <a:pt x="0" y="28"/>
                  </a:moveTo>
                  <a:lnTo>
                    <a:pt x="0" y="28"/>
                  </a:lnTo>
                  <a:lnTo>
                    <a:pt x="2" y="32"/>
                  </a:lnTo>
                  <a:lnTo>
                    <a:pt x="6" y="34"/>
                  </a:lnTo>
                  <a:lnTo>
                    <a:pt x="14" y="34"/>
                  </a:lnTo>
                  <a:lnTo>
                    <a:pt x="20" y="32"/>
                  </a:lnTo>
                  <a:lnTo>
                    <a:pt x="22" y="30"/>
                  </a:lnTo>
                  <a:lnTo>
                    <a:pt x="24" y="26"/>
                  </a:lnTo>
                  <a:lnTo>
                    <a:pt x="22" y="20"/>
                  </a:lnTo>
                  <a:lnTo>
                    <a:pt x="20" y="18"/>
                  </a:lnTo>
                  <a:lnTo>
                    <a:pt x="18" y="1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8" y="4"/>
                  </a:lnTo>
                  <a:lnTo>
                    <a:pt x="4" y="10"/>
                  </a:lnTo>
                  <a:lnTo>
                    <a:pt x="2" y="1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3DD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5" name="Google Shape;2155;p39"/>
            <p:cNvSpPr/>
            <p:nvPr/>
          </p:nvSpPr>
          <p:spPr>
            <a:xfrm>
              <a:off x="1017229396" y="1121112825"/>
              <a:ext cx="58969813" cy="67108864"/>
            </a:xfrm>
            <a:custGeom>
              <a:avLst/>
              <a:gdLst/>
              <a:ahLst/>
              <a:cxnLst/>
              <a:rect l="l" t="t" r="r" b="b"/>
              <a:pathLst>
                <a:path w="24" h="34" extrusionOk="0">
                  <a:moveTo>
                    <a:pt x="0" y="28"/>
                  </a:moveTo>
                  <a:lnTo>
                    <a:pt x="0" y="28"/>
                  </a:lnTo>
                  <a:lnTo>
                    <a:pt x="2" y="32"/>
                  </a:lnTo>
                  <a:lnTo>
                    <a:pt x="8" y="34"/>
                  </a:lnTo>
                  <a:lnTo>
                    <a:pt x="14" y="34"/>
                  </a:lnTo>
                  <a:lnTo>
                    <a:pt x="20" y="32"/>
                  </a:lnTo>
                  <a:lnTo>
                    <a:pt x="22" y="30"/>
                  </a:lnTo>
                  <a:lnTo>
                    <a:pt x="24" y="26"/>
                  </a:lnTo>
                  <a:lnTo>
                    <a:pt x="22" y="20"/>
                  </a:lnTo>
                  <a:lnTo>
                    <a:pt x="20" y="18"/>
                  </a:lnTo>
                  <a:lnTo>
                    <a:pt x="18" y="12"/>
                  </a:lnTo>
                  <a:lnTo>
                    <a:pt x="16" y="4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8" y="4"/>
                  </a:lnTo>
                  <a:lnTo>
                    <a:pt x="4" y="12"/>
                  </a:lnTo>
                  <a:lnTo>
                    <a:pt x="2" y="1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3DDC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6" name="Google Shape;2156;p39"/>
            <p:cNvSpPr/>
            <p:nvPr/>
          </p:nvSpPr>
          <p:spPr>
            <a:xfrm>
              <a:off x="1017229396" y="1125060317"/>
              <a:ext cx="54055663" cy="63161283"/>
            </a:xfrm>
            <a:custGeom>
              <a:avLst/>
              <a:gdLst/>
              <a:ahLst/>
              <a:cxnLst/>
              <a:rect l="l" t="t" r="r" b="b"/>
              <a:pathLst>
                <a:path w="22" h="32" extrusionOk="0">
                  <a:moveTo>
                    <a:pt x="0" y="26"/>
                  </a:moveTo>
                  <a:lnTo>
                    <a:pt x="0" y="26"/>
                  </a:lnTo>
                  <a:lnTo>
                    <a:pt x="2" y="30"/>
                  </a:lnTo>
                  <a:lnTo>
                    <a:pt x="8" y="32"/>
                  </a:lnTo>
                  <a:lnTo>
                    <a:pt x="14" y="30"/>
                  </a:lnTo>
                  <a:lnTo>
                    <a:pt x="20" y="30"/>
                  </a:lnTo>
                  <a:lnTo>
                    <a:pt x="22" y="28"/>
                  </a:lnTo>
                  <a:lnTo>
                    <a:pt x="22" y="24"/>
                  </a:lnTo>
                  <a:lnTo>
                    <a:pt x="22" y="20"/>
                  </a:lnTo>
                  <a:lnTo>
                    <a:pt x="20" y="16"/>
                  </a:lnTo>
                  <a:lnTo>
                    <a:pt x="18" y="10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8" y="4"/>
                  </a:lnTo>
                  <a:lnTo>
                    <a:pt x="4" y="10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3DEC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7" name="Google Shape;2157;p39"/>
            <p:cNvSpPr/>
            <p:nvPr/>
          </p:nvSpPr>
          <p:spPr>
            <a:xfrm>
              <a:off x="1022143242" y="1125060317"/>
              <a:ext cx="49141511" cy="59213703"/>
            </a:xfrm>
            <a:custGeom>
              <a:avLst/>
              <a:gdLst/>
              <a:ahLst/>
              <a:cxnLst/>
              <a:rect l="l" t="t" r="r" b="b"/>
              <a:pathLst>
                <a:path w="20" h="30" extrusionOk="0">
                  <a:moveTo>
                    <a:pt x="8" y="0"/>
                  </a:moveTo>
                  <a:lnTo>
                    <a:pt x="6" y="4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8" y="30"/>
                  </a:lnTo>
                  <a:lnTo>
                    <a:pt x="20" y="28"/>
                  </a:lnTo>
                  <a:lnTo>
                    <a:pt x="20" y="24"/>
                  </a:lnTo>
                  <a:lnTo>
                    <a:pt x="18" y="20"/>
                  </a:lnTo>
                  <a:lnTo>
                    <a:pt x="18" y="16"/>
                  </a:lnTo>
                  <a:lnTo>
                    <a:pt x="16" y="10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3DF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8" name="Google Shape;2158;p39"/>
            <p:cNvSpPr/>
            <p:nvPr/>
          </p:nvSpPr>
          <p:spPr>
            <a:xfrm>
              <a:off x="968087811" y="134217708"/>
              <a:ext cx="560213230" cy="331596739"/>
            </a:xfrm>
            <a:custGeom>
              <a:avLst/>
              <a:gdLst/>
              <a:ahLst/>
              <a:cxnLst/>
              <a:rect l="l" t="t" r="r" b="b"/>
              <a:pathLst>
                <a:path w="228" h="168" extrusionOk="0">
                  <a:moveTo>
                    <a:pt x="226" y="108"/>
                  </a:moveTo>
                  <a:lnTo>
                    <a:pt x="226" y="108"/>
                  </a:lnTo>
                  <a:lnTo>
                    <a:pt x="218" y="124"/>
                  </a:lnTo>
                  <a:lnTo>
                    <a:pt x="208" y="138"/>
                  </a:lnTo>
                  <a:lnTo>
                    <a:pt x="194" y="150"/>
                  </a:lnTo>
                  <a:lnTo>
                    <a:pt x="178" y="158"/>
                  </a:lnTo>
                  <a:lnTo>
                    <a:pt x="158" y="164"/>
                  </a:lnTo>
                  <a:lnTo>
                    <a:pt x="136" y="168"/>
                  </a:lnTo>
                  <a:lnTo>
                    <a:pt x="114" y="168"/>
                  </a:lnTo>
                  <a:lnTo>
                    <a:pt x="92" y="164"/>
                  </a:lnTo>
                  <a:lnTo>
                    <a:pt x="70" y="158"/>
                  </a:lnTo>
                  <a:lnTo>
                    <a:pt x="50" y="148"/>
                  </a:lnTo>
                  <a:lnTo>
                    <a:pt x="34" y="136"/>
                  </a:lnTo>
                  <a:lnTo>
                    <a:pt x="20" y="124"/>
                  </a:lnTo>
                  <a:lnTo>
                    <a:pt x="10" y="108"/>
                  </a:lnTo>
                  <a:lnTo>
                    <a:pt x="2" y="92"/>
                  </a:lnTo>
                  <a:lnTo>
                    <a:pt x="0" y="76"/>
                  </a:lnTo>
                  <a:lnTo>
                    <a:pt x="2" y="60"/>
                  </a:lnTo>
                  <a:lnTo>
                    <a:pt x="10" y="44"/>
                  </a:lnTo>
                  <a:lnTo>
                    <a:pt x="20" y="30"/>
                  </a:lnTo>
                  <a:lnTo>
                    <a:pt x="34" y="18"/>
                  </a:lnTo>
                  <a:lnTo>
                    <a:pt x="50" y="10"/>
                  </a:lnTo>
                  <a:lnTo>
                    <a:pt x="70" y="4"/>
                  </a:lnTo>
                  <a:lnTo>
                    <a:pt x="92" y="0"/>
                  </a:lnTo>
                  <a:lnTo>
                    <a:pt x="114" y="0"/>
                  </a:lnTo>
                  <a:lnTo>
                    <a:pt x="136" y="4"/>
                  </a:lnTo>
                  <a:lnTo>
                    <a:pt x="158" y="10"/>
                  </a:lnTo>
                  <a:lnTo>
                    <a:pt x="178" y="20"/>
                  </a:lnTo>
                  <a:lnTo>
                    <a:pt x="194" y="32"/>
                  </a:lnTo>
                  <a:lnTo>
                    <a:pt x="208" y="44"/>
                  </a:lnTo>
                  <a:lnTo>
                    <a:pt x="218" y="60"/>
                  </a:lnTo>
                  <a:lnTo>
                    <a:pt x="226" y="76"/>
                  </a:lnTo>
                  <a:lnTo>
                    <a:pt x="228" y="92"/>
                  </a:lnTo>
                  <a:lnTo>
                    <a:pt x="226" y="108"/>
                  </a:lnTo>
                  <a:close/>
                </a:path>
              </a:pathLst>
            </a:custGeom>
            <a:solidFill>
              <a:srgbClr val="C2962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9" name="Google Shape;2159;p39"/>
            <p:cNvSpPr/>
            <p:nvPr/>
          </p:nvSpPr>
          <p:spPr>
            <a:xfrm>
              <a:off x="977915504" y="138165278"/>
              <a:ext cx="540556625" cy="323701579"/>
            </a:xfrm>
            <a:custGeom>
              <a:avLst/>
              <a:gdLst/>
              <a:ahLst/>
              <a:cxnLst/>
              <a:rect l="l" t="t" r="r" b="b"/>
              <a:pathLst>
                <a:path w="220" h="164" extrusionOk="0">
                  <a:moveTo>
                    <a:pt x="218" y="106"/>
                  </a:moveTo>
                  <a:lnTo>
                    <a:pt x="218" y="106"/>
                  </a:lnTo>
                  <a:lnTo>
                    <a:pt x="212" y="122"/>
                  </a:lnTo>
                  <a:lnTo>
                    <a:pt x="202" y="134"/>
                  </a:lnTo>
                  <a:lnTo>
                    <a:pt x="188" y="146"/>
                  </a:lnTo>
                  <a:lnTo>
                    <a:pt x="172" y="154"/>
                  </a:lnTo>
                  <a:lnTo>
                    <a:pt x="152" y="160"/>
                  </a:lnTo>
                  <a:lnTo>
                    <a:pt x="132" y="164"/>
                  </a:lnTo>
                  <a:lnTo>
                    <a:pt x="110" y="164"/>
                  </a:lnTo>
                  <a:lnTo>
                    <a:pt x="88" y="160"/>
                  </a:lnTo>
                  <a:lnTo>
                    <a:pt x="68" y="154"/>
                  </a:lnTo>
                  <a:lnTo>
                    <a:pt x="48" y="144"/>
                  </a:lnTo>
                  <a:lnTo>
                    <a:pt x="32" y="134"/>
                  </a:lnTo>
                  <a:lnTo>
                    <a:pt x="18" y="120"/>
                  </a:lnTo>
                  <a:lnTo>
                    <a:pt x="8" y="106"/>
                  </a:lnTo>
                  <a:lnTo>
                    <a:pt x="2" y="90"/>
                  </a:lnTo>
                  <a:lnTo>
                    <a:pt x="0" y="74"/>
                  </a:lnTo>
                  <a:lnTo>
                    <a:pt x="2" y="58"/>
                  </a:lnTo>
                  <a:lnTo>
                    <a:pt x="8" y="42"/>
                  </a:lnTo>
                  <a:lnTo>
                    <a:pt x="18" y="30"/>
                  </a:lnTo>
                  <a:lnTo>
                    <a:pt x="32" y="18"/>
                  </a:lnTo>
                  <a:lnTo>
                    <a:pt x="48" y="10"/>
                  </a:lnTo>
                  <a:lnTo>
                    <a:pt x="68" y="4"/>
                  </a:lnTo>
                  <a:lnTo>
                    <a:pt x="88" y="0"/>
                  </a:lnTo>
                  <a:lnTo>
                    <a:pt x="110" y="0"/>
                  </a:lnTo>
                  <a:lnTo>
                    <a:pt x="132" y="4"/>
                  </a:lnTo>
                  <a:lnTo>
                    <a:pt x="152" y="10"/>
                  </a:lnTo>
                  <a:lnTo>
                    <a:pt x="172" y="20"/>
                  </a:lnTo>
                  <a:lnTo>
                    <a:pt x="188" y="30"/>
                  </a:lnTo>
                  <a:lnTo>
                    <a:pt x="202" y="44"/>
                  </a:lnTo>
                  <a:lnTo>
                    <a:pt x="212" y="58"/>
                  </a:lnTo>
                  <a:lnTo>
                    <a:pt x="218" y="74"/>
                  </a:lnTo>
                  <a:lnTo>
                    <a:pt x="220" y="90"/>
                  </a:lnTo>
                  <a:lnTo>
                    <a:pt x="218" y="106"/>
                  </a:lnTo>
                  <a:close/>
                </a:path>
              </a:pathLst>
            </a:custGeom>
            <a:solidFill>
              <a:srgbClr val="C3972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0" name="Google Shape;2160;p39"/>
            <p:cNvSpPr/>
            <p:nvPr/>
          </p:nvSpPr>
          <p:spPr>
            <a:xfrm>
              <a:off x="987743977" y="146060498"/>
              <a:ext cx="520900021" cy="307911258"/>
            </a:xfrm>
            <a:custGeom>
              <a:avLst/>
              <a:gdLst/>
              <a:ahLst/>
              <a:cxnLst/>
              <a:rect l="l" t="t" r="r" b="b"/>
              <a:pathLst>
                <a:path w="212" h="156" extrusionOk="0">
                  <a:moveTo>
                    <a:pt x="210" y="102"/>
                  </a:moveTo>
                  <a:lnTo>
                    <a:pt x="210" y="102"/>
                  </a:lnTo>
                  <a:lnTo>
                    <a:pt x="204" y="116"/>
                  </a:lnTo>
                  <a:lnTo>
                    <a:pt x="194" y="128"/>
                  </a:lnTo>
                  <a:lnTo>
                    <a:pt x="182" y="140"/>
                  </a:lnTo>
                  <a:lnTo>
                    <a:pt x="166" y="148"/>
                  </a:lnTo>
                  <a:lnTo>
                    <a:pt x="148" y="154"/>
                  </a:lnTo>
                  <a:lnTo>
                    <a:pt x="128" y="156"/>
                  </a:lnTo>
                  <a:lnTo>
                    <a:pt x="106" y="156"/>
                  </a:lnTo>
                  <a:lnTo>
                    <a:pt x="86" y="154"/>
                  </a:lnTo>
                  <a:lnTo>
                    <a:pt x="64" y="148"/>
                  </a:lnTo>
                  <a:lnTo>
                    <a:pt x="46" y="138"/>
                  </a:lnTo>
                  <a:lnTo>
                    <a:pt x="30" y="128"/>
                  </a:lnTo>
                  <a:lnTo>
                    <a:pt x="18" y="116"/>
                  </a:lnTo>
                  <a:lnTo>
                    <a:pt x="8" y="102"/>
                  </a:lnTo>
                  <a:lnTo>
                    <a:pt x="2" y="86"/>
                  </a:lnTo>
                  <a:lnTo>
                    <a:pt x="0" y="70"/>
                  </a:lnTo>
                  <a:lnTo>
                    <a:pt x="2" y="54"/>
                  </a:lnTo>
                  <a:lnTo>
                    <a:pt x="8" y="40"/>
                  </a:lnTo>
                  <a:lnTo>
                    <a:pt x="18" y="28"/>
                  </a:lnTo>
                  <a:lnTo>
                    <a:pt x="30" y="16"/>
                  </a:lnTo>
                  <a:lnTo>
                    <a:pt x="46" y="8"/>
                  </a:lnTo>
                  <a:lnTo>
                    <a:pt x="64" y="2"/>
                  </a:lnTo>
                  <a:lnTo>
                    <a:pt x="84" y="0"/>
                  </a:lnTo>
                  <a:lnTo>
                    <a:pt x="106" y="0"/>
                  </a:lnTo>
                  <a:lnTo>
                    <a:pt x="126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28"/>
                  </a:lnTo>
                  <a:lnTo>
                    <a:pt x="194" y="40"/>
                  </a:lnTo>
                  <a:lnTo>
                    <a:pt x="204" y="54"/>
                  </a:lnTo>
                  <a:lnTo>
                    <a:pt x="210" y="70"/>
                  </a:lnTo>
                  <a:lnTo>
                    <a:pt x="212" y="86"/>
                  </a:lnTo>
                  <a:lnTo>
                    <a:pt x="210" y="102"/>
                  </a:lnTo>
                  <a:close/>
                </a:path>
              </a:pathLst>
            </a:custGeom>
            <a:solidFill>
              <a:srgbClr val="C4993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1" name="Google Shape;2161;p39"/>
            <p:cNvSpPr/>
            <p:nvPr/>
          </p:nvSpPr>
          <p:spPr>
            <a:xfrm>
              <a:off x="992658603" y="150008068"/>
              <a:ext cx="511071718" cy="300016097"/>
            </a:xfrm>
            <a:custGeom>
              <a:avLst/>
              <a:gdLst/>
              <a:ahLst/>
              <a:cxnLst/>
              <a:rect l="l" t="t" r="r" b="b"/>
              <a:pathLst>
                <a:path w="208" h="152" extrusionOk="0">
                  <a:moveTo>
                    <a:pt x="206" y="98"/>
                  </a:moveTo>
                  <a:lnTo>
                    <a:pt x="206" y="98"/>
                  </a:lnTo>
                  <a:lnTo>
                    <a:pt x="200" y="112"/>
                  </a:lnTo>
                  <a:lnTo>
                    <a:pt x="190" y="126"/>
                  </a:lnTo>
                  <a:lnTo>
                    <a:pt x="176" y="136"/>
                  </a:lnTo>
                  <a:lnTo>
                    <a:pt x="162" y="144"/>
                  </a:lnTo>
                  <a:lnTo>
                    <a:pt x="144" y="150"/>
                  </a:lnTo>
                  <a:lnTo>
                    <a:pt x="124" y="152"/>
                  </a:lnTo>
                  <a:lnTo>
                    <a:pt x="104" y="152"/>
                  </a:lnTo>
                  <a:lnTo>
                    <a:pt x="84" y="150"/>
                  </a:lnTo>
                  <a:lnTo>
                    <a:pt x="64" y="144"/>
                  </a:lnTo>
                  <a:lnTo>
                    <a:pt x="46" y="134"/>
                  </a:lnTo>
                  <a:lnTo>
                    <a:pt x="30" y="124"/>
                  </a:lnTo>
                  <a:lnTo>
                    <a:pt x="18" y="112"/>
                  </a:lnTo>
                  <a:lnTo>
                    <a:pt x="8" y="98"/>
                  </a:lnTo>
                  <a:lnTo>
                    <a:pt x="2" y="84"/>
                  </a:lnTo>
                  <a:lnTo>
                    <a:pt x="0" y="68"/>
                  </a:lnTo>
                  <a:lnTo>
                    <a:pt x="2" y="54"/>
                  </a:lnTo>
                  <a:lnTo>
                    <a:pt x="8" y="40"/>
                  </a:lnTo>
                  <a:lnTo>
                    <a:pt x="18" y="26"/>
                  </a:lnTo>
                  <a:lnTo>
                    <a:pt x="32" y="16"/>
                  </a:lnTo>
                  <a:lnTo>
                    <a:pt x="46" y="8"/>
                  </a:lnTo>
                  <a:lnTo>
                    <a:pt x="64" y="2"/>
                  </a:lnTo>
                  <a:lnTo>
                    <a:pt x="84" y="0"/>
                  </a:lnTo>
                  <a:lnTo>
                    <a:pt x="104" y="0"/>
                  </a:lnTo>
                  <a:lnTo>
                    <a:pt x="124" y="2"/>
                  </a:lnTo>
                  <a:lnTo>
                    <a:pt x="144" y="8"/>
                  </a:lnTo>
                  <a:lnTo>
                    <a:pt x="162" y="18"/>
                  </a:lnTo>
                  <a:lnTo>
                    <a:pt x="178" y="28"/>
                  </a:lnTo>
                  <a:lnTo>
                    <a:pt x="190" y="40"/>
                  </a:lnTo>
                  <a:lnTo>
                    <a:pt x="200" y="54"/>
                  </a:lnTo>
                  <a:lnTo>
                    <a:pt x="206" y="68"/>
                  </a:lnTo>
                  <a:lnTo>
                    <a:pt x="208" y="84"/>
                  </a:lnTo>
                  <a:lnTo>
                    <a:pt x="206" y="98"/>
                  </a:lnTo>
                  <a:close/>
                </a:path>
              </a:pathLst>
            </a:custGeom>
            <a:solidFill>
              <a:srgbClr val="C59A3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2" name="Google Shape;2162;p39"/>
            <p:cNvSpPr/>
            <p:nvPr/>
          </p:nvSpPr>
          <p:spPr>
            <a:xfrm>
              <a:off x="1002486296" y="153955638"/>
              <a:ext cx="491415114" cy="292120937"/>
            </a:xfrm>
            <a:custGeom>
              <a:avLst/>
              <a:gdLst/>
              <a:ahLst/>
              <a:cxnLst/>
              <a:rect l="l" t="t" r="r" b="b"/>
              <a:pathLst>
                <a:path w="200" h="148" extrusionOk="0">
                  <a:moveTo>
                    <a:pt x="198" y="96"/>
                  </a:moveTo>
                  <a:lnTo>
                    <a:pt x="198" y="96"/>
                  </a:lnTo>
                  <a:lnTo>
                    <a:pt x="192" y="110"/>
                  </a:lnTo>
                  <a:lnTo>
                    <a:pt x="182" y="122"/>
                  </a:lnTo>
                  <a:lnTo>
                    <a:pt x="170" y="132"/>
                  </a:lnTo>
                  <a:lnTo>
                    <a:pt x="156" y="140"/>
                  </a:lnTo>
                  <a:lnTo>
                    <a:pt x="138" y="146"/>
                  </a:lnTo>
                  <a:lnTo>
                    <a:pt x="120" y="148"/>
                  </a:lnTo>
                  <a:lnTo>
                    <a:pt x="100" y="148"/>
                  </a:lnTo>
                  <a:lnTo>
                    <a:pt x="80" y="146"/>
                  </a:lnTo>
                  <a:lnTo>
                    <a:pt x="62" y="140"/>
                  </a:lnTo>
                  <a:lnTo>
                    <a:pt x="44" y="132"/>
                  </a:lnTo>
                  <a:lnTo>
                    <a:pt x="28" y="120"/>
                  </a:lnTo>
                  <a:lnTo>
                    <a:pt x="16" y="108"/>
                  </a:lnTo>
                  <a:lnTo>
                    <a:pt x="8" y="96"/>
                  </a:lnTo>
                  <a:lnTo>
                    <a:pt x="2" y="82"/>
                  </a:lnTo>
                  <a:lnTo>
                    <a:pt x="0" y="68"/>
                  </a:lnTo>
                  <a:lnTo>
                    <a:pt x="2" y="52"/>
                  </a:lnTo>
                  <a:lnTo>
                    <a:pt x="8" y="38"/>
                  </a:lnTo>
                  <a:lnTo>
                    <a:pt x="18" y="26"/>
                  </a:lnTo>
                  <a:lnTo>
                    <a:pt x="30" y="16"/>
                  </a:lnTo>
                  <a:lnTo>
                    <a:pt x="44" y="8"/>
                  </a:lnTo>
                  <a:lnTo>
                    <a:pt x="62" y="2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120" y="2"/>
                  </a:lnTo>
                  <a:lnTo>
                    <a:pt x="138" y="8"/>
                  </a:lnTo>
                  <a:lnTo>
                    <a:pt x="156" y="18"/>
                  </a:lnTo>
                  <a:lnTo>
                    <a:pt x="172" y="28"/>
                  </a:lnTo>
                  <a:lnTo>
                    <a:pt x="184" y="40"/>
                  </a:lnTo>
                  <a:lnTo>
                    <a:pt x="192" y="52"/>
                  </a:lnTo>
                  <a:lnTo>
                    <a:pt x="198" y="66"/>
                  </a:lnTo>
                  <a:lnTo>
                    <a:pt x="200" y="80"/>
                  </a:lnTo>
                  <a:lnTo>
                    <a:pt x="198" y="96"/>
                  </a:lnTo>
                  <a:close/>
                </a:path>
              </a:pathLst>
            </a:custGeom>
            <a:solidFill>
              <a:srgbClr val="C79C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3" name="Google Shape;2163;p39"/>
            <p:cNvSpPr/>
            <p:nvPr/>
          </p:nvSpPr>
          <p:spPr>
            <a:xfrm>
              <a:off x="1012314769" y="157903209"/>
              <a:ext cx="471758509" cy="284225776"/>
            </a:xfrm>
            <a:custGeom>
              <a:avLst/>
              <a:gdLst/>
              <a:ahLst/>
              <a:cxnLst/>
              <a:rect l="l" t="t" r="r" b="b"/>
              <a:pathLst>
                <a:path w="192" h="144" extrusionOk="0">
                  <a:moveTo>
                    <a:pt x="190" y="94"/>
                  </a:moveTo>
                  <a:lnTo>
                    <a:pt x="190" y="94"/>
                  </a:lnTo>
                  <a:lnTo>
                    <a:pt x="186" y="106"/>
                  </a:lnTo>
                  <a:lnTo>
                    <a:pt x="176" y="118"/>
                  </a:lnTo>
                  <a:lnTo>
                    <a:pt x="164" y="128"/>
                  </a:lnTo>
                  <a:lnTo>
                    <a:pt x="150" y="136"/>
                  </a:lnTo>
                  <a:lnTo>
                    <a:pt x="134" y="140"/>
                  </a:lnTo>
                  <a:lnTo>
                    <a:pt x="116" y="144"/>
                  </a:lnTo>
                  <a:lnTo>
                    <a:pt x="96" y="144"/>
                  </a:lnTo>
                  <a:lnTo>
                    <a:pt x="78" y="140"/>
                  </a:lnTo>
                  <a:lnTo>
                    <a:pt x="58" y="136"/>
                  </a:lnTo>
                  <a:lnTo>
                    <a:pt x="42" y="128"/>
                  </a:lnTo>
                  <a:lnTo>
                    <a:pt x="28" y="118"/>
                  </a:lnTo>
                  <a:lnTo>
                    <a:pt x="16" y="106"/>
                  </a:lnTo>
                  <a:lnTo>
                    <a:pt x="6" y="94"/>
                  </a:lnTo>
                  <a:lnTo>
                    <a:pt x="2" y="80"/>
                  </a:lnTo>
                  <a:lnTo>
                    <a:pt x="0" y="66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6" y="26"/>
                  </a:lnTo>
                  <a:lnTo>
                    <a:pt x="28" y="16"/>
                  </a:lnTo>
                  <a:lnTo>
                    <a:pt x="42" y="8"/>
                  </a:lnTo>
                  <a:lnTo>
                    <a:pt x="58" y="4"/>
                  </a:lnTo>
                  <a:lnTo>
                    <a:pt x="76" y="0"/>
                  </a:lnTo>
                  <a:lnTo>
                    <a:pt x="96" y="0"/>
                  </a:lnTo>
                  <a:lnTo>
                    <a:pt x="114" y="4"/>
                  </a:lnTo>
                  <a:lnTo>
                    <a:pt x="134" y="8"/>
                  </a:lnTo>
                  <a:lnTo>
                    <a:pt x="150" y="16"/>
                  </a:lnTo>
                  <a:lnTo>
                    <a:pt x="164" y="26"/>
                  </a:lnTo>
                  <a:lnTo>
                    <a:pt x="176" y="38"/>
                  </a:lnTo>
                  <a:lnTo>
                    <a:pt x="186" y="52"/>
                  </a:lnTo>
                  <a:lnTo>
                    <a:pt x="190" y="64"/>
                  </a:lnTo>
                  <a:lnTo>
                    <a:pt x="192" y="78"/>
                  </a:lnTo>
                  <a:lnTo>
                    <a:pt x="190" y="94"/>
                  </a:lnTo>
                  <a:close/>
                </a:path>
              </a:pathLst>
            </a:custGeom>
            <a:solidFill>
              <a:srgbClr val="C89D3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39"/>
            <p:cNvSpPr/>
            <p:nvPr/>
          </p:nvSpPr>
          <p:spPr>
            <a:xfrm>
              <a:off x="1017229396" y="161850779"/>
              <a:ext cx="461930207" cy="276330616"/>
            </a:xfrm>
            <a:custGeom>
              <a:avLst/>
              <a:gdLst/>
              <a:ahLst/>
              <a:cxnLst/>
              <a:rect l="l" t="t" r="r" b="b"/>
              <a:pathLst>
                <a:path w="188" h="140" extrusionOk="0">
                  <a:moveTo>
                    <a:pt x="186" y="90"/>
                  </a:moveTo>
                  <a:lnTo>
                    <a:pt x="186" y="90"/>
                  </a:lnTo>
                  <a:lnTo>
                    <a:pt x="180" y="104"/>
                  </a:lnTo>
                  <a:lnTo>
                    <a:pt x="172" y="114"/>
                  </a:lnTo>
                  <a:lnTo>
                    <a:pt x="160" y="124"/>
                  </a:lnTo>
                  <a:lnTo>
                    <a:pt x="146" y="132"/>
                  </a:lnTo>
                  <a:lnTo>
                    <a:pt x="130" y="136"/>
                  </a:lnTo>
                  <a:lnTo>
                    <a:pt x="112" y="140"/>
                  </a:lnTo>
                  <a:lnTo>
                    <a:pt x="94" y="140"/>
                  </a:lnTo>
                  <a:lnTo>
                    <a:pt x="76" y="136"/>
                  </a:lnTo>
                  <a:lnTo>
                    <a:pt x="58" y="132"/>
                  </a:lnTo>
                  <a:lnTo>
                    <a:pt x="42" y="124"/>
                  </a:lnTo>
                  <a:lnTo>
                    <a:pt x="28" y="114"/>
                  </a:lnTo>
                  <a:lnTo>
                    <a:pt x="16" y="102"/>
                  </a:lnTo>
                  <a:lnTo>
                    <a:pt x="8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8" y="36"/>
                  </a:lnTo>
                  <a:lnTo>
                    <a:pt x="16" y="26"/>
                  </a:lnTo>
                  <a:lnTo>
                    <a:pt x="28" y="16"/>
                  </a:lnTo>
                  <a:lnTo>
                    <a:pt x="42" y="8"/>
                  </a:lnTo>
                  <a:lnTo>
                    <a:pt x="58" y="4"/>
                  </a:lnTo>
                  <a:lnTo>
                    <a:pt x="76" y="0"/>
                  </a:lnTo>
                  <a:lnTo>
                    <a:pt x="94" y="0"/>
                  </a:lnTo>
                  <a:lnTo>
                    <a:pt x="112" y="4"/>
                  </a:lnTo>
                  <a:lnTo>
                    <a:pt x="130" y="10"/>
                  </a:lnTo>
                  <a:lnTo>
                    <a:pt x="146" y="16"/>
                  </a:lnTo>
                  <a:lnTo>
                    <a:pt x="160" y="26"/>
                  </a:lnTo>
                  <a:lnTo>
                    <a:pt x="172" y="38"/>
                  </a:lnTo>
                  <a:lnTo>
                    <a:pt x="180" y="50"/>
                  </a:lnTo>
                  <a:lnTo>
                    <a:pt x="186" y="62"/>
                  </a:lnTo>
                  <a:lnTo>
                    <a:pt x="188" y="76"/>
                  </a:lnTo>
                  <a:lnTo>
                    <a:pt x="186" y="90"/>
                  </a:lnTo>
                  <a:close/>
                </a:path>
              </a:pathLst>
            </a:custGeom>
            <a:solidFill>
              <a:srgbClr val="C89E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5" name="Google Shape;2165;p39"/>
            <p:cNvSpPr/>
            <p:nvPr/>
          </p:nvSpPr>
          <p:spPr>
            <a:xfrm>
              <a:off x="1027057089" y="169745920"/>
              <a:ext cx="442273602" cy="260540295"/>
            </a:xfrm>
            <a:custGeom>
              <a:avLst/>
              <a:gdLst/>
              <a:ahLst/>
              <a:cxnLst/>
              <a:rect l="l" t="t" r="r" b="b"/>
              <a:pathLst>
                <a:path w="180" h="132" extrusionOk="0">
                  <a:moveTo>
                    <a:pt x="178" y="86"/>
                  </a:moveTo>
                  <a:lnTo>
                    <a:pt x="178" y="86"/>
                  </a:lnTo>
                  <a:lnTo>
                    <a:pt x="172" y="98"/>
                  </a:lnTo>
                  <a:lnTo>
                    <a:pt x="164" y="110"/>
                  </a:lnTo>
                  <a:lnTo>
                    <a:pt x="154" y="118"/>
                  </a:lnTo>
                  <a:lnTo>
                    <a:pt x="140" y="126"/>
                  </a:lnTo>
                  <a:lnTo>
                    <a:pt x="124" y="130"/>
                  </a:lnTo>
                  <a:lnTo>
                    <a:pt x="108" y="132"/>
                  </a:lnTo>
                  <a:lnTo>
                    <a:pt x="90" y="132"/>
                  </a:lnTo>
                  <a:lnTo>
                    <a:pt x="72" y="130"/>
                  </a:lnTo>
                  <a:lnTo>
                    <a:pt x="56" y="124"/>
                  </a:lnTo>
                  <a:lnTo>
                    <a:pt x="40" y="118"/>
                  </a:lnTo>
                  <a:lnTo>
                    <a:pt x="26" y="108"/>
                  </a:lnTo>
                  <a:lnTo>
                    <a:pt x="16" y="98"/>
                  </a:lnTo>
                  <a:lnTo>
                    <a:pt x="6" y="86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2" y="46"/>
                  </a:lnTo>
                  <a:lnTo>
                    <a:pt x="8" y="34"/>
                  </a:lnTo>
                  <a:lnTo>
                    <a:pt x="16" y="22"/>
                  </a:lnTo>
                  <a:lnTo>
                    <a:pt x="26" y="14"/>
                  </a:lnTo>
                  <a:lnTo>
                    <a:pt x="40" y="6"/>
                  </a:lnTo>
                  <a:lnTo>
                    <a:pt x="56" y="2"/>
                  </a:lnTo>
                  <a:lnTo>
                    <a:pt x="72" y="0"/>
                  </a:lnTo>
                  <a:lnTo>
                    <a:pt x="90" y="0"/>
                  </a:lnTo>
                  <a:lnTo>
                    <a:pt x="108" y="2"/>
                  </a:lnTo>
                  <a:lnTo>
                    <a:pt x="124" y="8"/>
                  </a:lnTo>
                  <a:lnTo>
                    <a:pt x="140" y="14"/>
                  </a:lnTo>
                  <a:lnTo>
                    <a:pt x="154" y="24"/>
                  </a:lnTo>
                  <a:lnTo>
                    <a:pt x="164" y="34"/>
                  </a:lnTo>
                  <a:lnTo>
                    <a:pt x="174" y="46"/>
                  </a:lnTo>
                  <a:lnTo>
                    <a:pt x="178" y="60"/>
                  </a:lnTo>
                  <a:lnTo>
                    <a:pt x="180" y="72"/>
                  </a:lnTo>
                  <a:lnTo>
                    <a:pt x="178" y="86"/>
                  </a:lnTo>
                  <a:close/>
                </a:path>
              </a:pathLst>
            </a:custGeom>
            <a:solidFill>
              <a:srgbClr val="C9A0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6" name="Google Shape;2166;p39"/>
            <p:cNvSpPr/>
            <p:nvPr/>
          </p:nvSpPr>
          <p:spPr>
            <a:xfrm>
              <a:off x="1036885561" y="173693569"/>
              <a:ext cx="422616998" cy="252645134"/>
            </a:xfrm>
            <a:custGeom>
              <a:avLst/>
              <a:gdLst/>
              <a:ahLst/>
              <a:cxnLst/>
              <a:rect l="l" t="t" r="r" b="b"/>
              <a:pathLst>
                <a:path w="172" h="128" extrusionOk="0">
                  <a:moveTo>
                    <a:pt x="172" y="82"/>
                  </a:moveTo>
                  <a:lnTo>
                    <a:pt x="172" y="82"/>
                  </a:lnTo>
                  <a:lnTo>
                    <a:pt x="166" y="96"/>
                  </a:lnTo>
                  <a:lnTo>
                    <a:pt x="158" y="106"/>
                  </a:lnTo>
                  <a:lnTo>
                    <a:pt x="148" y="114"/>
                  </a:lnTo>
                  <a:lnTo>
                    <a:pt x="134" y="122"/>
                  </a:lnTo>
                  <a:lnTo>
                    <a:pt x="120" y="126"/>
                  </a:lnTo>
                  <a:lnTo>
                    <a:pt x="104" y="128"/>
                  </a:lnTo>
                  <a:lnTo>
                    <a:pt x="86" y="128"/>
                  </a:lnTo>
                  <a:lnTo>
                    <a:pt x="70" y="126"/>
                  </a:lnTo>
                  <a:lnTo>
                    <a:pt x="52" y="120"/>
                  </a:lnTo>
                  <a:lnTo>
                    <a:pt x="38" y="114"/>
                  </a:lnTo>
                  <a:lnTo>
                    <a:pt x="24" y="104"/>
                  </a:lnTo>
                  <a:lnTo>
                    <a:pt x="14" y="94"/>
                  </a:lnTo>
                  <a:lnTo>
                    <a:pt x="6" y="82"/>
                  </a:lnTo>
                  <a:lnTo>
                    <a:pt x="2" y="70"/>
                  </a:lnTo>
                  <a:lnTo>
                    <a:pt x="0" y="58"/>
                  </a:lnTo>
                  <a:lnTo>
                    <a:pt x="0" y="46"/>
                  </a:lnTo>
                  <a:lnTo>
                    <a:pt x="6" y="34"/>
                  </a:lnTo>
                  <a:lnTo>
                    <a:pt x="14" y="22"/>
                  </a:lnTo>
                  <a:lnTo>
                    <a:pt x="24" y="14"/>
                  </a:lnTo>
                  <a:lnTo>
                    <a:pt x="38" y="6"/>
                  </a:lnTo>
                  <a:lnTo>
                    <a:pt x="52" y="2"/>
                  </a:lnTo>
                  <a:lnTo>
                    <a:pt x="68" y="0"/>
                  </a:lnTo>
                  <a:lnTo>
                    <a:pt x="86" y="0"/>
                  </a:lnTo>
                  <a:lnTo>
                    <a:pt x="102" y="2"/>
                  </a:lnTo>
                  <a:lnTo>
                    <a:pt x="120" y="8"/>
                  </a:lnTo>
                  <a:lnTo>
                    <a:pt x="134" y="14"/>
                  </a:lnTo>
                  <a:lnTo>
                    <a:pt x="148" y="24"/>
                  </a:lnTo>
                  <a:lnTo>
                    <a:pt x="158" y="34"/>
                  </a:lnTo>
                  <a:lnTo>
                    <a:pt x="166" y="46"/>
                  </a:lnTo>
                  <a:lnTo>
                    <a:pt x="170" y="58"/>
                  </a:lnTo>
                  <a:lnTo>
                    <a:pt x="172" y="70"/>
                  </a:lnTo>
                  <a:lnTo>
                    <a:pt x="172" y="82"/>
                  </a:lnTo>
                  <a:close/>
                </a:path>
              </a:pathLst>
            </a:custGeom>
            <a:solidFill>
              <a:srgbClr val="CAA14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p39"/>
            <p:cNvSpPr/>
            <p:nvPr/>
          </p:nvSpPr>
          <p:spPr>
            <a:xfrm>
              <a:off x="1041800188" y="177641139"/>
              <a:ext cx="412788695" cy="244749974"/>
            </a:xfrm>
            <a:custGeom>
              <a:avLst/>
              <a:gdLst/>
              <a:ahLst/>
              <a:cxnLst/>
              <a:rect l="l" t="t" r="r" b="b"/>
              <a:pathLst>
                <a:path w="168" h="124" extrusionOk="0">
                  <a:moveTo>
                    <a:pt x="166" y="80"/>
                  </a:moveTo>
                  <a:lnTo>
                    <a:pt x="166" y="80"/>
                  </a:lnTo>
                  <a:lnTo>
                    <a:pt x="160" y="92"/>
                  </a:lnTo>
                  <a:lnTo>
                    <a:pt x="154" y="102"/>
                  </a:lnTo>
                  <a:lnTo>
                    <a:pt x="142" y="110"/>
                  </a:lnTo>
                  <a:lnTo>
                    <a:pt x="130" y="118"/>
                  </a:lnTo>
                  <a:lnTo>
                    <a:pt x="116" y="122"/>
                  </a:lnTo>
                  <a:lnTo>
                    <a:pt x="100" y="124"/>
                  </a:lnTo>
                  <a:lnTo>
                    <a:pt x="84" y="124"/>
                  </a:lnTo>
                  <a:lnTo>
                    <a:pt x="68" y="122"/>
                  </a:lnTo>
                  <a:lnTo>
                    <a:pt x="52" y="116"/>
                  </a:lnTo>
                  <a:lnTo>
                    <a:pt x="38" y="110"/>
                  </a:lnTo>
                  <a:lnTo>
                    <a:pt x="24" y="102"/>
                  </a:lnTo>
                  <a:lnTo>
                    <a:pt x="14" y="92"/>
                  </a:lnTo>
                  <a:lnTo>
                    <a:pt x="8" y="80"/>
                  </a:lnTo>
                  <a:lnTo>
                    <a:pt x="2" y="68"/>
                  </a:lnTo>
                  <a:lnTo>
                    <a:pt x="0" y="56"/>
                  </a:lnTo>
                  <a:lnTo>
                    <a:pt x="2" y="44"/>
                  </a:lnTo>
                  <a:lnTo>
                    <a:pt x="8" y="32"/>
                  </a:lnTo>
                  <a:lnTo>
                    <a:pt x="16" y="22"/>
                  </a:lnTo>
                  <a:lnTo>
                    <a:pt x="26" y="14"/>
                  </a:lnTo>
                  <a:lnTo>
                    <a:pt x="38" y="6"/>
                  </a:lnTo>
                  <a:lnTo>
                    <a:pt x="52" y="2"/>
                  </a:lnTo>
                  <a:lnTo>
                    <a:pt x="68" y="0"/>
                  </a:lnTo>
                  <a:lnTo>
                    <a:pt x="84" y="0"/>
                  </a:lnTo>
                  <a:lnTo>
                    <a:pt x="100" y="2"/>
                  </a:lnTo>
                  <a:lnTo>
                    <a:pt x="116" y="8"/>
                  </a:lnTo>
                  <a:lnTo>
                    <a:pt x="130" y="14"/>
                  </a:lnTo>
                  <a:lnTo>
                    <a:pt x="144" y="22"/>
                  </a:lnTo>
                  <a:lnTo>
                    <a:pt x="154" y="32"/>
                  </a:lnTo>
                  <a:lnTo>
                    <a:pt x="160" y="44"/>
                  </a:lnTo>
                  <a:lnTo>
                    <a:pt x="166" y="56"/>
                  </a:lnTo>
                  <a:lnTo>
                    <a:pt x="168" y="68"/>
                  </a:lnTo>
                  <a:lnTo>
                    <a:pt x="166" y="80"/>
                  </a:lnTo>
                  <a:close/>
                </a:path>
              </a:pathLst>
            </a:custGeom>
            <a:solidFill>
              <a:srgbClr val="CBA2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8" name="Google Shape;2168;p39"/>
            <p:cNvSpPr/>
            <p:nvPr/>
          </p:nvSpPr>
          <p:spPr>
            <a:xfrm>
              <a:off x="1051627881" y="181588710"/>
              <a:ext cx="393132091" cy="236854814"/>
            </a:xfrm>
            <a:custGeom>
              <a:avLst/>
              <a:gdLst/>
              <a:ahLst/>
              <a:cxnLst/>
              <a:rect l="l" t="t" r="r" b="b"/>
              <a:pathLst>
                <a:path w="160" h="120" extrusionOk="0">
                  <a:moveTo>
                    <a:pt x="158" y="78"/>
                  </a:moveTo>
                  <a:lnTo>
                    <a:pt x="158" y="78"/>
                  </a:lnTo>
                  <a:lnTo>
                    <a:pt x="154" y="88"/>
                  </a:lnTo>
                  <a:lnTo>
                    <a:pt x="146" y="98"/>
                  </a:lnTo>
                  <a:lnTo>
                    <a:pt x="136" y="106"/>
                  </a:lnTo>
                  <a:lnTo>
                    <a:pt x="124" y="112"/>
                  </a:lnTo>
                  <a:lnTo>
                    <a:pt x="110" y="118"/>
                  </a:lnTo>
                  <a:lnTo>
                    <a:pt x="96" y="120"/>
                  </a:lnTo>
                  <a:lnTo>
                    <a:pt x="80" y="120"/>
                  </a:lnTo>
                  <a:lnTo>
                    <a:pt x="64" y="118"/>
                  </a:lnTo>
                  <a:lnTo>
                    <a:pt x="48" y="112"/>
                  </a:lnTo>
                  <a:lnTo>
                    <a:pt x="36" y="106"/>
                  </a:lnTo>
                  <a:lnTo>
                    <a:pt x="24" y="98"/>
                  </a:lnTo>
                  <a:lnTo>
                    <a:pt x="14" y="88"/>
                  </a:lnTo>
                  <a:lnTo>
                    <a:pt x="6" y="78"/>
                  </a:lnTo>
                  <a:lnTo>
                    <a:pt x="2" y="66"/>
                  </a:lnTo>
                  <a:lnTo>
                    <a:pt x="0" y="54"/>
                  </a:lnTo>
                  <a:lnTo>
                    <a:pt x="2" y="42"/>
                  </a:lnTo>
                  <a:lnTo>
                    <a:pt x="6" y="32"/>
                  </a:lnTo>
                  <a:lnTo>
                    <a:pt x="14" y="22"/>
                  </a:lnTo>
                  <a:lnTo>
                    <a:pt x="24" y="14"/>
                  </a:lnTo>
                  <a:lnTo>
                    <a:pt x="36" y="8"/>
                  </a:lnTo>
                  <a:lnTo>
                    <a:pt x="50" y="2"/>
                  </a:lnTo>
                  <a:lnTo>
                    <a:pt x="64" y="0"/>
                  </a:lnTo>
                  <a:lnTo>
                    <a:pt x="80" y="0"/>
                  </a:lnTo>
                  <a:lnTo>
                    <a:pt x="96" y="2"/>
                  </a:lnTo>
                  <a:lnTo>
                    <a:pt x="112" y="8"/>
                  </a:lnTo>
                  <a:lnTo>
                    <a:pt x="124" y="14"/>
                  </a:lnTo>
                  <a:lnTo>
                    <a:pt x="136" y="22"/>
                  </a:lnTo>
                  <a:lnTo>
                    <a:pt x="146" y="32"/>
                  </a:lnTo>
                  <a:lnTo>
                    <a:pt x="154" y="42"/>
                  </a:lnTo>
                  <a:lnTo>
                    <a:pt x="158" y="54"/>
                  </a:lnTo>
                  <a:lnTo>
                    <a:pt x="160" y="66"/>
                  </a:lnTo>
                  <a:lnTo>
                    <a:pt x="158" y="78"/>
                  </a:lnTo>
                  <a:close/>
                </a:path>
              </a:pathLst>
            </a:custGeom>
            <a:solidFill>
              <a:srgbClr val="CCA4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9" name="Google Shape;2169;p39"/>
            <p:cNvSpPr/>
            <p:nvPr/>
          </p:nvSpPr>
          <p:spPr>
            <a:xfrm>
              <a:off x="1061456354" y="185536280"/>
              <a:ext cx="373475486" cy="228959653"/>
            </a:xfrm>
            <a:custGeom>
              <a:avLst/>
              <a:gdLst/>
              <a:ahLst/>
              <a:cxnLst/>
              <a:rect l="l" t="t" r="r" b="b"/>
              <a:pathLst>
                <a:path w="152" h="116" extrusionOk="0">
                  <a:moveTo>
                    <a:pt x="152" y="74"/>
                  </a:moveTo>
                  <a:lnTo>
                    <a:pt x="152" y="74"/>
                  </a:lnTo>
                  <a:lnTo>
                    <a:pt x="146" y="86"/>
                  </a:lnTo>
                  <a:lnTo>
                    <a:pt x="140" y="94"/>
                  </a:lnTo>
                  <a:lnTo>
                    <a:pt x="130" y="102"/>
                  </a:lnTo>
                  <a:lnTo>
                    <a:pt x="118" y="108"/>
                  </a:lnTo>
                  <a:lnTo>
                    <a:pt x="106" y="114"/>
                  </a:lnTo>
                  <a:lnTo>
                    <a:pt x="92" y="116"/>
                  </a:lnTo>
                  <a:lnTo>
                    <a:pt x="76" y="116"/>
                  </a:lnTo>
                  <a:lnTo>
                    <a:pt x="62" y="114"/>
                  </a:lnTo>
                  <a:lnTo>
                    <a:pt x="46" y="108"/>
                  </a:lnTo>
                  <a:lnTo>
                    <a:pt x="32" y="102"/>
                  </a:lnTo>
                  <a:lnTo>
                    <a:pt x="22" y="94"/>
                  </a:lnTo>
                  <a:lnTo>
                    <a:pt x="12" y="86"/>
                  </a:lnTo>
                  <a:lnTo>
                    <a:pt x="6" y="7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6" y="30"/>
                  </a:lnTo>
                  <a:lnTo>
                    <a:pt x="12" y="22"/>
                  </a:lnTo>
                  <a:lnTo>
                    <a:pt x="22" y="14"/>
                  </a:lnTo>
                  <a:lnTo>
                    <a:pt x="34" y="8"/>
                  </a:lnTo>
                  <a:lnTo>
                    <a:pt x="46" y="2"/>
                  </a:lnTo>
                  <a:lnTo>
                    <a:pt x="60" y="0"/>
                  </a:lnTo>
                  <a:lnTo>
                    <a:pt x="76" y="0"/>
                  </a:lnTo>
                  <a:lnTo>
                    <a:pt x="90" y="2"/>
                  </a:lnTo>
                  <a:lnTo>
                    <a:pt x="106" y="8"/>
                  </a:lnTo>
                  <a:lnTo>
                    <a:pt x="120" y="14"/>
                  </a:lnTo>
                  <a:lnTo>
                    <a:pt x="130" y="22"/>
                  </a:lnTo>
                  <a:lnTo>
                    <a:pt x="140" y="30"/>
                  </a:lnTo>
                  <a:lnTo>
                    <a:pt x="146" y="42"/>
                  </a:lnTo>
                  <a:lnTo>
                    <a:pt x="152" y="52"/>
                  </a:lnTo>
                  <a:lnTo>
                    <a:pt x="152" y="64"/>
                  </a:lnTo>
                  <a:lnTo>
                    <a:pt x="152" y="74"/>
                  </a:lnTo>
                  <a:close/>
                </a:path>
              </a:pathLst>
            </a:custGeom>
            <a:solidFill>
              <a:srgbClr val="CDA54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0" name="Google Shape;2170;p39"/>
            <p:cNvSpPr/>
            <p:nvPr/>
          </p:nvSpPr>
          <p:spPr>
            <a:xfrm>
              <a:off x="1066370980" y="193431421"/>
              <a:ext cx="363647184" cy="213169332"/>
            </a:xfrm>
            <a:custGeom>
              <a:avLst/>
              <a:gdLst/>
              <a:ahLst/>
              <a:cxnLst/>
              <a:rect l="l" t="t" r="r" b="b"/>
              <a:pathLst>
                <a:path w="148" h="108" extrusionOk="0">
                  <a:moveTo>
                    <a:pt x="146" y="70"/>
                  </a:moveTo>
                  <a:lnTo>
                    <a:pt x="146" y="70"/>
                  </a:lnTo>
                  <a:lnTo>
                    <a:pt x="142" y="80"/>
                  </a:lnTo>
                  <a:lnTo>
                    <a:pt x="134" y="90"/>
                  </a:lnTo>
                  <a:lnTo>
                    <a:pt x="126" y="96"/>
                  </a:lnTo>
                  <a:lnTo>
                    <a:pt x="114" y="102"/>
                  </a:lnTo>
                  <a:lnTo>
                    <a:pt x="102" y="106"/>
                  </a:lnTo>
                  <a:lnTo>
                    <a:pt x="88" y="108"/>
                  </a:lnTo>
                  <a:lnTo>
                    <a:pt x="74" y="108"/>
                  </a:lnTo>
                  <a:lnTo>
                    <a:pt x="60" y="106"/>
                  </a:lnTo>
                  <a:lnTo>
                    <a:pt x="46" y="102"/>
                  </a:lnTo>
                  <a:lnTo>
                    <a:pt x="32" y="96"/>
                  </a:lnTo>
                  <a:lnTo>
                    <a:pt x="22" y="88"/>
                  </a:lnTo>
                  <a:lnTo>
                    <a:pt x="14" y="80"/>
                  </a:lnTo>
                  <a:lnTo>
                    <a:pt x="6" y="70"/>
                  </a:lnTo>
                  <a:lnTo>
                    <a:pt x="2" y="60"/>
                  </a:lnTo>
                  <a:lnTo>
                    <a:pt x="0" y="48"/>
                  </a:lnTo>
                  <a:lnTo>
                    <a:pt x="2" y="38"/>
                  </a:lnTo>
                  <a:lnTo>
                    <a:pt x="6" y="28"/>
                  </a:lnTo>
                  <a:lnTo>
                    <a:pt x="14" y="18"/>
                  </a:lnTo>
                  <a:lnTo>
                    <a:pt x="22" y="12"/>
                  </a:lnTo>
                  <a:lnTo>
                    <a:pt x="34" y="6"/>
                  </a:lnTo>
                  <a:lnTo>
                    <a:pt x="46" y="2"/>
                  </a:lnTo>
                  <a:lnTo>
                    <a:pt x="60" y="0"/>
                  </a:lnTo>
                  <a:lnTo>
                    <a:pt x="74" y="0"/>
                  </a:lnTo>
                  <a:lnTo>
                    <a:pt x="88" y="2"/>
                  </a:lnTo>
                  <a:lnTo>
                    <a:pt x="102" y="6"/>
                  </a:lnTo>
                  <a:lnTo>
                    <a:pt x="116" y="12"/>
                  </a:lnTo>
                  <a:lnTo>
                    <a:pt x="126" y="20"/>
                  </a:lnTo>
                  <a:lnTo>
                    <a:pt x="134" y="28"/>
                  </a:lnTo>
                  <a:lnTo>
                    <a:pt x="142" y="38"/>
                  </a:lnTo>
                  <a:lnTo>
                    <a:pt x="146" y="48"/>
                  </a:lnTo>
                  <a:lnTo>
                    <a:pt x="148" y="60"/>
                  </a:lnTo>
                  <a:lnTo>
                    <a:pt x="146" y="70"/>
                  </a:lnTo>
                  <a:close/>
                </a:path>
              </a:pathLst>
            </a:custGeom>
            <a:solidFill>
              <a:srgbClr val="CEA65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1" name="Google Shape;2171;p39"/>
            <p:cNvSpPr/>
            <p:nvPr/>
          </p:nvSpPr>
          <p:spPr>
            <a:xfrm>
              <a:off x="1076198673" y="197378992"/>
              <a:ext cx="343990579" cy="205274172"/>
            </a:xfrm>
            <a:custGeom>
              <a:avLst/>
              <a:gdLst/>
              <a:ahLst/>
              <a:cxnLst/>
              <a:rect l="l" t="t" r="r" b="b"/>
              <a:pathLst>
                <a:path w="140" h="104" extrusionOk="0">
                  <a:moveTo>
                    <a:pt x="138" y="68"/>
                  </a:moveTo>
                  <a:lnTo>
                    <a:pt x="138" y="68"/>
                  </a:lnTo>
                  <a:lnTo>
                    <a:pt x="134" y="78"/>
                  </a:lnTo>
                  <a:lnTo>
                    <a:pt x="128" y="86"/>
                  </a:lnTo>
                  <a:lnTo>
                    <a:pt x="120" y="94"/>
                  </a:lnTo>
                  <a:lnTo>
                    <a:pt x="108" y="98"/>
                  </a:lnTo>
                  <a:lnTo>
                    <a:pt x="98" y="102"/>
                  </a:lnTo>
                  <a:lnTo>
                    <a:pt x="84" y="104"/>
                  </a:lnTo>
                  <a:lnTo>
                    <a:pt x="70" y="104"/>
                  </a:lnTo>
                  <a:lnTo>
                    <a:pt x="56" y="102"/>
                  </a:lnTo>
                  <a:lnTo>
                    <a:pt x="42" y="98"/>
                  </a:lnTo>
                  <a:lnTo>
                    <a:pt x="30" y="92"/>
                  </a:lnTo>
                  <a:lnTo>
                    <a:pt x="20" y="86"/>
                  </a:lnTo>
                  <a:lnTo>
                    <a:pt x="12" y="76"/>
                  </a:lnTo>
                  <a:lnTo>
                    <a:pt x="6" y="68"/>
                  </a:lnTo>
                  <a:lnTo>
                    <a:pt x="2" y="58"/>
                  </a:lnTo>
                  <a:lnTo>
                    <a:pt x="0" y="48"/>
                  </a:lnTo>
                  <a:lnTo>
                    <a:pt x="2" y="36"/>
                  </a:lnTo>
                  <a:lnTo>
                    <a:pt x="6" y="26"/>
                  </a:lnTo>
                  <a:lnTo>
                    <a:pt x="12" y="18"/>
                  </a:lnTo>
                  <a:lnTo>
                    <a:pt x="20" y="12"/>
                  </a:lnTo>
                  <a:lnTo>
                    <a:pt x="32" y="6"/>
                  </a:lnTo>
                  <a:lnTo>
                    <a:pt x="42" y="2"/>
                  </a:lnTo>
                  <a:lnTo>
                    <a:pt x="56" y="0"/>
                  </a:lnTo>
                  <a:lnTo>
                    <a:pt x="70" y="0"/>
                  </a:lnTo>
                  <a:lnTo>
                    <a:pt x="84" y="2"/>
                  </a:lnTo>
                  <a:lnTo>
                    <a:pt x="98" y="6"/>
                  </a:lnTo>
                  <a:lnTo>
                    <a:pt x="110" y="12"/>
                  </a:lnTo>
                  <a:lnTo>
                    <a:pt x="120" y="18"/>
                  </a:lnTo>
                  <a:lnTo>
                    <a:pt x="128" y="28"/>
                  </a:lnTo>
                  <a:lnTo>
                    <a:pt x="134" y="36"/>
                  </a:lnTo>
                  <a:lnTo>
                    <a:pt x="138" y="46"/>
                  </a:lnTo>
                  <a:lnTo>
                    <a:pt x="140" y="56"/>
                  </a:lnTo>
                  <a:lnTo>
                    <a:pt x="138" y="68"/>
                  </a:lnTo>
                  <a:close/>
                </a:path>
              </a:pathLst>
            </a:custGeom>
            <a:solidFill>
              <a:srgbClr val="CFA85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p39"/>
            <p:cNvSpPr/>
            <p:nvPr/>
          </p:nvSpPr>
          <p:spPr>
            <a:xfrm>
              <a:off x="1086027146" y="201326562"/>
              <a:ext cx="324333975" cy="197379011"/>
            </a:xfrm>
            <a:custGeom>
              <a:avLst/>
              <a:gdLst/>
              <a:ahLst/>
              <a:cxnLst/>
              <a:rect l="l" t="t" r="r" b="b"/>
              <a:pathLst>
                <a:path w="132" h="100" extrusionOk="0">
                  <a:moveTo>
                    <a:pt x="132" y="64"/>
                  </a:moveTo>
                  <a:lnTo>
                    <a:pt x="132" y="64"/>
                  </a:lnTo>
                  <a:lnTo>
                    <a:pt x="128" y="74"/>
                  </a:lnTo>
                  <a:lnTo>
                    <a:pt x="122" y="82"/>
                  </a:lnTo>
                  <a:lnTo>
                    <a:pt x="112" y="90"/>
                  </a:lnTo>
                  <a:lnTo>
                    <a:pt x="104" y="94"/>
                  </a:lnTo>
                  <a:lnTo>
                    <a:pt x="92" y="98"/>
                  </a:lnTo>
                  <a:lnTo>
                    <a:pt x="80" y="100"/>
                  </a:lnTo>
                  <a:lnTo>
                    <a:pt x="66" y="100"/>
                  </a:lnTo>
                  <a:lnTo>
                    <a:pt x="54" y="98"/>
                  </a:lnTo>
                  <a:lnTo>
                    <a:pt x="40" y="94"/>
                  </a:lnTo>
                  <a:lnTo>
                    <a:pt x="28" y="88"/>
                  </a:lnTo>
                  <a:lnTo>
                    <a:pt x="18" y="82"/>
                  </a:lnTo>
                  <a:lnTo>
                    <a:pt x="10" y="74"/>
                  </a:lnTo>
                  <a:lnTo>
                    <a:pt x="4" y="64"/>
                  </a:lnTo>
                  <a:lnTo>
                    <a:pt x="0" y="56"/>
                  </a:lnTo>
                  <a:lnTo>
                    <a:pt x="0" y="46"/>
                  </a:lnTo>
                  <a:lnTo>
                    <a:pt x="0" y="36"/>
                  </a:lnTo>
                  <a:lnTo>
                    <a:pt x="4" y="26"/>
                  </a:lnTo>
                  <a:lnTo>
                    <a:pt x="10" y="18"/>
                  </a:lnTo>
                  <a:lnTo>
                    <a:pt x="20" y="10"/>
                  </a:lnTo>
                  <a:lnTo>
                    <a:pt x="30" y="6"/>
                  </a:lnTo>
                  <a:lnTo>
                    <a:pt x="40" y="2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78" y="2"/>
                  </a:lnTo>
                  <a:lnTo>
                    <a:pt x="92" y="6"/>
                  </a:lnTo>
                  <a:lnTo>
                    <a:pt x="104" y="12"/>
                  </a:lnTo>
                  <a:lnTo>
                    <a:pt x="114" y="18"/>
                  </a:lnTo>
                  <a:lnTo>
                    <a:pt x="122" y="26"/>
                  </a:lnTo>
                  <a:lnTo>
                    <a:pt x="128" y="36"/>
                  </a:lnTo>
                  <a:lnTo>
                    <a:pt x="132" y="44"/>
                  </a:lnTo>
                  <a:lnTo>
                    <a:pt x="132" y="54"/>
                  </a:lnTo>
                  <a:lnTo>
                    <a:pt x="132" y="64"/>
                  </a:lnTo>
                  <a:close/>
                </a:path>
              </a:pathLst>
            </a:custGeom>
            <a:solidFill>
              <a:srgbClr val="D0A9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3" name="Google Shape;2173;p39"/>
            <p:cNvSpPr/>
            <p:nvPr/>
          </p:nvSpPr>
          <p:spPr>
            <a:xfrm>
              <a:off x="1090940992" y="205274132"/>
              <a:ext cx="314505673" cy="189483851"/>
            </a:xfrm>
            <a:custGeom>
              <a:avLst/>
              <a:gdLst/>
              <a:ahLst/>
              <a:cxnLst/>
              <a:rect l="l" t="t" r="r" b="b"/>
              <a:pathLst>
                <a:path w="128" h="96" extrusionOk="0">
                  <a:moveTo>
                    <a:pt x="126" y="62"/>
                  </a:moveTo>
                  <a:lnTo>
                    <a:pt x="126" y="62"/>
                  </a:lnTo>
                  <a:lnTo>
                    <a:pt x="122" y="72"/>
                  </a:lnTo>
                  <a:lnTo>
                    <a:pt x="116" y="78"/>
                  </a:lnTo>
                  <a:lnTo>
                    <a:pt x="108" y="86"/>
                  </a:lnTo>
                  <a:lnTo>
                    <a:pt x="100" y="90"/>
                  </a:lnTo>
                  <a:lnTo>
                    <a:pt x="88" y="94"/>
                  </a:lnTo>
                  <a:lnTo>
                    <a:pt x="76" y="96"/>
                  </a:lnTo>
                  <a:lnTo>
                    <a:pt x="64" y="96"/>
                  </a:lnTo>
                  <a:lnTo>
                    <a:pt x="52" y="94"/>
                  </a:lnTo>
                  <a:lnTo>
                    <a:pt x="40" y="90"/>
                  </a:lnTo>
                  <a:lnTo>
                    <a:pt x="28" y="84"/>
                  </a:lnTo>
                  <a:lnTo>
                    <a:pt x="20" y="78"/>
                  </a:lnTo>
                  <a:lnTo>
                    <a:pt x="12" y="70"/>
                  </a:lnTo>
                  <a:lnTo>
                    <a:pt x="6" y="62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2" y="34"/>
                  </a:lnTo>
                  <a:lnTo>
                    <a:pt x="6" y="26"/>
                  </a:lnTo>
                  <a:lnTo>
                    <a:pt x="12" y="18"/>
                  </a:lnTo>
                  <a:lnTo>
                    <a:pt x="20" y="10"/>
                  </a:lnTo>
                  <a:lnTo>
                    <a:pt x="28" y="6"/>
                  </a:lnTo>
                  <a:lnTo>
                    <a:pt x="40" y="2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76" y="2"/>
                  </a:lnTo>
                  <a:lnTo>
                    <a:pt x="88" y="6"/>
                  </a:lnTo>
                  <a:lnTo>
                    <a:pt x="100" y="12"/>
                  </a:lnTo>
                  <a:lnTo>
                    <a:pt x="108" y="18"/>
                  </a:lnTo>
                  <a:lnTo>
                    <a:pt x="116" y="26"/>
                  </a:lnTo>
                  <a:lnTo>
                    <a:pt x="122" y="34"/>
                  </a:lnTo>
                  <a:lnTo>
                    <a:pt x="126" y="44"/>
                  </a:lnTo>
                  <a:lnTo>
                    <a:pt x="128" y="52"/>
                  </a:lnTo>
                  <a:lnTo>
                    <a:pt x="126" y="62"/>
                  </a:lnTo>
                  <a:close/>
                </a:path>
              </a:pathLst>
            </a:custGeom>
            <a:solidFill>
              <a:srgbClr val="D1AB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4" name="Google Shape;2174;p39"/>
            <p:cNvSpPr/>
            <p:nvPr/>
          </p:nvSpPr>
          <p:spPr>
            <a:xfrm>
              <a:off x="1100769465" y="209221781"/>
              <a:ext cx="294849068" cy="181588690"/>
            </a:xfrm>
            <a:custGeom>
              <a:avLst/>
              <a:gdLst/>
              <a:ahLst/>
              <a:cxnLst/>
              <a:rect l="l" t="t" r="r" b="b"/>
              <a:pathLst>
                <a:path w="120" h="92" extrusionOk="0">
                  <a:moveTo>
                    <a:pt x="118" y="60"/>
                  </a:moveTo>
                  <a:lnTo>
                    <a:pt x="118" y="60"/>
                  </a:lnTo>
                  <a:lnTo>
                    <a:pt x="116" y="68"/>
                  </a:lnTo>
                  <a:lnTo>
                    <a:pt x="110" y="76"/>
                  </a:lnTo>
                  <a:lnTo>
                    <a:pt x="102" y="82"/>
                  </a:lnTo>
                  <a:lnTo>
                    <a:pt x="94" y="86"/>
                  </a:lnTo>
                  <a:lnTo>
                    <a:pt x="84" y="90"/>
                  </a:lnTo>
                  <a:lnTo>
                    <a:pt x="72" y="92"/>
                  </a:lnTo>
                  <a:lnTo>
                    <a:pt x="60" y="92"/>
                  </a:lnTo>
                  <a:lnTo>
                    <a:pt x="48" y="90"/>
                  </a:lnTo>
                  <a:lnTo>
                    <a:pt x="36" y="86"/>
                  </a:lnTo>
                  <a:lnTo>
                    <a:pt x="26" y="82"/>
                  </a:lnTo>
                  <a:lnTo>
                    <a:pt x="18" y="74"/>
                  </a:lnTo>
                  <a:lnTo>
                    <a:pt x="10" y="68"/>
                  </a:lnTo>
                  <a:lnTo>
                    <a:pt x="4" y="60"/>
                  </a:lnTo>
                  <a:lnTo>
                    <a:pt x="2" y="50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4" y="24"/>
                  </a:lnTo>
                  <a:lnTo>
                    <a:pt x="10" y="16"/>
                  </a:lnTo>
                  <a:lnTo>
                    <a:pt x="18" y="10"/>
                  </a:lnTo>
                  <a:lnTo>
                    <a:pt x="26" y="6"/>
                  </a:lnTo>
                  <a:lnTo>
                    <a:pt x="36" y="2"/>
                  </a:lnTo>
                  <a:lnTo>
                    <a:pt x="48" y="0"/>
                  </a:lnTo>
                  <a:lnTo>
                    <a:pt x="60" y="0"/>
                  </a:lnTo>
                  <a:lnTo>
                    <a:pt x="72" y="2"/>
                  </a:lnTo>
                  <a:lnTo>
                    <a:pt x="84" y="6"/>
                  </a:lnTo>
                  <a:lnTo>
                    <a:pt x="94" y="12"/>
                  </a:lnTo>
                  <a:lnTo>
                    <a:pt x="102" y="18"/>
                  </a:lnTo>
                  <a:lnTo>
                    <a:pt x="110" y="24"/>
                  </a:lnTo>
                  <a:lnTo>
                    <a:pt x="116" y="32"/>
                  </a:lnTo>
                  <a:lnTo>
                    <a:pt x="118" y="42"/>
                  </a:lnTo>
                  <a:lnTo>
                    <a:pt x="120" y="50"/>
                  </a:lnTo>
                  <a:lnTo>
                    <a:pt x="118" y="60"/>
                  </a:lnTo>
                  <a:close/>
                </a:path>
              </a:pathLst>
            </a:custGeom>
            <a:solidFill>
              <a:srgbClr val="D2AD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5" name="Google Shape;2175;p39"/>
            <p:cNvSpPr/>
            <p:nvPr/>
          </p:nvSpPr>
          <p:spPr>
            <a:xfrm>
              <a:off x="1110597938" y="213169352"/>
              <a:ext cx="275192463" cy="173693530"/>
            </a:xfrm>
            <a:custGeom>
              <a:avLst/>
              <a:gdLst/>
              <a:ahLst/>
              <a:cxnLst/>
              <a:rect l="l" t="t" r="r" b="b"/>
              <a:pathLst>
                <a:path w="112" h="88" extrusionOk="0">
                  <a:moveTo>
                    <a:pt x="112" y="56"/>
                  </a:moveTo>
                  <a:lnTo>
                    <a:pt x="112" y="56"/>
                  </a:lnTo>
                  <a:lnTo>
                    <a:pt x="108" y="64"/>
                  </a:lnTo>
                  <a:lnTo>
                    <a:pt x="102" y="72"/>
                  </a:lnTo>
                  <a:lnTo>
                    <a:pt x="96" y="78"/>
                  </a:lnTo>
                  <a:lnTo>
                    <a:pt x="88" y="82"/>
                  </a:lnTo>
                  <a:lnTo>
                    <a:pt x="78" y="86"/>
                  </a:lnTo>
                  <a:lnTo>
                    <a:pt x="68" y="88"/>
                  </a:lnTo>
                  <a:lnTo>
                    <a:pt x="56" y="88"/>
                  </a:lnTo>
                  <a:lnTo>
                    <a:pt x="46" y="86"/>
                  </a:lnTo>
                  <a:lnTo>
                    <a:pt x="34" y="82"/>
                  </a:lnTo>
                  <a:lnTo>
                    <a:pt x="24" y="78"/>
                  </a:lnTo>
                  <a:lnTo>
                    <a:pt x="16" y="72"/>
                  </a:lnTo>
                  <a:lnTo>
                    <a:pt x="10" y="64"/>
                  </a:lnTo>
                  <a:lnTo>
                    <a:pt x="4" y="56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4" y="24"/>
                  </a:lnTo>
                  <a:lnTo>
                    <a:pt x="10" y="16"/>
                  </a:lnTo>
                  <a:lnTo>
                    <a:pt x="16" y="10"/>
                  </a:lnTo>
                  <a:lnTo>
                    <a:pt x="24" y="6"/>
                  </a:lnTo>
                  <a:lnTo>
                    <a:pt x="34" y="2"/>
                  </a:lnTo>
                  <a:lnTo>
                    <a:pt x="44" y="2"/>
                  </a:lnTo>
                  <a:lnTo>
                    <a:pt x="56" y="0"/>
                  </a:lnTo>
                  <a:lnTo>
                    <a:pt x="68" y="2"/>
                  </a:lnTo>
                  <a:lnTo>
                    <a:pt x="78" y="6"/>
                  </a:lnTo>
                  <a:lnTo>
                    <a:pt x="88" y="10"/>
                  </a:lnTo>
                  <a:lnTo>
                    <a:pt x="96" y="16"/>
                  </a:lnTo>
                  <a:lnTo>
                    <a:pt x="102" y="24"/>
                  </a:lnTo>
                  <a:lnTo>
                    <a:pt x="108" y="32"/>
                  </a:lnTo>
                  <a:lnTo>
                    <a:pt x="112" y="40"/>
                  </a:lnTo>
                  <a:lnTo>
                    <a:pt x="112" y="48"/>
                  </a:lnTo>
                  <a:lnTo>
                    <a:pt x="112" y="56"/>
                  </a:lnTo>
                  <a:close/>
                </a:path>
              </a:pathLst>
            </a:custGeom>
            <a:solidFill>
              <a:srgbClr val="D3AE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6" name="Google Shape;2176;p39"/>
            <p:cNvSpPr/>
            <p:nvPr/>
          </p:nvSpPr>
          <p:spPr>
            <a:xfrm>
              <a:off x="1115511785" y="221064493"/>
              <a:ext cx="265364161" cy="157903209"/>
            </a:xfrm>
            <a:custGeom>
              <a:avLst/>
              <a:gdLst/>
              <a:ahLst/>
              <a:cxnLst/>
              <a:rect l="l" t="t" r="r" b="b"/>
              <a:pathLst>
                <a:path w="108" h="80" extrusionOk="0">
                  <a:moveTo>
                    <a:pt x="106" y="52"/>
                  </a:moveTo>
                  <a:lnTo>
                    <a:pt x="106" y="52"/>
                  </a:lnTo>
                  <a:lnTo>
                    <a:pt x="102" y="60"/>
                  </a:lnTo>
                  <a:lnTo>
                    <a:pt x="98" y="66"/>
                  </a:lnTo>
                  <a:lnTo>
                    <a:pt x="92" y="72"/>
                  </a:lnTo>
                  <a:lnTo>
                    <a:pt x="84" y="76"/>
                  </a:lnTo>
                  <a:lnTo>
                    <a:pt x="74" y="80"/>
                  </a:lnTo>
                  <a:lnTo>
                    <a:pt x="64" y="80"/>
                  </a:lnTo>
                  <a:lnTo>
                    <a:pt x="54" y="80"/>
                  </a:lnTo>
                  <a:lnTo>
                    <a:pt x="44" y="80"/>
                  </a:lnTo>
                  <a:lnTo>
                    <a:pt x="34" y="76"/>
                  </a:lnTo>
                  <a:lnTo>
                    <a:pt x="24" y="72"/>
                  </a:lnTo>
                  <a:lnTo>
                    <a:pt x="16" y="66"/>
                  </a:lnTo>
                  <a:lnTo>
                    <a:pt x="10" y="60"/>
                  </a:lnTo>
                  <a:lnTo>
                    <a:pt x="4" y="52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6" y="20"/>
                  </a:lnTo>
                  <a:lnTo>
                    <a:pt x="10" y="14"/>
                  </a:lnTo>
                  <a:lnTo>
                    <a:pt x="16" y="8"/>
                  </a:lnTo>
                  <a:lnTo>
                    <a:pt x="24" y="4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4" y="0"/>
                  </a:lnTo>
                  <a:lnTo>
                    <a:pt x="74" y="4"/>
                  </a:lnTo>
                  <a:lnTo>
                    <a:pt x="84" y="8"/>
                  </a:lnTo>
                  <a:lnTo>
                    <a:pt x="92" y="14"/>
                  </a:lnTo>
                  <a:lnTo>
                    <a:pt x="98" y="20"/>
                  </a:lnTo>
                  <a:lnTo>
                    <a:pt x="104" y="28"/>
                  </a:lnTo>
                  <a:lnTo>
                    <a:pt x="106" y="36"/>
                  </a:lnTo>
                  <a:lnTo>
                    <a:pt x="108" y="44"/>
                  </a:lnTo>
                  <a:lnTo>
                    <a:pt x="106" y="52"/>
                  </a:lnTo>
                  <a:close/>
                </a:path>
              </a:pathLst>
            </a:custGeom>
            <a:solidFill>
              <a:srgbClr val="D4AF6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7" name="Google Shape;2177;p39"/>
            <p:cNvSpPr/>
            <p:nvPr/>
          </p:nvSpPr>
          <p:spPr>
            <a:xfrm>
              <a:off x="1125340258" y="225012063"/>
              <a:ext cx="245707557" cy="150008048"/>
            </a:xfrm>
            <a:custGeom>
              <a:avLst/>
              <a:gdLst/>
              <a:ahLst/>
              <a:cxnLst/>
              <a:rect l="l" t="t" r="r" b="b"/>
              <a:pathLst>
                <a:path w="100" h="76" extrusionOk="0">
                  <a:moveTo>
                    <a:pt x="98" y="50"/>
                  </a:moveTo>
                  <a:lnTo>
                    <a:pt x="98" y="50"/>
                  </a:lnTo>
                  <a:lnTo>
                    <a:pt x="96" y="56"/>
                  </a:lnTo>
                  <a:lnTo>
                    <a:pt x="92" y="62"/>
                  </a:lnTo>
                  <a:lnTo>
                    <a:pt x="86" y="68"/>
                  </a:lnTo>
                  <a:lnTo>
                    <a:pt x="78" y="72"/>
                  </a:lnTo>
                  <a:lnTo>
                    <a:pt x="70" y="74"/>
                  </a:lnTo>
                  <a:lnTo>
                    <a:pt x="60" y="76"/>
                  </a:lnTo>
                  <a:lnTo>
                    <a:pt x="50" y="76"/>
                  </a:lnTo>
                  <a:lnTo>
                    <a:pt x="40" y="74"/>
                  </a:lnTo>
                  <a:lnTo>
                    <a:pt x="30" y="72"/>
                  </a:lnTo>
                  <a:lnTo>
                    <a:pt x="22" y="68"/>
                  </a:lnTo>
                  <a:lnTo>
                    <a:pt x="14" y="62"/>
                  </a:lnTo>
                  <a:lnTo>
                    <a:pt x="8" y="56"/>
                  </a:lnTo>
                  <a:lnTo>
                    <a:pt x="4" y="50"/>
                  </a:lnTo>
                  <a:lnTo>
                    <a:pt x="2" y="42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4" y="20"/>
                  </a:lnTo>
                  <a:lnTo>
                    <a:pt x="8" y="14"/>
                  </a:lnTo>
                  <a:lnTo>
                    <a:pt x="14" y="8"/>
                  </a:lnTo>
                  <a:lnTo>
                    <a:pt x="22" y="4"/>
                  </a:lnTo>
                  <a:lnTo>
                    <a:pt x="30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60" y="2"/>
                  </a:lnTo>
                  <a:lnTo>
                    <a:pt x="70" y="4"/>
                  </a:lnTo>
                  <a:lnTo>
                    <a:pt x="78" y="8"/>
                  </a:lnTo>
                  <a:lnTo>
                    <a:pt x="86" y="14"/>
                  </a:lnTo>
                  <a:lnTo>
                    <a:pt x="92" y="20"/>
                  </a:lnTo>
                  <a:lnTo>
                    <a:pt x="96" y="26"/>
                  </a:lnTo>
                  <a:lnTo>
                    <a:pt x="98" y="34"/>
                  </a:lnTo>
                  <a:lnTo>
                    <a:pt x="100" y="42"/>
                  </a:lnTo>
                  <a:lnTo>
                    <a:pt x="98" y="50"/>
                  </a:lnTo>
                  <a:close/>
                </a:path>
              </a:pathLst>
            </a:custGeom>
            <a:solidFill>
              <a:srgbClr val="D5B1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8" name="Google Shape;2178;p39"/>
            <p:cNvSpPr/>
            <p:nvPr/>
          </p:nvSpPr>
          <p:spPr>
            <a:xfrm>
              <a:off x="1135168731" y="228959633"/>
              <a:ext cx="226050952" cy="142112888"/>
            </a:xfrm>
            <a:custGeom>
              <a:avLst/>
              <a:gdLst/>
              <a:ahLst/>
              <a:cxnLst/>
              <a:rect l="l" t="t" r="r" b="b"/>
              <a:pathLst>
                <a:path w="92" h="72" extrusionOk="0">
                  <a:moveTo>
                    <a:pt x="92" y="46"/>
                  </a:moveTo>
                  <a:lnTo>
                    <a:pt x="92" y="46"/>
                  </a:lnTo>
                  <a:lnTo>
                    <a:pt x="88" y="54"/>
                  </a:lnTo>
                  <a:lnTo>
                    <a:pt x="84" y="60"/>
                  </a:lnTo>
                  <a:lnTo>
                    <a:pt x="78" y="64"/>
                  </a:lnTo>
                  <a:lnTo>
                    <a:pt x="72" y="68"/>
                  </a:lnTo>
                  <a:lnTo>
                    <a:pt x="64" y="70"/>
                  </a:lnTo>
                  <a:lnTo>
                    <a:pt x="56" y="72"/>
                  </a:lnTo>
                  <a:lnTo>
                    <a:pt x="46" y="72"/>
                  </a:lnTo>
                  <a:lnTo>
                    <a:pt x="36" y="70"/>
                  </a:lnTo>
                  <a:lnTo>
                    <a:pt x="28" y="68"/>
                  </a:lnTo>
                  <a:lnTo>
                    <a:pt x="20" y="64"/>
                  </a:lnTo>
                  <a:lnTo>
                    <a:pt x="14" y="58"/>
                  </a:lnTo>
                  <a:lnTo>
                    <a:pt x="8" y="52"/>
                  </a:lnTo>
                  <a:lnTo>
                    <a:pt x="4" y="46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4" y="18"/>
                  </a:lnTo>
                  <a:lnTo>
                    <a:pt x="8" y="12"/>
                  </a:lnTo>
                  <a:lnTo>
                    <a:pt x="14" y="8"/>
                  </a:lnTo>
                  <a:lnTo>
                    <a:pt x="20" y="4"/>
                  </a:lnTo>
                  <a:lnTo>
                    <a:pt x="28" y="2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56" y="2"/>
                  </a:lnTo>
                  <a:lnTo>
                    <a:pt x="64" y="4"/>
                  </a:lnTo>
                  <a:lnTo>
                    <a:pt x="72" y="8"/>
                  </a:lnTo>
                  <a:lnTo>
                    <a:pt x="78" y="14"/>
                  </a:lnTo>
                  <a:lnTo>
                    <a:pt x="84" y="20"/>
                  </a:lnTo>
                  <a:lnTo>
                    <a:pt x="88" y="26"/>
                  </a:lnTo>
                  <a:lnTo>
                    <a:pt x="92" y="32"/>
                  </a:lnTo>
                  <a:lnTo>
                    <a:pt x="92" y="40"/>
                  </a:lnTo>
                  <a:lnTo>
                    <a:pt x="92" y="46"/>
                  </a:lnTo>
                  <a:close/>
                </a:path>
              </a:pathLst>
            </a:custGeom>
            <a:solidFill>
              <a:srgbClr val="D6B36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9" name="Google Shape;2179;p39"/>
            <p:cNvSpPr/>
            <p:nvPr/>
          </p:nvSpPr>
          <p:spPr>
            <a:xfrm>
              <a:off x="1140082577" y="232907204"/>
              <a:ext cx="216222650" cy="134217727"/>
            </a:xfrm>
            <a:custGeom>
              <a:avLst/>
              <a:gdLst/>
              <a:ahLst/>
              <a:cxnLst/>
              <a:rect l="l" t="t" r="r" b="b"/>
              <a:pathLst>
                <a:path w="88" h="68" extrusionOk="0">
                  <a:moveTo>
                    <a:pt x="86" y="44"/>
                  </a:moveTo>
                  <a:lnTo>
                    <a:pt x="86" y="44"/>
                  </a:lnTo>
                  <a:lnTo>
                    <a:pt x="84" y="50"/>
                  </a:lnTo>
                  <a:lnTo>
                    <a:pt x="80" y="56"/>
                  </a:lnTo>
                  <a:lnTo>
                    <a:pt x="74" y="60"/>
                  </a:lnTo>
                  <a:lnTo>
                    <a:pt x="68" y="64"/>
                  </a:lnTo>
                  <a:lnTo>
                    <a:pt x="60" y="66"/>
                  </a:lnTo>
                  <a:lnTo>
                    <a:pt x="52" y="68"/>
                  </a:lnTo>
                  <a:lnTo>
                    <a:pt x="44" y="68"/>
                  </a:lnTo>
                  <a:lnTo>
                    <a:pt x="36" y="66"/>
                  </a:lnTo>
                  <a:lnTo>
                    <a:pt x="28" y="64"/>
                  </a:lnTo>
                  <a:lnTo>
                    <a:pt x="20" y="60"/>
                  </a:lnTo>
                  <a:lnTo>
                    <a:pt x="14" y="56"/>
                  </a:lnTo>
                  <a:lnTo>
                    <a:pt x="8" y="50"/>
                  </a:lnTo>
                  <a:lnTo>
                    <a:pt x="4" y="44"/>
                  </a:lnTo>
                  <a:lnTo>
                    <a:pt x="2" y="38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4" y="18"/>
                  </a:lnTo>
                  <a:lnTo>
                    <a:pt x="8" y="12"/>
                  </a:lnTo>
                  <a:lnTo>
                    <a:pt x="14" y="8"/>
                  </a:lnTo>
                  <a:lnTo>
                    <a:pt x="20" y="4"/>
                  </a:lnTo>
                  <a:lnTo>
                    <a:pt x="28" y="2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2" y="2"/>
                  </a:lnTo>
                  <a:lnTo>
                    <a:pt x="60" y="4"/>
                  </a:lnTo>
                  <a:lnTo>
                    <a:pt x="68" y="8"/>
                  </a:lnTo>
                  <a:lnTo>
                    <a:pt x="74" y="12"/>
                  </a:lnTo>
                  <a:lnTo>
                    <a:pt x="80" y="18"/>
                  </a:lnTo>
                  <a:lnTo>
                    <a:pt x="84" y="24"/>
                  </a:lnTo>
                  <a:lnTo>
                    <a:pt x="86" y="30"/>
                  </a:lnTo>
                  <a:lnTo>
                    <a:pt x="88" y="38"/>
                  </a:lnTo>
                  <a:lnTo>
                    <a:pt x="86" y="44"/>
                  </a:lnTo>
                  <a:close/>
                </a:path>
              </a:pathLst>
            </a:custGeom>
            <a:solidFill>
              <a:srgbClr val="D7B46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0" name="Google Shape;2180;p39"/>
            <p:cNvSpPr/>
            <p:nvPr/>
          </p:nvSpPr>
          <p:spPr>
            <a:xfrm>
              <a:off x="1149911050" y="236854853"/>
              <a:ext cx="196566045" cy="126322567"/>
            </a:xfrm>
            <a:custGeom>
              <a:avLst/>
              <a:gdLst/>
              <a:ahLst/>
              <a:cxnLst/>
              <a:rect l="l" t="t" r="r" b="b"/>
              <a:pathLst>
                <a:path w="80" h="64" extrusionOk="0">
                  <a:moveTo>
                    <a:pt x="78" y="42"/>
                  </a:moveTo>
                  <a:lnTo>
                    <a:pt x="78" y="42"/>
                  </a:lnTo>
                  <a:lnTo>
                    <a:pt x="76" y="48"/>
                  </a:lnTo>
                  <a:lnTo>
                    <a:pt x="72" y="52"/>
                  </a:lnTo>
                  <a:lnTo>
                    <a:pt x="68" y="56"/>
                  </a:lnTo>
                  <a:lnTo>
                    <a:pt x="62" y="60"/>
                  </a:lnTo>
                  <a:lnTo>
                    <a:pt x="56" y="6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32" y="62"/>
                  </a:lnTo>
                  <a:lnTo>
                    <a:pt x="24" y="60"/>
                  </a:lnTo>
                  <a:lnTo>
                    <a:pt x="18" y="56"/>
                  </a:lnTo>
                  <a:lnTo>
                    <a:pt x="12" y="52"/>
                  </a:lnTo>
                  <a:lnTo>
                    <a:pt x="6" y="46"/>
                  </a:lnTo>
                  <a:lnTo>
                    <a:pt x="4" y="42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4" y="18"/>
                  </a:lnTo>
                  <a:lnTo>
                    <a:pt x="8" y="12"/>
                  </a:lnTo>
                  <a:lnTo>
                    <a:pt x="12" y="8"/>
                  </a:lnTo>
                  <a:lnTo>
                    <a:pt x="18" y="4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8" y="2"/>
                  </a:lnTo>
                  <a:lnTo>
                    <a:pt x="56" y="4"/>
                  </a:lnTo>
                  <a:lnTo>
                    <a:pt x="62" y="8"/>
                  </a:lnTo>
                  <a:lnTo>
                    <a:pt x="68" y="12"/>
                  </a:lnTo>
                  <a:lnTo>
                    <a:pt x="74" y="18"/>
                  </a:lnTo>
                  <a:lnTo>
                    <a:pt x="76" y="22"/>
                  </a:lnTo>
                  <a:lnTo>
                    <a:pt x="78" y="28"/>
                  </a:lnTo>
                  <a:lnTo>
                    <a:pt x="80" y="34"/>
                  </a:lnTo>
                  <a:lnTo>
                    <a:pt x="78" y="42"/>
                  </a:lnTo>
                  <a:close/>
                </a:path>
              </a:pathLst>
            </a:custGeom>
            <a:solidFill>
              <a:srgbClr val="D7B66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1" name="Google Shape;2181;p39"/>
            <p:cNvSpPr/>
            <p:nvPr/>
          </p:nvSpPr>
          <p:spPr>
            <a:xfrm>
              <a:off x="1159739523" y="244749994"/>
              <a:ext cx="176909441" cy="110532246"/>
            </a:xfrm>
            <a:custGeom>
              <a:avLst/>
              <a:gdLst/>
              <a:ahLst/>
              <a:cxnLst/>
              <a:rect l="l" t="t" r="r" b="b"/>
              <a:pathLst>
                <a:path w="72" h="56" extrusionOk="0">
                  <a:moveTo>
                    <a:pt x="72" y="36"/>
                  </a:moveTo>
                  <a:lnTo>
                    <a:pt x="72" y="36"/>
                  </a:lnTo>
                  <a:lnTo>
                    <a:pt x="70" y="42"/>
                  </a:lnTo>
                  <a:lnTo>
                    <a:pt x="66" y="46"/>
                  </a:lnTo>
                  <a:lnTo>
                    <a:pt x="62" y="50"/>
                  </a:lnTo>
                  <a:lnTo>
                    <a:pt x="56" y="54"/>
                  </a:lnTo>
                  <a:lnTo>
                    <a:pt x="44" y="56"/>
                  </a:lnTo>
                  <a:lnTo>
                    <a:pt x="28" y="56"/>
                  </a:lnTo>
                  <a:lnTo>
                    <a:pt x="16" y="50"/>
                  </a:lnTo>
                  <a:lnTo>
                    <a:pt x="6" y="42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44" y="0"/>
                  </a:lnTo>
                  <a:lnTo>
                    <a:pt x="56" y="6"/>
                  </a:lnTo>
                  <a:lnTo>
                    <a:pt x="66" y="14"/>
                  </a:lnTo>
                  <a:lnTo>
                    <a:pt x="70" y="20"/>
                  </a:lnTo>
                  <a:lnTo>
                    <a:pt x="72" y="26"/>
                  </a:lnTo>
                  <a:lnTo>
                    <a:pt x="72" y="30"/>
                  </a:lnTo>
                  <a:lnTo>
                    <a:pt x="72" y="36"/>
                  </a:lnTo>
                  <a:close/>
                </a:path>
              </a:pathLst>
            </a:custGeom>
            <a:solidFill>
              <a:srgbClr val="D8B77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39"/>
            <p:cNvSpPr/>
            <p:nvPr/>
          </p:nvSpPr>
          <p:spPr>
            <a:xfrm>
              <a:off x="1164653369" y="248697564"/>
              <a:ext cx="167081138" cy="102637086"/>
            </a:xfrm>
            <a:custGeom>
              <a:avLst/>
              <a:gdLst/>
              <a:ahLst/>
              <a:cxnLst/>
              <a:rect l="l" t="t" r="r" b="b"/>
              <a:pathLst>
                <a:path w="68" h="52" extrusionOk="0">
                  <a:moveTo>
                    <a:pt x="66" y="34"/>
                  </a:moveTo>
                  <a:lnTo>
                    <a:pt x="66" y="34"/>
                  </a:lnTo>
                  <a:lnTo>
                    <a:pt x="64" y="38"/>
                  </a:lnTo>
                  <a:lnTo>
                    <a:pt x="62" y="44"/>
                  </a:lnTo>
                  <a:lnTo>
                    <a:pt x="52" y="50"/>
                  </a:lnTo>
                  <a:lnTo>
                    <a:pt x="40" y="52"/>
                  </a:lnTo>
                  <a:lnTo>
                    <a:pt x="28" y="52"/>
                  </a:lnTo>
                  <a:lnTo>
                    <a:pt x="16" y="46"/>
                  </a:lnTo>
                  <a:lnTo>
                    <a:pt x="6" y="38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4" y="14"/>
                  </a:lnTo>
                  <a:lnTo>
                    <a:pt x="6" y="10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52" y="6"/>
                  </a:lnTo>
                  <a:lnTo>
                    <a:pt x="62" y="14"/>
                  </a:lnTo>
                  <a:lnTo>
                    <a:pt x="66" y="24"/>
                  </a:lnTo>
                  <a:lnTo>
                    <a:pt x="68" y="28"/>
                  </a:lnTo>
                  <a:lnTo>
                    <a:pt x="66" y="34"/>
                  </a:lnTo>
                  <a:close/>
                </a:path>
              </a:pathLst>
            </a:custGeom>
            <a:solidFill>
              <a:srgbClr val="D9B87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3" name="Google Shape;2183;p39"/>
            <p:cNvSpPr/>
            <p:nvPr/>
          </p:nvSpPr>
          <p:spPr>
            <a:xfrm>
              <a:off x="1174481842" y="252645134"/>
              <a:ext cx="147424534" cy="94741925"/>
            </a:xfrm>
            <a:custGeom>
              <a:avLst/>
              <a:gdLst/>
              <a:ahLst/>
              <a:cxnLst/>
              <a:rect l="l" t="t" r="r" b="b"/>
              <a:pathLst>
                <a:path w="60" h="48" extrusionOk="0">
                  <a:moveTo>
                    <a:pt x="60" y="32"/>
                  </a:moveTo>
                  <a:lnTo>
                    <a:pt x="60" y="32"/>
                  </a:lnTo>
                  <a:lnTo>
                    <a:pt x="58" y="36"/>
                  </a:lnTo>
                  <a:lnTo>
                    <a:pt x="54" y="40"/>
                  </a:lnTo>
                  <a:lnTo>
                    <a:pt x="46" y="46"/>
                  </a:lnTo>
                  <a:lnTo>
                    <a:pt x="36" y="48"/>
                  </a:lnTo>
                  <a:lnTo>
                    <a:pt x="24" y="48"/>
                  </a:lnTo>
                  <a:lnTo>
                    <a:pt x="14" y="42"/>
                  </a:lnTo>
                  <a:lnTo>
                    <a:pt x="6" y="3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6" y="8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6" y="6"/>
                  </a:lnTo>
                  <a:lnTo>
                    <a:pt x="54" y="12"/>
                  </a:lnTo>
                  <a:lnTo>
                    <a:pt x="60" y="22"/>
                  </a:lnTo>
                  <a:lnTo>
                    <a:pt x="60" y="26"/>
                  </a:lnTo>
                  <a:lnTo>
                    <a:pt x="60" y="32"/>
                  </a:lnTo>
                  <a:close/>
                </a:path>
              </a:pathLst>
            </a:custGeom>
            <a:solidFill>
              <a:srgbClr val="DABA7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4" name="Google Shape;2184;p39"/>
            <p:cNvSpPr/>
            <p:nvPr/>
          </p:nvSpPr>
          <p:spPr>
            <a:xfrm>
              <a:off x="1184310315" y="256592705"/>
              <a:ext cx="127767929" cy="86846765"/>
            </a:xfrm>
            <a:custGeom>
              <a:avLst/>
              <a:gdLst/>
              <a:ahLst/>
              <a:cxnLst/>
              <a:rect l="l" t="t" r="r" b="b"/>
              <a:pathLst>
                <a:path w="52" h="44" extrusionOk="0">
                  <a:moveTo>
                    <a:pt x="52" y="28"/>
                  </a:moveTo>
                  <a:lnTo>
                    <a:pt x="52" y="28"/>
                  </a:lnTo>
                  <a:lnTo>
                    <a:pt x="48" y="36"/>
                  </a:lnTo>
                  <a:lnTo>
                    <a:pt x="40" y="42"/>
                  </a:lnTo>
                  <a:lnTo>
                    <a:pt x="32" y="44"/>
                  </a:lnTo>
                  <a:lnTo>
                    <a:pt x="20" y="42"/>
                  </a:lnTo>
                  <a:lnTo>
                    <a:pt x="12" y="38"/>
                  </a:lnTo>
                  <a:lnTo>
                    <a:pt x="4" y="32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4" y="8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32" y="2"/>
                  </a:lnTo>
                  <a:lnTo>
                    <a:pt x="40" y="6"/>
                  </a:lnTo>
                  <a:lnTo>
                    <a:pt x="48" y="12"/>
                  </a:lnTo>
                  <a:lnTo>
                    <a:pt x="52" y="20"/>
                  </a:lnTo>
                  <a:lnTo>
                    <a:pt x="52" y="28"/>
                  </a:lnTo>
                  <a:close/>
                </a:path>
              </a:pathLst>
            </a:custGeom>
            <a:solidFill>
              <a:srgbClr val="DCBC7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5" name="Google Shape;2185;p39"/>
            <p:cNvSpPr/>
            <p:nvPr/>
          </p:nvSpPr>
          <p:spPr>
            <a:xfrm>
              <a:off x="1174481842" y="252645134"/>
              <a:ext cx="147424534" cy="94741925"/>
            </a:xfrm>
            <a:custGeom>
              <a:avLst/>
              <a:gdLst/>
              <a:ahLst/>
              <a:cxnLst/>
              <a:rect l="l" t="t" r="r" b="b"/>
              <a:pathLst>
                <a:path w="60" h="48" extrusionOk="0">
                  <a:moveTo>
                    <a:pt x="60" y="32"/>
                  </a:moveTo>
                  <a:lnTo>
                    <a:pt x="60" y="32"/>
                  </a:lnTo>
                  <a:lnTo>
                    <a:pt x="58" y="36"/>
                  </a:lnTo>
                  <a:lnTo>
                    <a:pt x="54" y="40"/>
                  </a:lnTo>
                  <a:lnTo>
                    <a:pt x="46" y="46"/>
                  </a:lnTo>
                  <a:lnTo>
                    <a:pt x="36" y="48"/>
                  </a:lnTo>
                  <a:lnTo>
                    <a:pt x="24" y="48"/>
                  </a:lnTo>
                  <a:lnTo>
                    <a:pt x="14" y="42"/>
                  </a:lnTo>
                  <a:lnTo>
                    <a:pt x="6" y="3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6" y="8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6" y="6"/>
                  </a:lnTo>
                  <a:lnTo>
                    <a:pt x="54" y="12"/>
                  </a:lnTo>
                  <a:lnTo>
                    <a:pt x="60" y="22"/>
                  </a:lnTo>
                  <a:lnTo>
                    <a:pt x="60" y="26"/>
                  </a:lnTo>
                  <a:lnTo>
                    <a:pt x="60" y="32"/>
                  </a:lnTo>
                  <a:close/>
                </a:path>
              </a:pathLst>
            </a:custGeom>
            <a:solidFill>
              <a:srgbClr val="DABA7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6" name="Google Shape;2186;p39"/>
            <p:cNvSpPr/>
            <p:nvPr/>
          </p:nvSpPr>
          <p:spPr>
            <a:xfrm>
              <a:off x="1164653369" y="248697564"/>
              <a:ext cx="167081138" cy="102637086"/>
            </a:xfrm>
            <a:custGeom>
              <a:avLst/>
              <a:gdLst/>
              <a:ahLst/>
              <a:cxnLst/>
              <a:rect l="l" t="t" r="r" b="b"/>
              <a:pathLst>
                <a:path w="68" h="52" extrusionOk="0">
                  <a:moveTo>
                    <a:pt x="66" y="34"/>
                  </a:moveTo>
                  <a:lnTo>
                    <a:pt x="66" y="34"/>
                  </a:lnTo>
                  <a:lnTo>
                    <a:pt x="64" y="38"/>
                  </a:lnTo>
                  <a:lnTo>
                    <a:pt x="62" y="44"/>
                  </a:lnTo>
                  <a:lnTo>
                    <a:pt x="52" y="50"/>
                  </a:lnTo>
                  <a:lnTo>
                    <a:pt x="40" y="52"/>
                  </a:lnTo>
                  <a:lnTo>
                    <a:pt x="28" y="52"/>
                  </a:lnTo>
                  <a:lnTo>
                    <a:pt x="16" y="46"/>
                  </a:lnTo>
                  <a:lnTo>
                    <a:pt x="6" y="38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4" y="14"/>
                  </a:lnTo>
                  <a:lnTo>
                    <a:pt x="6" y="10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52" y="6"/>
                  </a:lnTo>
                  <a:lnTo>
                    <a:pt x="62" y="14"/>
                  </a:lnTo>
                  <a:lnTo>
                    <a:pt x="66" y="24"/>
                  </a:lnTo>
                  <a:lnTo>
                    <a:pt x="68" y="28"/>
                  </a:lnTo>
                  <a:lnTo>
                    <a:pt x="66" y="34"/>
                  </a:lnTo>
                  <a:close/>
                </a:path>
              </a:pathLst>
            </a:custGeom>
            <a:solidFill>
              <a:srgbClr val="D9B87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p39"/>
            <p:cNvSpPr/>
            <p:nvPr/>
          </p:nvSpPr>
          <p:spPr>
            <a:xfrm>
              <a:off x="1159739523" y="244749994"/>
              <a:ext cx="176909441" cy="110532246"/>
            </a:xfrm>
            <a:custGeom>
              <a:avLst/>
              <a:gdLst/>
              <a:ahLst/>
              <a:cxnLst/>
              <a:rect l="l" t="t" r="r" b="b"/>
              <a:pathLst>
                <a:path w="72" h="56" extrusionOk="0">
                  <a:moveTo>
                    <a:pt x="72" y="36"/>
                  </a:moveTo>
                  <a:lnTo>
                    <a:pt x="72" y="36"/>
                  </a:lnTo>
                  <a:lnTo>
                    <a:pt x="70" y="42"/>
                  </a:lnTo>
                  <a:lnTo>
                    <a:pt x="66" y="46"/>
                  </a:lnTo>
                  <a:lnTo>
                    <a:pt x="62" y="50"/>
                  </a:lnTo>
                  <a:lnTo>
                    <a:pt x="56" y="54"/>
                  </a:lnTo>
                  <a:lnTo>
                    <a:pt x="44" y="56"/>
                  </a:lnTo>
                  <a:lnTo>
                    <a:pt x="28" y="56"/>
                  </a:lnTo>
                  <a:lnTo>
                    <a:pt x="16" y="50"/>
                  </a:lnTo>
                  <a:lnTo>
                    <a:pt x="6" y="42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44" y="0"/>
                  </a:lnTo>
                  <a:lnTo>
                    <a:pt x="56" y="6"/>
                  </a:lnTo>
                  <a:lnTo>
                    <a:pt x="66" y="14"/>
                  </a:lnTo>
                  <a:lnTo>
                    <a:pt x="70" y="20"/>
                  </a:lnTo>
                  <a:lnTo>
                    <a:pt x="72" y="26"/>
                  </a:lnTo>
                  <a:lnTo>
                    <a:pt x="72" y="30"/>
                  </a:lnTo>
                  <a:lnTo>
                    <a:pt x="72" y="36"/>
                  </a:lnTo>
                  <a:close/>
                </a:path>
              </a:pathLst>
            </a:custGeom>
            <a:solidFill>
              <a:srgbClr val="D8B77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p39"/>
            <p:cNvSpPr/>
            <p:nvPr/>
          </p:nvSpPr>
          <p:spPr>
            <a:xfrm>
              <a:off x="1149911050" y="236854853"/>
              <a:ext cx="196566045" cy="126322567"/>
            </a:xfrm>
            <a:custGeom>
              <a:avLst/>
              <a:gdLst/>
              <a:ahLst/>
              <a:cxnLst/>
              <a:rect l="l" t="t" r="r" b="b"/>
              <a:pathLst>
                <a:path w="80" h="64" extrusionOk="0">
                  <a:moveTo>
                    <a:pt x="78" y="42"/>
                  </a:moveTo>
                  <a:lnTo>
                    <a:pt x="78" y="42"/>
                  </a:lnTo>
                  <a:lnTo>
                    <a:pt x="76" y="48"/>
                  </a:lnTo>
                  <a:lnTo>
                    <a:pt x="72" y="52"/>
                  </a:lnTo>
                  <a:lnTo>
                    <a:pt x="68" y="56"/>
                  </a:lnTo>
                  <a:lnTo>
                    <a:pt x="62" y="60"/>
                  </a:lnTo>
                  <a:lnTo>
                    <a:pt x="56" y="6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32" y="62"/>
                  </a:lnTo>
                  <a:lnTo>
                    <a:pt x="24" y="60"/>
                  </a:lnTo>
                  <a:lnTo>
                    <a:pt x="18" y="56"/>
                  </a:lnTo>
                  <a:lnTo>
                    <a:pt x="12" y="52"/>
                  </a:lnTo>
                  <a:lnTo>
                    <a:pt x="6" y="46"/>
                  </a:lnTo>
                  <a:lnTo>
                    <a:pt x="4" y="42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4" y="18"/>
                  </a:lnTo>
                  <a:lnTo>
                    <a:pt x="8" y="12"/>
                  </a:lnTo>
                  <a:lnTo>
                    <a:pt x="12" y="8"/>
                  </a:lnTo>
                  <a:lnTo>
                    <a:pt x="18" y="4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8" y="2"/>
                  </a:lnTo>
                  <a:lnTo>
                    <a:pt x="56" y="4"/>
                  </a:lnTo>
                  <a:lnTo>
                    <a:pt x="62" y="8"/>
                  </a:lnTo>
                  <a:lnTo>
                    <a:pt x="68" y="12"/>
                  </a:lnTo>
                  <a:lnTo>
                    <a:pt x="74" y="18"/>
                  </a:lnTo>
                  <a:lnTo>
                    <a:pt x="76" y="22"/>
                  </a:lnTo>
                  <a:lnTo>
                    <a:pt x="78" y="28"/>
                  </a:lnTo>
                  <a:lnTo>
                    <a:pt x="80" y="34"/>
                  </a:lnTo>
                  <a:lnTo>
                    <a:pt x="78" y="42"/>
                  </a:lnTo>
                  <a:close/>
                </a:path>
              </a:pathLst>
            </a:custGeom>
            <a:solidFill>
              <a:srgbClr val="D7B66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p39"/>
            <p:cNvSpPr/>
            <p:nvPr/>
          </p:nvSpPr>
          <p:spPr>
            <a:xfrm>
              <a:off x="1140082577" y="232907204"/>
              <a:ext cx="216222650" cy="134217727"/>
            </a:xfrm>
            <a:custGeom>
              <a:avLst/>
              <a:gdLst/>
              <a:ahLst/>
              <a:cxnLst/>
              <a:rect l="l" t="t" r="r" b="b"/>
              <a:pathLst>
                <a:path w="88" h="68" extrusionOk="0">
                  <a:moveTo>
                    <a:pt x="86" y="44"/>
                  </a:moveTo>
                  <a:lnTo>
                    <a:pt x="86" y="44"/>
                  </a:lnTo>
                  <a:lnTo>
                    <a:pt x="84" y="50"/>
                  </a:lnTo>
                  <a:lnTo>
                    <a:pt x="80" y="56"/>
                  </a:lnTo>
                  <a:lnTo>
                    <a:pt x="74" y="60"/>
                  </a:lnTo>
                  <a:lnTo>
                    <a:pt x="68" y="64"/>
                  </a:lnTo>
                  <a:lnTo>
                    <a:pt x="60" y="66"/>
                  </a:lnTo>
                  <a:lnTo>
                    <a:pt x="52" y="68"/>
                  </a:lnTo>
                  <a:lnTo>
                    <a:pt x="44" y="68"/>
                  </a:lnTo>
                  <a:lnTo>
                    <a:pt x="36" y="66"/>
                  </a:lnTo>
                  <a:lnTo>
                    <a:pt x="28" y="64"/>
                  </a:lnTo>
                  <a:lnTo>
                    <a:pt x="20" y="60"/>
                  </a:lnTo>
                  <a:lnTo>
                    <a:pt x="14" y="56"/>
                  </a:lnTo>
                  <a:lnTo>
                    <a:pt x="8" y="50"/>
                  </a:lnTo>
                  <a:lnTo>
                    <a:pt x="4" y="44"/>
                  </a:lnTo>
                  <a:lnTo>
                    <a:pt x="2" y="38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4" y="18"/>
                  </a:lnTo>
                  <a:lnTo>
                    <a:pt x="8" y="12"/>
                  </a:lnTo>
                  <a:lnTo>
                    <a:pt x="14" y="8"/>
                  </a:lnTo>
                  <a:lnTo>
                    <a:pt x="20" y="4"/>
                  </a:lnTo>
                  <a:lnTo>
                    <a:pt x="28" y="2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2" y="2"/>
                  </a:lnTo>
                  <a:lnTo>
                    <a:pt x="60" y="4"/>
                  </a:lnTo>
                  <a:lnTo>
                    <a:pt x="68" y="8"/>
                  </a:lnTo>
                  <a:lnTo>
                    <a:pt x="74" y="12"/>
                  </a:lnTo>
                  <a:lnTo>
                    <a:pt x="80" y="18"/>
                  </a:lnTo>
                  <a:lnTo>
                    <a:pt x="84" y="24"/>
                  </a:lnTo>
                  <a:lnTo>
                    <a:pt x="86" y="30"/>
                  </a:lnTo>
                  <a:lnTo>
                    <a:pt x="88" y="38"/>
                  </a:lnTo>
                  <a:lnTo>
                    <a:pt x="86" y="44"/>
                  </a:lnTo>
                  <a:close/>
                </a:path>
              </a:pathLst>
            </a:custGeom>
            <a:solidFill>
              <a:srgbClr val="D7B46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39"/>
            <p:cNvSpPr/>
            <p:nvPr/>
          </p:nvSpPr>
          <p:spPr>
            <a:xfrm>
              <a:off x="1135168731" y="228959633"/>
              <a:ext cx="226050952" cy="142112888"/>
            </a:xfrm>
            <a:custGeom>
              <a:avLst/>
              <a:gdLst/>
              <a:ahLst/>
              <a:cxnLst/>
              <a:rect l="l" t="t" r="r" b="b"/>
              <a:pathLst>
                <a:path w="92" h="72" extrusionOk="0">
                  <a:moveTo>
                    <a:pt x="92" y="46"/>
                  </a:moveTo>
                  <a:lnTo>
                    <a:pt x="92" y="46"/>
                  </a:lnTo>
                  <a:lnTo>
                    <a:pt x="88" y="54"/>
                  </a:lnTo>
                  <a:lnTo>
                    <a:pt x="84" y="60"/>
                  </a:lnTo>
                  <a:lnTo>
                    <a:pt x="78" y="64"/>
                  </a:lnTo>
                  <a:lnTo>
                    <a:pt x="72" y="68"/>
                  </a:lnTo>
                  <a:lnTo>
                    <a:pt x="64" y="70"/>
                  </a:lnTo>
                  <a:lnTo>
                    <a:pt x="56" y="72"/>
                  </a:lnTo>
                  <a:lnTo>
                    <a:pt x="46" y="72"/>
                  </a:lnTo>
                  <a:lnTo>
                    <a:pt x="36" y="70"/>
                  </a:lnTo>
                  <a:lnTo>
                    <a:pt x="28" y="68"/>
                  </a:lnTo>
                  <a:lnTo>
                    <a:pt x="20" y="64"/>
                  </a:lnTo>
                  <a:lnTo>
                    <a:pt x="14" y="58"/>
                  </a:lnTo>
                  <a:lnTo>
                    <a:pt x="8" y="52"/>
                  </a:lnTo>
                  <a:lnTo>
                    <a:pt x="4" y="46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4" y="18"/>
                  </a:lnTo>
                  <a:lnTo>
                    <a:pt x="8" y="12"/>
                  </a:lnTo>
                  <a:lnTo>
                    <a:pt x="14" y="8"/>
                  </a:lnTo>
                  <a:lnTo>
                    <a:pt x="20" y="4"/>
                  </a:lnTo>
                  <a:lnTo>
                    <a:pt x="28" y="2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56" y="2"/>
                  </a:lnTo>
                  <a:lnTo>
                    <a:pt x="64" y="4"/>
                  </a:lnTo>
                  <a:lnTo>
                    <a:pt x="72" y="8"/>
                  </a:lnTo>
                  <a:lnTo>
                    <a:pt x="78" y="14"/>
                  </a:lnTo>
                  <a:lnTo>
                    <a:pt x="84" y="20"/>
                  </a:lnTo>
                  <a:lnTo>
                    <a:pt x="88" y="26"/>
                  </a:lnTo>
                  <a:lnTo>
                    <a:pt x="92" y="32"/>
                  </a:lnTo>
                  <a:lnTo>
                    <a:pt x="92" y="40"/>
                  </a:lnTo>
                  <a:lnTo>
                    <a:pt x="92" y="46"/>
                  </a:lnTo>
                  <a:close/>
                </a:path>
              </a:pathLst>
            </a:custGeom>
            <a:solidFill>
              <a:srgbClr val="D6B36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39"/>
            <p:cNvSpPr/>
            <p:nvPr/>
          </p:nvSpPr>
          <p:spPr>
            <a:xfrm>
              <a:off x="1125340258" y="225012063"/>
              <a:ext cx="245707557" cy="150008048"/>
            </a:xfrm>
            <a:custGeom>
              <a:avLst/>
              <a:gdLst/>
              <a:ahLst/>
              <a:cxnLst/>
              <a:rect l="l" t="t" r="r" b="b"/>
              <a:pathLst>
                <a:path w="100" h="76" extrusionOk="0">
                  <a:moveTo>
                    <a:pt x="98" y="50"/>
                  </a:moveTo>
                  <a:lnTo>
                    <a:pt x="98" y="50"/>
                  </a:lnTo>
                  <a:lnTo>
                    <a:pt x="96" y="56"/>
                  </a:lnTo>
                  <a:lnTo>
                    <a:pt x="92" y="62"/>
                  </a:lnTo>
                  <a:lnTo>
                    <a:pt x="86" y="68"/>
                  </a:lnTo>
                  <a:lnTo>
                    <a:pt x="78" y="72"/>
                  </a:lnTo>
                  <a:lnTo>
                    <a:pt x="70" y="74"/>
                  </a:lnTo>
                  <a:lnTo>
                    <a:pt x="60" y="76"/>
                  </a:lnTo>
                  <a:lnTo>
                    <a:pt x="50" y="76"/>
                  </a:lnTo>
                  <a:lnTo>
                    <a:pt x="40" y="74"/>
                  </a:lnTo>
                  <a:lnTo>
                    <a:pt x="30" y="72"/>
                  </a:lnTo>
                  <a:lnTo>
                    <a:pt x="22" y="68"/>
                  </a:lnTo>
                  <a:lnTo>
                    <a:pt x="14" y="62"/>
                  </a:lnTo>
                  <a:lnTo>
                    <a:pt x="8" y="56"/>
                  </a:lnTo>
                  <a:lnTo>
                    <a:pt x="4" y="50"/>
                  </a:lnTo>
                  <a:lnTo>
                    <a:pt x="2" y="42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4" y="20"/>
                  </a:lnTo>
                  <a:lnTo>
                    <a:pt x="8" y="14"/>
                  </a:lnTo>
                  <a:lnTo>
                    <a:pt x="14" y="8"/>
                  </a:lnTo>
                  <a:lnTo>
                    <a:pt x="22" y="4"/>
                  </a:lnTo>
                  <a:lnTo>
                    <a:pt x="30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60" y="2"/>
                  </a:lnTo>
                  <a:lnTo>
                    <a:pt x="70" y="4"/>
                  </a:lnTo>
                  <a:lnTo>
                    <a:pt x="78" y="8"/>
                  </a:lnTo>
                  <a:lnTo>
                    <a:pt x="86" y="14"/>
                  </a:lnTo>
                  <a:lnTo>
                    <a:pt x="92" y="20"/>
                  </a:lnTo>
                  <a:lnTo>
                    <a:pt x="96" y="26"/>
                  </a:lnTo>
                  <a:lnTo>
                    <a:pt x="98" y="34"/>
                  </a:lnTo>
                  <a:lnTo>
                    <a:pt x="100" y="42"/>
                  </a:lnTo>
                  <a:lnTo>
                    <a:pt x="98" y="50"/>
                  </a:lnTo>
                  <a:close/>
                </a:path>
              </a:pathLst>
            </a:custGeom>
            <a:solidFill>
              <a:srgbClr val="D5B1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39"/>
            <p:cNvSpPr/>
            <p:nvPr/>
          </p:nvSpPr>
          <p:spPr>
            <a:xfrm>
              <a:off x="1115511785" y="221064493"/>
              <a:ext cx="265364161" cy="157903209"/>
            </a:xfrm>
            <a:custGeom>
              <a:avLst/>
              <a:gdLst/>
              <a:ahLst/>
              <a:cxnLst/>
              <a:rect l="l" t="t" r="r" b="b"/>
              <a:pathLst>
                <a:path w="108" h="80" extrusionOk="0">
                  <a:moveTo>
                    <a:pt x="106" y="52"/>
                  </a:moveTo>
                  <a:lnTo>
                    <a:pt x="106" y="52"/>
                  </a:lnTo>
                  <a:lnTo>
                    <a:pt x="102" y="60"/>
                  </a:lnTo>
                  <a:lnTo>
                    <a:pt x="98" y="66"/>
                  </a:lnTo>
                  <a:lnTo>
                    <a:pt x="92" y="72"/>
                  </a:lnTo>
                  <a:lnTo>
                    <a:pt x="84" y="76"/>
                  </a:lnTo>
                  <a:lnTo>
                    <a:pt x="74" y="80"/>
                  </a:lnTo>
                  <a:lnTo>
                    <a:pt x="64" y="80"/>
                  </a:lnTo>
                  <a:lnTo>
                    <a:pt x="54" y="80"/>
                  </a:lnTo>
                  <a:lnTo>
                    <a:pt x="44" y="80"/>
                  </a:lnTo>
                  <a:lnTo>
                    <a:pt x="34" y="76"/>
                  </a:lnTo>
                  <a:lnTo>
                    <a:pt x="24" y="72"/>
                  </a:lnTo>
                  <a:lnTo>
                    <a:pt x="16" y="66"/>
                  </a:lnTo>
                  <a:lnTo>
                    <a:pt x="10" y="60"/>
                  </a:lnTo>
                  <a:lnTo>
                    <a:pt x="4" y="52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6" y="20"/>
                  </a:lnTo>
                  <a:lnTo>
                    <a:pt x="10" y="14"/>
                  </a:lnTo>
                  <a:lnTo>
                    <a:pt x="16" y="8"/>
                  </a:lnTo>
                  <a:lnTo>
                    <a:pt x="24" y="4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4" y="0"/>
                  </a:lnTo>
                  <a:lnTo>
                    <a:pt x="74" y="4"/>
                  </a:lnTo>
                  <a:lnTo>
                    <a:pt x="84" y="8"/>
                  </a:lnTo>
                  <a:lnTo>
                    <a:pt x="92" y="14"/>
                  </a:lnTo>
                  <a:lnTo>
                    <a:pt x="98" y="20"/>
                  </a:lnTo>
                  <a:lnTo>
                    <a:pt x="104" y="28"/>
                  </a:lnTo>
                  <a:lnTo>
                    <a:pt x="106" y="36"/>
                  </a:lnTo>
                  <a:lnTo>
                    <a:pt x="108" y="44"/>
                  </a:lnTo>
                  <a:lnTo>
                    <a:pt x="106" y="52"/>
                  </a:lnTo>
                  <a:close/>
                </a:path>
              </a:pathLst>
            </a:custGeom>
            <a:solidFill>
              <a:srgbClr val="D4AF6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39"/>
            <p:cNvSpPr/>
            <p:nvPr/>
          </p:nvSpPr>
          <p:spPr>
            <a:xfrm>
              <a:off x="1110597938" y="213169352"/>
              <a:ext cx="275192463" cy="173693530"/>
            </a:xfrm>
            <a:custGeom>
              <a:avLst/>
              <a:gdLst/>
              <a:ahLst/>
              <a:cxnLst/>
              <a:rect l="l" t="t" r="r" b="b"/>
              <a:pathLst>
                <a:path w="112" h="88" extrusionOk="0">
                  <a:moveTo>
                    <a:pt x="112" y="56"/>
                  </a:moveTo>
                  <a:lnTo>
                    <a:pt x="112" y="56"/>
                  </a:lnTo>
                  <a:lnTo>
                    <a:pt x="108" y="64"/>
                  </a:lnTo>
                  <a:lnTo>
                    <a:pt x="102" y="72"/>
                  </a:lnTo>
                  <a:lnTo>
                    <a:pt x="96" y="78"/>
                  </a:lnTo>
                  <a:lnTo>
                    <a:pt x="88" y="82"/>
                  </a:lnTo>
                  <a:lnTo>
                    <a:pt x="78" y="86"/>
                  </a:lnTo>
                  <a:lnTo>
                    <a:pt x="68" y="88"/>
                  </a:lnTo>
                  <a:lnTo>
                    <a:pt x="56" y="88"/>
                  </a:lnTo>
                  <a:lnTo>
                    <a:pt x="46" y="86"/>
                  </a:lnTo>
                  <a:lnTo>
                    <a:pt x="34" y="82"/>
                  </a:lnTo>
                  <a:lnTo>
                    <a:pt x="24" y="78"/>
                  </a:lnTo>
                  <a:lnTo>
                    <a:pt x="16" y="72"/>
                  </a:lnTo>
                  <a:lnTo>
                    <a:pt x="10" y="64"/>
                  </a:lnTo>
                  <a:lnTo>
                    <a:pt x="4" y="56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4" y="24"/>
                  </a:lnTo>
                  <a:lnTo>
                    <a:pt x="10" y="16"/>
                  </a:lnTo>
                  <a:lnTo>
                    <a:pt x="16" y="10"/>
                  </a:lnTo>
                  <a:lnTo>
                    <a:pt x="24" y="6"/>
                  </a:lnTo>
                  <a:lnTo>
                    <a:pt x="34" y="2"/>
                  </a:lnTo>
                  <a:lnTo>
                    <a:pt x="44" y="2"/>
                  </a:lnTo>
                  <a:lnTo>
                    <a:pt x="56" y="0"/>
                  </a:lnTo>
                  <a:lnTo>
                    <a:pt x="68" y="2"/>
                  </a:lnTo>
                  <a:lnTo>
                    <a:pt x="78" y="6"/>
                  </a:lnTo>
                  <a:lnTo>
                    <a:pt x="88" y="10"/>
                  </a:lnTo>
                  <a:lnTo>
                    <a:pt x="96" y="16"/>
                  </a:lnTo>
                  <a:lnTo>
                    <a:pt x="102" y="24"/>
                  </a:lnTo>
                  <a:lnTo>
                    <a:pt x="108" y="32"/>
                  </a:lnTo>
                  <a:lnTo>
                    <a:pt x="112" y="40"/>
                  </a:lnTo>
                  <a:lnTo>
                    <a:pt x="112" y="48"/>
                  </a:lnTo>
                  <a:lnTo>
                    <a:pt x="112" y="56"/>
                  </a:lnTo>
                  <a:close/>
                </a:path>
              </a:pathLst>
            </a:custGeom>
            <a:solidFill>
              <a:srgbClr val="D3AE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39"/>
            <p:cNvSpPr/>
            <p:nvPr/>
          </p:nvSpPr>
          <p:spPr>
            <a:xfrm>
              <a:off x="1100769465" y="209221781"/>
              <a:ext cx="294849068" cy="181588690"/>
            </a:xfrm>
            <a:custGeom>
              <a:avLst/>
              <a:gdLst/>
              <a:ahLst/>
              <a:cxnLst/>
              <a:rect l="l" t="t" r="r" b="b"/>
              <a:pathLst>
                <a:path w="120" h="92" extrusionOk="0">
                  <a:moveTo>
                    <a:pt x="118" y="60"/>
                  </a:moveTo>
                  <a:lnTo>
                    <a:pt x="118" y="60"/>
                  </a:lnTo>
                  <a:lnTo>
                    <a:pt x="116" y="68"/>
                  </a:lnTo>
                  <a:lnTo>
                    <a:pt x="110" y="76"/>
                  </a:lnTo>
                  <a:lnTo>
                    <a:pt x="102" y="82"/>
                  </a:lnTo>
                  <a:lnTo>
                    <a:pt x="94" y="86"/>
                  </a:lnTo>
                  <a:lnTo>
                    <a:pt x="84" y="90"/>
                  </a:lnTo>
                  <a:lnTo>
                    <a:pt x="72" y="92"/>
                  </a:lnTo>
                  <a:lnTo>
                    <a:pt x="60" y="92"/>
                  </a:lnTo>
                  <a:lnTo>
                    <a:pt x="48" y="90"/>
                  </a:lnTo>
                  <a:lnTo>
                    <a:pt x="36" y="86"/>
                  </a:lnTo>
                  <a:lnTo>
                    <a:pt x="26" y="82"/>
                  </a:lnTo>
                  <a:lnTo>
                    <a:pt x="18" y="74"/>
                  </a:lnTo>
                  <a:lnTo>
                    <a:pt x="10" y="68"/>
                  </a:lnTo>
                  <a:lnTo>
                    <a:pt x="4" y="60"/>
                  </a:lnTo>
                  <a:lnTo>
                    <a:pt x="2" y="50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4" y="24"/>
                  </a:lnTo>
                  <a:lnTo>
                    <a:pt x="10" y="16"/>
                  </a:lnTo>
                  <a:lnTo>
                    <a:pt x="18" y="10"/>
                  </a:lnTo>
                  <a:lnTo>
                    <a:pt x="26" y="6"/>
                  </a:lnTo>
                  <a:lnTo>
                    <a:pt x="36" y="2"/>
                  </a:lnTo>
                  <a:lnTo>
                    <a:pt x="48" y="0"/>
                  </a:lnTo>
                  <a:lnTo>
                    <a:pt x="60" y="0"/>
                  </a:lnTo>
                  <a:lnTo>
                    <a:pt x="72" y="2"/>
                  </a:lnTo>
                  <a:lnTo>
                    <a:pt x="84" y="6"/>
                  </a:lnTo>
                  <a:lnTo>
                    <a:pt x="94" y="12"/>
                  </a:lnTo>
                  <a:lnTo>
                    <a:pt x="102" y="18"/>
                  </a:lnTo>
                  <a:lnTo>
                    <a:pt x="110" y="24"/>
                  </a:lnTo>
                  <a:lnTo>
                    <a:pt x="116" y="32"/>
                  </a:lnTo>
                  <a:lnTo>
                    <a:pt x="118" y="42"/>
                  </a:lnTo>
                  <a:lnTo>
                    <a:pt x="120" y="50"/>
                  </a:lnTo>
                  <a:lnTo>
                    <a:pt x="118" y="60"/>
                  </a:lnTo>
                  <a:close/>
                </a:path>
              </a:pathLst>
            </a:custGeom>
            <a:solidFill>
              <a:srgbClr val="D2AD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p39"/>
            <p:cNvSpPr/>
            <p:nvPr/>
          </p:nvSpPr>
          <p:spPr>
            <a:xfrm>
              <a:off x="1090940992" y="205274132"/>
              <a:ext cx="314505673" cy="189483851"/>
            </a:xfrm>
            <a:custGeom>
              <a:avLst/>
              <a:gdLst/>
              <a:ahLst/>
              <a:cxnLst/>
              <a:rect l="l" t="t" r="r" b="b"/>
              <a:pathLst>
                <a:path w="128" h="96" extrusionOk="0">
                  <a:moveTo>
                    <a:pt x="126" y="62"/>
                  </a:moveTo>
                  <a:lnTo>
                    <a:pt x="126" y="62"/>
                  </a:lnTo>
                  <a:lnTo>
                    <a:pt x="122" y="72"/>
                  </a:lnTo>
                  <a:lnTo>
                    <a:pt x="116" y="78"/>
                  </a:lnTo>
                  <a:lnTo>
                    <a:pt x="108" y="86"/>
                  </a:lnTo>
                  <a:lnTo>
                    <a:pt x="100" y="90"/>
                  </a:lnTo>
                  <a:lnTo>
                    <a:pt x="88" y="94"/>
                  </a:lnTo>
                  <a:lnTo>
                    <a:pt x="76" y="96"/>
                  </a:lnTo>
                  <a:lnTo>
                    <a:pt x="64" y="96"/>
                  </a:lnTo>
                  <a:lnTo>
                    <a:pt x="52" y="94"/>
                  </a:lnTo>
                  <a:lnTo>
                    <a:pt x="40" y="90"/>
                  </a:lnTo>
                  <a:lnTo>
                    <a:pt x="28" y="84"/>
                  </a:lnTo>
                  <a:lnTo>
                    <a:pt x="20" y="78"/>
                  </a:lnTo>
                  <a:lnTo>
                    <a:pt x="12" y="70"/>
                  </a:lnTo>
                  <a:lnTo>
                    <a:pt x="6" y="62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2" y="34"/>
                  </a:lnTo>
                  <a:lnTo>
                    <a:pt x="6" y="26"/>
                  </a:lnTo>
                  <a:lnTo>
                    <a:pt x="12" y="18"/>
                  </a:lnTo>
                  <a:lnTo>
                    <a:pt x="20" y="10"/>
                  </a:lnTo>
                  <a:lnTo>
                    <a:pt x="28" y="6"/>
                  </a:lnTo>
                  <a:lnTo>
                    <a:pt x="40" y="2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76" y="2"/>
                  </a:lnTo>
                  <a:lnTo>
                    <a:pt x="88" y="6"/>
                  </a:lnTo>
                  <a:lnTo>
                    <a:pt x="100" y="12"/>
                  </a:lnTo>
                  <a:lnTo>
                    <a:pt x="108" y="18"/>
                  </a:lnTo>
                  <a:lnTo>
                    <a:pt x="116" y="26"/>
                  </a:lnTo>
                  <a:lnTo>
                    <a:pt x="122" y="34"/>
                  </a:lnTo>
                  <a:lnTo>
                    <a:pt x="126" y="44"/>
                  </a:lnTo>
                  <a:lnTo>
                    <a:pt x="128" y="52"/>
                  </a:lnTo>
                  <a:lnTo>
                    <a:pt x="126" y="62"/>
                  </a:lnTo>
                  <a:close/>
                </a:path>
              </a:pathLst>
            </a:custGeom>
            <a:solidFill>
              <a:srgbClr val="D1AB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39"/>
            <p:cNvSpPr/>
            <p:nvPr/>
          </p:nvSpPr>
          <p:spPr>
            <a:xfrm>
              <a:off x="1086027146" y="201326562"/>
              <a:ext cx="324333975" cy="197379011"/>
            </a:xfrm>
            <a:custGeom>
              <a:avLst/>
              <a:gdLst/>
              <a:ahLst/>
              <a:cxnLst/>
              <a:rect l="l" t="t" r="r" b="b"/>
              <a:pathLst>
                <a:path w="132" h="100" extrusionOk="0">
                  <a:moveTo>
                    <a:pt x="132" y="64"/>
                  </a:moveTo>
                  <a:lnTo>
                    <a:pt x="132" y="64"/>
                  </a:lnTo>
                  <a:lnTo>
                    <a:pt x="128" y="74"/>
                  </a:lnTo>
                  <a:lnTo>
                    <a:pt x="122" y="82"/>
                  </a:lnTo>
                  <a:lnTo>
                    <a:pt x="112" y="90"/>
                  </a:lnTo>
                  <a:lnTo>
                    <a:pt x="104" y="94"/>
                  </a:lnTo>
                  <a:lnTo>
                    <a:pt x="92" y="98"/>
                  </a:lnTo>
                  <a:lnTo>
                    <a:pt x="80" y="100"/>
                  </a:lnTo>
                  <a:lnTo>
                    <a:pt x="66" y="100"/>
                  </a:lnTo>
                  <a:lnTo>
                    <a:pt x="54" y="98"/>
                  </a:lnTo>
                  <a:lnTo>
                    <a:pt x="40" y="94"/>
                  </a:lnTo>
                  <a:lnTo>
                    <a:pt x="28" y="88"/>
                  </a:lnTo>
                  <a:lnTo>
                    <a:pt x="18" y="82"/>
                  </a:lnTo>
                  <a:lnTo>
                    <a:pt x="10" y="74"/>
                  </a:lnTo>
                  <a:lnTo>
                    <a:pt x="4" y="64"/>
                  </a:lnTo>
                  <a:lnTo>
                    <a:pt x="0" y="56"/>
                  </a:lnTo>
                  <a:lnTo>
                    <a:pt x="0" y="46"/>
                  </a:lnTo>
                  <a:lnTo>
                    <a:pt x="0" y="36"/>
                  </a:lnTo>
                  <a:lnTo>
                    <a:pt x="4" y="26"/>
                  </a:lnTo>
                  <a:lnTo>
                    <a:pt x="10" y="18"/>
                  </a:lnTo>
                  <a:lnTo>
                    <a:pt x="20" y="10"/>
                  </a:lnTo>
                  <a:lnTo>
                    <a:pt x="30" y="6"/>
                  </a:lnTo>
                  <a:lnTo>
                    <a:pt x="40" y="2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78" y="2"/>
                  </a:lnTo>
                  <a:lnTo>
                    <a:pt x="92" y="6"/>
                  </a:lnTo>
                  <a:lnTo>
                    <a:pt x="104" y="12"/>
                  </a:lnTo>
                  <a:lnTo>
                    <a:pt x="114" y="18"/>
                  </a:lnTo>
                  <a:lnTo>
                    <a:pt x="122" y="26"/>
                  </a:lnTo>
                  <a:lnTo>
                    <a:pt x="128" y="36"/>
                  </a:lnTo>
                  <a:lnTo>
                    <a:pt x="132" y="44"/>
                  </a:lnTo>
                  <a:lnTo>
                    <a:pt x="132" y="54"/>
                  </a:lnTo>
                  <a:lnTo>
                    <a:pt x="132" y="64"/>
                  </a:lnTo>
                  <a:close/>
                </a:path>
              </a:pathLst>
            </a:custGeom>
            <a:solidFill>
              <a:srgbClr val="D0A9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39"/>
            <p:cNvSpPr/>
            <p:nvPr/>
          </p:nvSpPr>
          <p:spPr>
            <a:xfrm>
              <a:off x="1076198673" y="197378992"/>
              <a:ext cx="343990579" cy="205274172"/>
            </a:xfrm>
            <a:custGeom>
              <a:avLst/>
              <a:gdLst/>
              <a:ahLst/>
              <a:cxnLst/>
              <a:rect l="l" t="t" r="r" b="b"/>
              <a:pathLst>
                <a:path w="140" h="104" extrusionOk="0">
                  <a:moveTo>
                    <a:pt x="138" y="68"/>
                  </a:moveTo>
                  <a:lnTo>
                    <a:pt x="138" y="68"/>
                  </a:lnTo>
                  <a:lnTo>
                    <a:pt x="134" y="78"/>
                  </a:lnTo>
                  <a:lnTo>
                    <a:pt x="128" y="86"/>
                  </a:lnTo>
                  <a:lnTo>
                    <a:pt x="120" y="94"/>
                  </a:lnTo>
                  <a:lnTo>
                    <a:pt x="108" y="98"/>
                  </a:lnTo>
                  <a:lnTo>
                    <a:pt x="98" y="102"/>
                  </a:lnTo>
                  <a:lnTo>
                    <a:pt x="84" y="104"/>
                  </a:lnTo>
                  <a:lnTo>
                    <a:pt x="70" y="104"/>
                  </a:lnTo>
                  <a:lnTo>
                    <a:pt x="56" y="102"/>
                  </a:lnTo>
                  <a:lnTo>
                    <a:pt x="42" y="98"/>
                  </a:lnTo>
                  <a:lnTo>
                    <a:pt x="30" y="92"/>
                  </a:lnTo>
                  <a:lnTo>
                    <a:pt x="20" y="86"/>
                  </a:lnTo>
                  <a:lnTo>
                    <a:pt x="12" y="76"/>
                  </a:lnTo>
                  <a:lnTo>
                    <a:pt x="6" y="68"/>
                  </a:lnTo>
                  <a:lnTo>
                    <a:pt x="2" y="58"/>
                  </a:lnTo>
                  <a:lnTo>
                    <a:pt x="0" y="48"/>
                  </a:lnTo>
                  <a:lnTo>
                    <a:pt x="2" y="36"/>
                  </a:lnTo>
                  <a:lnTo>
                    <a:pt x="6" y="26"/>
                  </a:lnTo>
                  <a:lnTo>
                    <a:pt x="12" y="18"/>
                  </a:lnTo>
                  <a:lnTo>
                    <a:pt x="20" y="12"/>
                  </a:lnTo>
                  <a:lnTo>
                    <a:pt x="32" y="6"/>
                  </a:lnTo>
                  <a:lnTo>
                    <a:pt x="42" y="2"/>
                  </a:lnTo>
                  <a:lnTo>
                    <a:pt x="56" y="0"/>
                  </a:lnTo>
                  <a:lnTo>
                    <a:pt x="70" y="0"/>
                  </a:lnTo>
                  <a:lnTo>
                    <a:pt x="84" y="2"/>
                  </a:lnTo>
                  <a:lnTo>
                    <a:pt x="98" y="6"/>
                  </a:lnTo>
                  <a:lnTo>
                    <a:pt x="110" y="12"/>
                  </a:lnTo>
                  <a:lnTo>
                    <a:pt x="120" y="18"/>
                  </a:lnTo>
                  <a:lnTo>
                    <a:pt x="128" y="28"/>
                  </a:lnTo>
                  <a:lnTo>
                    <a:pt x="134" y="36"/>
                  </a:lnTo>
                  <a:lnTo>
                    <a:pt x="138" y="46"/>
                  </a:lnTo>
                  <a:lnTo>
                    <a:pt x="140" y="56"/>
                  </a:lnTo>
                  <a:lnTo>
                    <a:pt x="138" y="68"/>
                  </a:lnTo>
                  <a:close/>
                </a:path>
              </a:pathLst>
            </a:custGeom>
            <a:solidFill>
              <a:srgbClr val="CFA85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39"/>
            <p:cNvSpPr/>
            <p:nvPr/>
          </p:nvSpPr>
          <p:spPr>
            <a:xfrm>
              <a:off x="1066370980" y="193431421"/>
              <a:ext cx="363647184" cy="213169332"/>
            </a:xfrm>
            <a:custGeom>
              <a:avLst/>
              <a:gdLst/>
              <a:ahLst/>
              <a:cxnLst/>
              <a:rect l="l" t="t" r="r" b="b"/>
              <a:pathLst>
                <a:path w="148" h="108" extrusionOk="0">
                  <a:moveTo>
                    <a:pt x="146" y="70"/>
                  </a:moveTo>
                  <a:lnTo>
                    <a:pt x="146" y="70"/>
                  </a:lnTo>
                  <a:lnTo>
                    <a:pt x="142" y="80"/>
                  </a:lnTo>
                  <a:lnTo>
                    <a:pt x="134" y="90"/>
                  </a:lnTo>
                  <a:lnTo>
                    <a:pt x="126" y="96"/>
                  </a:lnTo>
                  <a:lnTo>
                    <a:pt x="114" y="102"/>
                  </a:lnTo>
                  <a:lnTo>
                    <a:pt x="102" y="106"/>
                  </a:lnTo>
                  <a:lnTo>
                    <a:pt x="88" y="108"/>
                  </a:lnTo>
                  <a:lnTo>
                    <a:pt x="74" y="108"/>
                  </a:lnTo>
                  <a:lnTo>
                    <a:pt x="60" y="106"/>
                  </a:lnTo>
                  <a:lnTo>
                    <a:pt x="46" y="102"/>
                  </a:lnTo>
                  <a:lnTo>
                    <a:pt x="32" y="96"/>
                  </a:lnTo>
                  <a:lnTo>
                    <a:pt x="22" y="88"/>
                  </a:lnTo>
                  <a:lnTo>
                    <a:pt x="14" y="80"/>
                  </a:lnTo>
                  <a:lnTo>
                    <a:pt x="6" y="70"/>
                  </a:lnTo>
                  <a:lnTo>
                    <a:pt x="2" y="60"/>
                  </a:lnTo>
                  <a:lnTo>
                    <a:pt x="0" y="48"/>
                  </a:lnTo>
                  <a:lnTo>
                    <a:pt x="2" y="38"/>
                  </a:lnTo>
                  <a:lnTo>
                    <a:pt x="6" y="28"/>
                  </a:lnTo>
                  <a:lnTo>
                    <a:pt x="14" y="18"/>
                  </a:lnTo>
                  <a:lnTo>
                    <a:pt x="22" y="12"/>
                  </a:lnTo>
                  <a:lnTo>
                    <a:pt x="34" y="6"/>
                  </a:lnTo>
                  <a:lnTo>
                    <a:pt x="46" y="2"/>
                  </a:lnTo>
                  <a:lnTo>
                    <a:pt x="60" y="0"/>
                  </a:lnTo>
                  <a:lnTo>
                    <a:pt x="74" y="0"/>
                  </a:lnTo>
                  <a:lnTo>
                    <a:pt x="88" y="2"/>
                  </a:lnTo>
                  <a:lnTo>
                    <a:pt x="102" y="6"/>
                  </a:lnTo>
                  <a:lnTo>
                    <a:pt x="116" y="12"/>
                  </a:lnTo>
                  <a:lnTo>
                    <a:pt x="126" y="20"/>
                  </a:lnTo>
                  <a:lnTo>
                    <a:pt x="134" y="28"/>
                  </a:lnTo>
                  <a:lnTo>
                    <a:pt x="142" y="38"/>
                  </a:lnTo>
                  <a:lnTo>
                    <a:pt x="146" y="48"/>
                  </a:lnTo>
                  <a:lnTo>
                    <a:pt x="148" y="60"/>
                  </a:lnTo>
                  <a:lnTo>
                    <a:pt x="146" y="70"/>
                  </a:lnTo>
                  <a:close/>
                </a:path>
              </a:pathLst>
            </a:custGeom>
            <a:solidFill>
              <a:srgbClr val="CEA65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39"/>
            <p:cNvSpPr/>
            <p:nvPr/>
          </p:nvSpPr>
          <p:spPr>
            <a:xfrm>
              <a:off x="1061456354" y="185536280"/>
              <a:ext cx="373475486" cy="228959653"/>
            </a:xfrm>
            <a:custGeom>
              <a:avLst/>
              <a:gdLst/>
              <a:ahLst/>
              <a:cxnLst/>
              <a:rect l="l" t="t" r="r" b="b"/>
              <a:pathLst>
                <a:path w="152" h="116" extrusionOk="0">
                  <a:moveTo>
                    <a:pt x="152" y="74"/>
                  </a:moveTo>
                  <a:lnTo>
                    <a:pt x="152" y="74"/>
                  </a:lnTo>
                  <a:lnTo>
                    <a:pt x="146" y="86"/>
                  </a:lnTo>
                  <a:lnTo>
                    <a:pt x="140" y="94"/>
                  </a:lnTo>
                  <a:lnTo>
                    <a:pt x="130" y="102"/>
                  </a:lnTo>
                  <a:lnTo>
                    <a:pt x="118" y="108"/>
                  </a:lnTo>
                  <a:lnTo>
                    <a:pt x="106" y="114"/>
                  </a:lnTo>
                  <a:lnTo>
                    <a:pt x="92" y="116"/>
                  </a:lnTo>
                  <a:lnTo>
                    <a:pt x="76" y="116"/>
                  </a:lnTo>
                  <a:lnTo>
                    <a:pt x="62" y="114"/>
                  </a:lnTo>
                  <a:lnTo>
                    <a:pt x="46" y="108"/>
                  </a:lnTo>
                  <a:lnTo>
                    <a:pt x="34" y="102"/>
                  </a:lnTo>
                  <a:lnTo>
                    <a:pt x="22" y="94"/>
                  </a:lnTo>
                  <a:lnTo>
                    <a:pt x="12" y="86"/>
                  </a:lnTo>
                  <a:lnTo>
                    <a:pt x="6" y="7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6" y="30"/>
                  </a:lnTo>
                  <a:lnTo>
                    <a:pt x="12" y="22"/>
                  </a:lnTo>
                  <a:lnTo>
                    <a:pt x="22" y="14"/>
                  </a:lnTo>
                  <a:lnTo>
                    <a:pt x="34" y="8"/>
                  </a:lnTo>
                  <a:lnTo>
                    <a:pt x="46" y="2"/>
                  </a:lnTo>
                  <a:lnTo>
                    <a:pt x="60" y="0"/>
                  </a:lnTo>
                  <a:lnTo>
                    <a:pt x="76" y="0"/>
                  </a:lnTo>
                  <a:lnTo>
                    <a:pt x="90" y="2"/>
                  </a:lnTo>
                  <a:lnTo>
                    <a:pt x="106" y="8"/>
                  </a:lnTo>
                  <a:lnTo>
                    <a:pt x="120" y="14"/>
                  </a:lnTo>
                  <a:lnTo>
                    <a:pt x="130" y="22"/>
                  </a:lnTo>
                  <a:lnTo>
                    <a:pt x="140" y="32"/>
                  </a:lnTo>
                  <a:lnTo>
                    <a:pt x="146" y="42"/>
                  </a:lnTo>
                  <a:lnTo>
                    <a:pt x="152" y="52"/>
                  </a:lnTo>
                  <a:lnTo>
                    <a:pt x="152" y="64"/>
                  </a:lnTo>
                  <a:lnTo>
                    <a:pt x="152" y="74"/>
                  </a:lnTo>
                  <a:close/>
                </a:path>
              </a:pathLst>
            </a:custGeom>
            <a:solidFill>
              <a:srgbClr val="CDA54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39"/>
            <p:cNvSpPr/>
            <p:nvPr/>
          </p:nvSpPr>
          <p:spPr>
            <a:xfrm>
              <a:off x="1051627881" y="181588710"/>
              <a:ext cx="393132091" cy="236854814"/>
            </a:xfrm>
            <a:custGeom>
              <a:avLst/>
              <a:gdLst/>
              <a:ahLst/>
              <a:cxnLst/>
              <a:rect l="l" t="t" r="r" b="b"/>
              <a:pathLst>
                <a:path w="160" h="120" extrusionOk="0">
                  <a:moveTo>
                    <a:pt x="158" y="78"/>
                  </a:moveTo>
                  <a:lnTo>
                    <a:pt x="158" y="78"/>
                  </a:lnTo>
                  <a:lnTo>
                    <a:pt x="154" y="88"/>
                  </a:lnTo>
                  <a:lnTo>
                    <a:pt x="146" y="98"/>
                  </a:lnTo>
                  <a:lnTo>
                    <a:pt x="136" y="106"/>
                  </a:lnTo>
                  <a:lnTo>
                    <a:pt x="124" y="112"/>
                  </a:lnTo>
                  <a:lnTo>
                    <a:pt x="110" y="118"/>
                  </a:lnTo>
                  <a:lnTo>
                    <a:pt x="96" y="120"/>
                  </a:lnTo>
                  <a:lnTo>
                    <a:pt x="80" y="120"/>
                  </a:lnTo>
                  <a:lnTo>
                    <a:pt x="64" y="118"/>
                  </a:lnTo>
                  <a:lnTo>
                    <a:pt x="48" y="112"/>
                  </a:lnTo>
                  <a:lnTo>
                    <a:pt x="36" y="106"/>
                  </a:lnTo>
                  <a:lnTo>
                    <a:pt x="24" y="98"/>
                  </a:lnTo>
                  <a:lnTo>
                    <a:pt x="14" y="88"/>
                  </a:lnTo>
                  <a:lnTo>
                    <a:pt x="6" y="78"/>
                  </a:lnTo>
                  <a:lnTo>
                    <a:pt x="2" y="66"/>
                  </a:lnTo>
                  <a:lnTo>
                    <a:pt x="0" y="54"/>
                  </a:lnTo>
                  <a:lnTo>
                    <a:pt x="2" y="42"/>
                  </a:lnTo>
                  <a:lnTo>
                    <a:pt x="6" y="32"/>
                  </a:lnTo>
                  <a:lnTo>
                    <a:pt x="14" y="22"/>
                  </a:lnTo>
                  <a:lnTo>
                    <a:pt x="24" y="14"/>
                  </a:lnTo>
                  <a:lnTo>
                    <a:pt x="36" y="8"/>
                  </a:lnTo>
                  <a:lnTo>
                    <a:pt x="50" y="2"/>
                  </a:lnTo>
                  <a:lnTo>
                    <a:pt x="64" y="0"/>
                  </a:lnTo>
                  <a:lnTo>
                    <a:pt x="80" y="0"/>
                  </a:lnTo>
                  <a:lnTo>
                    <a:pt x="96" y="2"/>
                  </a:lnTo>
                  <a:lnTo>
                    <a:pt x="112" y="8"/>
                  </a:lnTo>
                  <a:lnTo>
                    <a:pt x="124" y="14"/>
                  </a:lnTo>
                  <a:lnTo>
                    <a:pt x="136" y="22"/>
                  </a:lnTo>
                  <a:lnTo>
                    <a:pt x="146" y="32"/>
                  </a:lnTo>
                  <a:lnTo>
                    <a:pt x="154" y="42"/>
                  </a:lnTo>
                  <a:lnTo>
                    <a:pt x="158" y="54"/>
                  </a:lnTo>
                  <a:lnTo>
                    <a:pt x="160" y="66"/>
                  </a:lnTo>
                  <a:lnTo>
                    <a:pt x="158" y="78"/>
                  </a:lnTo>
                  <a:close/>
                </a:path>
              </a:pathLst>
            </a:custGeom>
            <a:solidFill>
              <a:srgbClr val="CCA4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39"/>
            <p:cNvSpPr/>
            <p:nvPr/>
          </p:nvSpPr>
          <p:spPr>
            <a:xfrm>
              <a:off x="1041800188" y="177641139"/>
              <a:ext cx="412788695" cy="244749974"/>
            </a:xfrm>
            <a:custGeom>
              <a:avLst/>
              <a:gdLst/>
              <a:ahLst/>
              <a:cxnLst/>
              <a:rect l="l" t="t" r="r" b="b"/>
              <a:pathLst>
                <a:path w="168" h="124" extrusionOk="0">
                  <a:moveTo>
                    <a:pt x="166" y="80"/>
                  </a:moveTo>
                  <a:lnTo>
                    <a:pt x="166" y="80"/>
                  </a:lnTo>
                  <a:lnTo>
                    <a:pt x="160" y="92"/>
                  </a:lnTo>
                  <a:lnTo>
                    <a:pt x="154" y="102"/>
                  </a:lnTo>
                  <a:lnTo>
                    <a:pt x="142" y="110"/>
                  </a:lnTo>
                  <a:lnTo>
                    <a:pt x="130" y="118"/>
                  </a:lnTo>
                  <a:lnTo>
                    <a:pt x="116" y="122"/>
                  </a:lnTo>
                  <a:lnTo>
                    <a:pt x="100" y="124"/>
                  </a:lnTo>
                  <a:lnTo>
                    <a:pt x="84" y="124"/>
                  </a:lnTo>
                  <a:lnTo>
                    <a:pt x="68" y="122"/>
                  </a:lnTo>
                  <a:lnTo>
                    <a:pt x="52" y="116"/>
                  </a:lnTo>
                  <a:lnTo>
                    <a:pt x="38" y="110"/>
                  </a:lnTo>
                  <a:lnTo>
                    <a:pt x="24" y="102"/>
                  </a:lnTo>
                  <a:lnTo>
                    <a:pt x="14" y="92"/>
                  </a:lnTo>
                  <a:lnTo>
                    <a:pt x="8" y="80"/>
                  </a:lnTo>
                  <a:lnTo>
                    <a:pt x="2" y="68"/>
                  </a:lnTo>
                  <a:lnTo>
                    <a:pt x="0" y="56"/>
                  </a:lnTo>
                  <a:lnTo>
                    <a:pt x="2" y="44"/>
                  </a:lnTo>
                  <a:lnTo>
                    <a:pt x="8" y="32"/>
                  </a:lnTo>
                  <a:lnTo>
                    <a:pt x="16" y="22"/>
                  </a:lnTo>
                  <a:lnTo>
                    <a:pt x="26" y="14"/>
                  </a:lnTo>
                  <a:lnTo>
                    <a:pt x="38" y="6"/>
                  </a:lnTo>
                  <a:lnTo>
                    <a:pt x="52" y="2"/>
                  </a:lnTo>
                  <a:lnTo>
                    <a:pt x="68" y="0"/>
                  </a:lnTo>
                  <a:lnTo>
                    <a:pt x="84" y="0"/>
                  </a:lnTo>
                  <a:lnTo>
                    <a:pt x="100" y="2"/>
                  </a:lnTo>
                  <a:lnTo>
                    <a:pt x="116" y="8"/>
                  </a:lnTo>
                  <a:lnTo>
                    <a:pt x="130" y="14"/>
                  </a:lnTo>
                  <a:lnTo>
                    <a:pt x="144" y="22"/>
                  </a:lnTo>
                  <a:lnTo>
                    <a:pt x="154" y="32"/>
                  </a:lnTo>
                  <a:lnTo>
                    <a:pt x="160" y="44"/>
                  </a:lnTo>
                  <a:lnTo>
                    <a:pt x="166" y="56"/>
                  </a:lnTo>
                  <a:lnTo>
                    <a:pt x="168" y="68"/>
                  </a:lnTo>
                  <a:lnTo>
                    <a:pt x="166" y="80"/>
                  </a:lnTo>
                  <a:close/>
                </a:path>
              </a:pathLst>
            </a:custGeom>
            <a:solidFill>
              <a:srgbClr val="CBA2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39"/>
            <p:cNvSpPr/>
            <p:nvPr/>
          </p:nvSpPr>
          <p:spPr>
            <a:xfrm>
              <a:off x="1036885561" y="173693569"/>
              <a:ext cx="422616998" cy="252645134"/>
            </a:xfrm>
            <a:custGeom>
              <a:avLst/>
              <a:gdLst/>
              <a:ahLst/>
              <a:cxnLst/>
              <a:rect l="l" t="t" r="r" b="b"/>
              <a:pathLst>
                <a:path w="172" h="128" extrusionOk="0">
                  <a:moveTo>
                    <a:pt x="172" y="82"/>
                  </a:moveTo>
                  <a:lnTo>
                    <a:pt x="172" y="82"/>
                  </a:lnTo>
                  <a:lnTo>
                    <a:pt x="166" y="96"/>
                  </a:lnTo>
                  <a:lnTo>
                    <a:pt x="158" y="106"/>
                  </a:lnTo>
                  <a:lnTo>
                    <a:pt x="148" y="114"/>
                  </a:lnTo>
                  <a:lnTo>
                    <a:pt x="134" y="122"/>
                  </a:lnTo>
                  <a:lnTo>
                    <a:pt x="120" y="126"/>
                  </a:lnTo>
                  <a:lnTo>
                    <a:pt x="104" y="128"/>
                  </a:lnTo>
                  <a:lnTo>
                    <a:pt x="86" y="128"/>
                  </a:lnTo>
                  <a:lnTo>
                    <a:pt x="70" y="126"/>
                  </a:lnTo>
                  <a:lnTo>
                    <a:pt x="52" y="120"/>
                  </a:lnTo>
                  <a:lnTo>
                    <a:pt x="38" y="114"/>
                  </a:lnTo>
                  <a:lnTo>
                    <a:pt x="24" y="104"/>
                  </a:lnTo>
                  <a:lnTo>
                    <a:pt x="14" y="94"/>
                  </a:lnTo>
                  <a:lnTo>
                    <a:pt x="6" y="82"/>
                  </a:lnTo>
                  <a:lnTo>
                    <a:pt x="2" y="70"/>
                  </a:lnTo>
                  <a:lnTo>
                    <a:pt x="0" y="58"/>
                  </a:lnTo>
                  <a:lnTo>
                    <a:pt x="0" y="46"/>
                  </a:lnTo>
                  <a:lnTo>
                    <a:pt x="6" y="34"/>
                  </a:lnTo>
                  <a:lnTo>
                    <a:pt x="14" y="22"/>
                  </a:lnTo>
                  <a:lnTo>
                    <a:pt x="24" y="14"/>
                  </a:lnTo>
                  <a:lnTo>
                    <a:pt x="38" y="6"/>
                  </a:lnTo>
                  <a:lnTo>
                    <a:pt x="52" y="2"/>
                  </a:lnTo>
                  <a:lnTo>
                    <a:pt x="68" y="0"/>
                  </a:lnTo>
                  <a:lnTo>
                    <a:pt x="86" y="0"/>
                  </a:lnTo>
                  <a:lnTo>
                    <a:pt x="102" y="2"/>
                  </a:lnTo>
                  <a:lnTo>
                    <a:pt x="120" y="8"/>
                  </a:lnTo>
                  <a:lnTo>
                    <a:pt x="134" y="14"/>
                  </a:lnTo>
                  <a:lnTo>
                    <a:pt x="148" y="24"/>
                  </a:lnTo>
                  <a:lnTo>
                    <a:pt x="158" y="34"/>
                  </a:lnTo>
                  <a:lnTo>
                    <a:pt x="166" y="46"/>
                  </a:lnTo>
                  <a:lnTo>
                    <a:pt x="170" y="58"/>
                  </a:lnTo>
                  <a:lnTo>
                    <a:pt x="172" y="70"/>
                  </a:lnTo>
                  <a:lnTo>
                    <a:pt x="172" y="82"/>
                  </a:lnTo>
                  <a:close/>
                </a:path>
              </a:pathLst>
            </a:custGeom>
            <a:solidFill>
              <a:srgbClr val="CAA14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39"/>
            <p:cNvSpPr/>
            <p:nvPr/>
          </p:nvSpPr>
          <p:spPr>
            <a:xfrm>
              <a:off x="1027057089" y="169745920"/>
              <a:ext cx="442273602" cy="260540295"/>
            </a:xfrm>
            <a:custGeom>
              <a:avLst/>
              <a:gdLst/>
              <a:ahLst/>
              <a:cxnLst/>
              <a:rect l="l" t="t" r="r" b="b"/>
              <a:pathLst>
                <a:path w="180" h="132" extrusionOk="0">
                  <a:moveTo>
                    <a:pt x="178" y="86"/>
                  </a:moveTo>
                  <a:lnTo>
                    <a:pt x="178" y="86"/>
                  </a:lnTo>
                  <a:lnTo>
                    <a:pt x="174" y="98"/>
                  </a:lnTo>
                  <a:lnTo>
                    <a:pt x="164" y="110"/>
                  </a:lnTo>
                  <a:lnTo>
                    <a:pt x="154" y="118"/>
                  </a:lnTo>
                  <a:lnTo>
                    <a:pt x="140" y="126"/>
                  </a:lnTo>
                  <a:lnTo>
                    <a:pt x="124" y="130"/>
                  </a:lnTo>
                  <a:lnTo>
                    <a:pt x="108" y="132"/>
                  </a:lnTo>
                  <a:lnTo>
                    <a:pt x="90" y="132"/>
                  </a:lnTo>
                  <a:lnTo>
                    <a:pt x="72" y="130"/>
                  </a:lnTo>
                  <a:lnTo>
                    <a:pt x="56" y="124"/>
                  </a:lnTo>
                  <a:lnTo>
                    <a:pt x="40" y="118"/>
                  </a:lnTo>
                  <a:lnTo>
                    <a:pt x="26" y="108"/>
                  </a:lnTo>
                  <a:lnTo>
                    <a:pt x="16" y="98"/>
                  </a:lnTo>
                  <a:lnTo>
                    <a:pt x="6" y="86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2" y="46"/>
                  </a:lnTo>
                  <a:lnTo>
                    <a:pt x="8" y="34"/>
                  </a:lnTo>
                  <a:lnTo>
                    <a:pt x="16" y="22"/>
                  </a:lnTo>
                  <a:lnTo>
                    <a:pt x="26" y="14"/>
                  </a:lnTo>
                  <a:lnTo>
                    <a:pt x="40" y="6"/>
                  </a:lnTo>
                  <a:lnTo>
                    <a:pt x="56" y="2"/>
                  </a:lnTo>
                  <a:lnTo>
                    <a:pt x="72" y="0"/>
                  </a:lnTo>
                  <a:lnTo>
                    <a:pt x="90" y="0"/>
                  </a:lnTo>
                  <a:lnTo>
                    <a:pt x="108" y="2"/>
                  </a:lnTo>
                  <a:lnTo>
                    <a:pt x="124" y="8"/>
                  </a:lnTo>
                  <a:lnTo>
                    <a:pt x="140" y="14"/>
                  </a:lnTo>
                  <a:lnTo>
                    <a:pt x="154" y="24"/>
                  </a:lnTo>
                  <a:lnTo>
                    <a:pt x="164" y="34"/>
                  </a:lnTo>
                  <a:lnTo>
                    <a:pt x="174" y="46"/>
                  </a:lnTo>
                  <a:lnTo>
                    <a:pt x="178" y="60"/>
                  </a:lnTo>
                  <a:lnTo>
                    <a:pt x="180" y="72"/>
                  </a:lnTo>
                  <a:lnTo>
                    <a:pt x="178" y="86"/>
                  </a:lnTo>
                  <a:close/>
                </a:path>
              </a:pathLst>
            </a:custGeom>
            <a:solidFill>
              <a:srgbClr val="C9A0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39"/>
            <p:cNvSpPr/>
            <p:nvPr/>
          </p:nvSpPr>
          <p:spPr>
            <a:xfrm>
              <a:off x="1017229396" y="161850779"/>
              <a:ext cx="461930207" cy="276330616"/>
            </a:xfrm>
            <a:custGeom>
              <a:avLst/>
              <a:gdLst/>
              <a:ahLst/>
              <a:cxnLst/>
              <a:rect l="l" t="t" r="r" b="b"/>
              <a:pathLst>
                <a:path w="188" h="140" extrusionOk="0">
                  <a:moveTo>
                    <a:pt x="186" y="90"/>
                  </a:moveTo>
                  <a:lnTo>
                    <a:pt x="186" y="90"/>
                  </a:lnTo>
                  <a:lnTo>
                    <a:pt x="180" y="104"/>
                  </a:lnTo>
                  <a:lnTo>
                    <a:pt x="172" y="114"/>
                  </a:lnTo>
                  <a:lnTo>
                    <a:pt x="160" y="124"/>
                  </a:lnTo>
                  <a:lnTo>
                    <a:pt x="146" y="132"/>
                  </a:lnTo>
                  <a:lnTo>
                    <a:pt x="130" y="136"/>
                  </a:lnTo>
                  <a:lnTo>
                    <a:pt x="112" y="140"/>
                  </a:lnTo>
                  <a:lnTo>
                    <a:pt x="94" y="140"/>
                  </a:lnTo>
                  <a:lnTo>
                    <a:pt x="76" y="136"/>
                  </a:lnTo>
                  <a:lnTo>
                    <a:pt x="58" y="132"/>
                  </a:lnTo>
                  <a:lnTo>
                    <a:pt x="42" y="124"/>
                  </a:lnTo>
                  <a:lnTo>
                    <a:pt x="28" y="114"/>
                  </a:lnTo>
                  <a:lnTo>
                    <a:pt x="16" y="102"/>
                  </a:lnTo>
                  <a:lnTo>
                    <a:pt x="8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8" y="36"/>
                  </a:lnTo>
                  <a:lnTo>
                    <a:pt x="16" y="26"/>
                  </a:lnTo>
                  <a:lnTo>
                    <a:pt x="28" y="16"/>
                  </a:lnTo>
                  <a:lnTo>
                    <a:pt x="42" y="8"/>
                  </a:lnTo>
                  <a:lnTo>
                    <a:pt x="58" y="4"/>
                  </a:lnTo>
                  <a:lnTo>
                    <a:pt x="76" y="0"/>
                  </a:lnTo>
                  <a:lnTo>
                    <a:pt x="94" y="0"/>
                  </a:lnTo>
                  <a:lnTo>
                    <a:pt x="112" y="4"/>
                  </a:lnTo>
                  <a:lnTo>
                    <a:pt x="130" y="10"/>
                  </a:lnTo>
                  <a:lnTo>
                    <a:pt x="146" y="16"/>
                  </a:lnTo>
                  <a:lnTo>
                    <a:pt x="160" y="26"/>
                  </a:lnTo>
                  <a:lnTo>
                    <a:pt x="172" y="38"/>
                  </a:lnTo>
                  <a:lnTo>
                    <a:pt x="180" y="50"/>
                  </a:lnTo>
                  <a:lnTo>
                    <a:pt x="186" y="62"/>
                  </a:lnTo>
                  <a:lnTo>
                    <a:pt x="188" y="76"/>
                  </a:lnTo>
                  <a:lnTo>
                    <a:pt x="186" y="90"/>
                  </a:lnTo>
                  <a:close/>
                </a:path>
              </a:pathLst>
            </a:custGeom>
            <a:solidFill>
              <a:srgbClr val="C89E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39"/>
            <p:cNvSpPr/>
            <p:nvPr/>
          </p:nvSpPr>
          <p:spPr>
            <a:xfrm>
              <a:off x="1012314769" y="157903209"/>
              <a:ext cx="471758509" cy="284225776"/>
            </a:xfrm>
            <a:custGeom>
              <a:avLst/>
              <a:gdLst/>
              <a:ahLst/>
              <a:cxnLst/>
              <a:rect l="l" t="t" r="r" b="b"/>
              <a:pathLst>
                <a:path w="192" h="144" extrusionOk="0">
                  <a:moveTo>
                    <a:pt x="190" y="94"/>
                  </a:moveTo>
                  <a:lnTo>
                    <a:pt x="190" y="94"/>
                  </a:lnTo>
                  <a:lnTo>
                    <a:pt x="186" y="106"/>
                  </a:lnTo>
                  <a:lnTo>
                    <a:pt x="176" y="118"/>
                  </a:lnTo>
                  <a:lnTo>
                    <a:pt x="164" y="128"/>
                  </a:lnTo>
                  <a:lnTo>
                    <a:pt x="150" y="136"/>
                  </a:lnTo>
                  <a:lnTo>
                    <a:pt x="134" y="140"/>
                  </a:lnTo>
                  <a:lnTo>
                    <a:pt x="116" y="144"/>
                  </a:lnTo>
                  <a:lnTo>
                    <a:pt x="96" y="144"/>
                  </a:lnTo>
                  <a:lnTo>
                    <a:pt x="78" y="140"/>
                  </a:lnTo>
                  <a:lnTo>
                    <a:pt x="58" y="136"/>
                  </a:lnTo>
                  <a:lnTo>
                    <a:pt x="42" y="128"/>
                  </a:lnTo>
                  <a:lnTo>
                    <a:pt x="28" y="118"/>
                  </a:lnTo>
                  <a:lnTo>
                    <a:pt x="16" y="106"/>
                  </a:lnTo>
                  <a:lnTo>
                    <a:pt x="6" y="94"/>
                  </a:lnTo>
                  <a:lnTo>
                    <a:pt x="2" y="80"/>
                  </a:lnTo>
                  <a:lnTo>
                    <a:pt x="0" y="66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6" y="26"/>
                  </a:lnTo>
                  <a:lnTo>
                    <a:pt x="28" y="16"/>
                  </a:lnTo>
                  <a:lnTo>
                    <a:pt x="42" y="8"/>
                  </a:lnTo>
                  <a:lnTo>
                    <a:pt x="58" y="4"/>
                  </a:lnTo>
                  <a:lnTo>
                    <a:pt x="76" y="0"/>
                  </a:lnTo>
                  <a:lnTo>
                    <a:pt x="96" y="0"/>
                  </a:lnTo>
                  <a:lnTo>
                    <a:pt x="114" y="4"/>
                  </a:lnTo>
                  <a:lnTo>
                    <a:pt x="134" y="8"/>
                  </a:lnTo>
                  <a:lnTo>
                    <a:pt x="150" y="16"/>
                  </a:lnTo>
                  <a:lnTo>
                    <a:pt x="164" y="26"/>
                  </a:lnTo>
                  <a:lnTo>
                    <a:pt x="176" y="38"/>
                  </a:lnTo>
                  <a:lnTo>
                    <a:pt x="186" y="52"/>
                  </a:lnTo>
                  <a:lnTo>
                    <a:pt x="190" y="64"/>
                  </a:lnTo>
                  <a:lnTo>
                    <a:pt x="192" y="78"/>
                  </a:lnTo>
                  <a:lnTo>
                    <a:pt x="190" y="94"/>
                  </a:lnTo>
                  <a:close/>
                </a:path>
              </a:pathLst>
            </a:custGeom>
            <a:solidFill>
              <a:srgbClr val="C89D3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39"/>
            <p:cNvSpPr/>
            <p:nvPr/>
          </p:nvSpPr>
          <p:spPr>
            <a:xfrm>
              <a:off x="1002486296" y="153955638"/>
              <a:ext cx="491415114" cy="292120937"/>
            </a:xfrm>
            <a:custGeom>
              <a:avLst/>
              <a:gdLst/>
              <a:ahLst/>
              <a:cxnLst/>
              <a:rect l="l" t="t" r="r" b="b"/>
              <a:pathLst>
                <a:path w="200" h="148" extrusionOk="0">
                  <a:moveTo>
                    <a:pt x="198" y="96"/>
                  </a:moveTo>
                  <a:lnTo>
                    <a:pt x="198" y="96"/>
                  </a:lnTo>
                  <a:lnTo>
                    <a:pt x="192" y="110"/>
                  </a:lnTo>
                  <a:lnTo>
                    <a:pt x="182" y="122"/>
                  </a:lnTo>
                  <a:lnTo>
                    <a:pt x="170" y="132"/>
                  </a:lnTo>
                  <a:lnTo>
                    <a:pt x="156" y="140"/>
                  </a:lnTo>
                  <a:lnTo>
                    <a:pt x="138" y="146"/>
                  </a:lnTo>
                  <a:lnTo>
                    <a:pt x="120" y="148"/>
                  </a:lnTo>
                  <a:lnTo>
                    <a:pt x="100" y="148"/>
                  </a:lnTo>
                  <a:lnTo>
                    <a:pt x="80" y="146"/>
                  </a:lnTo>
                  <a:lnTo>
                    <a:pt x="62" y="140"/>
                  </a:lnTo>
                  <a:lnTo>
                    <a:pt x="44" y="132"/>
                  </a:lnTo>
                  <a:lnTo>
                    <a:pt x="28" y="120"/>
                  </a:lnTo>
                  <a:lnTo>
                    <a:pt x="16" y="108"/>
                  </a:lnTo>
                  <a:lnTo>
                    <a:pt x="8" y="96"/>
                  </a:lnTo>
                  <a:lnTo>
                    <a:pt x="2" y="82"/>
                  </a:lnTo>
                  <a:lnTo>
                    <a:pt x="0" y="68"/>
                  </a:lnTo>
                  <a:lnTo>
                    <a:pt x="2" y="52"/>
                  </a:lnTo>
                  <a:lnTo>
                    <a:pt x="8" y="38"/>
                  </a:lnTo>
                  <a:lnTo>
                    <a:pt x="18" y="26"/>
                  </a:lnTo>
                  <a:lnTo>
                    <a:pt x="30" y="16"/>
                  </a:lnTo>
                  <a:lnTo>
                    <a:pt x="44" y="8"/>
                  </a:lnTo>
                  <a:lnTo>
                    <a:pt x="62" y="2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120" y="2"/>
                  </a:lnTo>
                  <a:lnTo>
                    <a:pt x="138" y="8"/>
                  </a:lnTo>
                  <a:lnTo>
                    <a:pt x="156" y="18"/>
                  </a:lnTo>
                  <a:lnTo>
                    <a:pt x="172" y="28"/>
                  </a:lnTo>
                  <a:lnTo>
                    <a:pt x="184" y="40"/>
                  </a:lnTo>
                  <a:lnTo>
                    <a:pt x="192" y="52"/>
                  </a:lnTo>
                  <a:lnTo>
                    <a:pt x="198" y="66"/>
                  </a:lnTo>
                  <a:lnTo>
                    <a:pt x="200" y="80"/>
                  </a:lnTo>
                  <a:lnTo>
                    <a:pt x="198" y="96"/>
                  </a:lnTo>
                  <a:close/>
                </a:path>
              </a:pathLst>
            </a:custGeom>
            <a:solidFill>
              <a:srgbClr val="C79C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39"/>
            <p:cNvSpPr/>
            <p:nvPr/>
          </p:nvSpPr>
          <p:spPr>
            <a:xfrm>
              <a:off x="992658603" y="150008068"/>
              <a:ext cx="511071718" cy="300016097"/>
            </a:xfrm>
            <a:custGeom>
              <a:avLst/>
              <a:gdLst/>
              <a:ahLst/>
              <a:cxnLst/>
              <a:rect l="l" t="t" r="r" b="b"/>
              <a:pathLst>
                <a:path w="208" h="152" extrusionOk="0">
                  <a:moveTo>
                    <a:pt x="206" y="98"/>
                  </a:moveTo>
                  <a:lnTo>
                    <a:pt x="206" y="98"/>
                  </a:lnTo>
                  <a:lnTo>
                    <a:pt x="200" y="112"/>
                  </a:lnTo>
                  <a:lnTo>
                    <a:pt x="190" y="126"/>
                  </a:lnTo>
                  <a:lnTo>
                    <a:pt x="176" y="136"/>
                  </a:lnTo>
                  <a:lnTo>
                    <a:pt x="162" y="144"/>
                  </a:lnTo>
                  <a:lnTo>
                    <a:pt x="144" y="150"/>
                  </a:lnTo>
                  <a:lnTo>
                    <a:pt x="124" y="152"/>
                  </a:lnTo>
                  <a:lnTo>
                    <a:pt x="104" y="152"/>
                  </a:lnTo>
                  <a:lnTo>
                    <a:pt x="84" y="150"/>
                  </a:lnTo>
                  <a:lnTo>
                    <a:pt x="64" y="144"/>
                  </a:lnTo>
                  <a:lnTo>
                    <a:pt x="46" y="134"/>
                  </a:lnTo>
                  <a:lnTo>
                    <a:pt x="30" y="124"/>
                  </a:lnTo>
                  <a:lnTo>
                    <a:pt x="18" y="112"/>
                  </a:lnTo>
                  <a:lnTo>
                    <a:pt x="8" y="98"/>
                  </a:lnTo>
                  <a:lnTo>
                    <a:pt x="2" y="84"/>
                  </a:lnTo>
                  <a:lnTo>
                    <a:pt x="0" y="68"/>
                  </a:lnTo>
                  <a:lnTo>
                    <a:pt x="2" y="54"/>
                  </a:lnTo>
                  <a:lnTo>
                    <a:pt x="8" y="40"/>
                  </a:lnTo>
                  <a:lnTo>
                    <a:pt x="18" y="26"/>
                  </a:lnTo>
                  <a:lnTo>
                    <a:pt x="32" y="16"/>
                  </a:lnTo>
                  <a:lnTo>
                    <a:pt x="46" y="8"/>
                  </a:lnTo>
                  <a:lnTo>
                    <a:pt x="64" y="2"/>
                  </a:lnTo>
                  <a:lnTo>
                    <a:pt x="84" y="0"/>
                  </a:lnTo>
                  <a:lnTo>
                    <a:pt x="104" y="0"/>
                  </a:lnTo>
                  <a:lnTo>
                    <a:pt x="124" y="2"/>
                  </a:lnTo>
                  <a:lnTo>
                    <a:pt x="144" y="8"/>
                  </a:lnTo>
                  <a:lnTo>
                    <a:pt x="162" y="18"/>
                  </a:lnTo>
                  <a:lnTo>
                    <a:pt x="178" y="28"/>
                  </a:lnTo>
                  <a:lnTo>
                    <a:pt x="190" y="40"/>
                  </a:lnTo>
                  <a:lnTo>
                    <a:pt x="200" y="54"/>
                  </a:lnTo>
                  <a:lnTo>
                    <a:pt x="206" y="68"/>
                  </a:lnTo>
                  <a:lnTo>
                    <a:pt x="208" y="84"/>
                  </a:lnTo>
                  <a:lnTo>
                    <a:pt x="206" y="98"/>
                  </a:lnTo>
                  <a:close/>
                </a:path>
              </a:pathLst>
            </a:custGeom>
            <a:solidFill>
              <a:srgbClr val="C59A3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39"/>
            <p:cNvSpPr/>
            <p:nvPr/>
          </p:nvSpPr>
          <p:spPr>
            <a:xfrm>
              <a:off x="987743977" y="146060498"/>
              <a:ext cx="520900021" cy="307911258"/>
            </a:xfrm>
            <a:custGeom>
              <a:avLst/>
              <a:gdLst/>
              <a:ahLst/>
              <a:cxnLst/>
              <a:rect l="l" t="t" r="r" b="b"/>
              <a:pathLst>
                <a:path w="212" h="156" extrusionOk="0">
                  <a:moveTo>
                    <a:pt x="210" y="102"/>
                  </a:moveTo>
                  <a:lnTo>
                    <a:pt x="210" y="102"/>
                  </a:lnTo>
                  <a:lnTo>
                    <a:pt x="204" y="116"/>
                  </a:lnTo>
                  <a:lnTo>
                    <a:pt x="194" y="128"/>
                  </a:lnTo>
                  <a:lnTo>
                    <a:pt x="182" y="140"/>
                  </a:lnTo>
                  <a:lnTo>
                    <a:pt x="166" y="148"/>
                  </a:lnTo>
                  <a:lnTo>
                    <a:pt x="148" y="154"/>
                  </a:lnTo>
                  <a:lnTo>
                    <a:pt x="128" y="156"/>
                  </a:lnTo>
                  <a:lnTo>
                    <a:pt x="106" y="156"/>
                  </a:lnTo>
                  <a:lnTo>
                    <a:pt x="86" y="154"/>
                  </a:lnTo>
                  <a:lnTo>
                    <a:pt x="64" y="148"/>
                  </a:lnTo>
                  <a:lnTo>
                    <a:pt x="46" y="138"/>
                  </a:lnTo>
                  <a:lnTo>
                    <a:pt x="30" y="128"/>
                  </a:lnTo>
                  <a:lnTo>
                    <a:pt x="18" y="116"/>
                  </a:lnTo>
                  <a:lnTo>
                    <a:pt x="8" y="102"/>
                  </a:lnTo>
                  <a:lnTo>
                    <a:pt x="2" y="86"/>
                  </a:lnTo>
                  <a:lnTo>
                    <a:pt x="0" y="70"/>
                  </a:lnTo>
                  <a:lnTo>
                    <a:pt x="2" y="54"/>
                  </a:lnTo>
                  <a:lnTo>
                    <a:pt x="8" y="40"/>
                  </a:lnTo>
                  <a:lnTo>
                    <a:pt x="18" y="28"/>
                  </a:lnTo>
                  <a:lnTo>
                    <a:pt x="30" y="16"/>
                  </a:lnTo>
                  <a:lnTo>
                    <a:pt x="46" y="8"/>
                  </a:lnTo>
                  <a:lnTo>
                    <a:pt x="64" y="2"/>
                  </a:lnTo>
                  <a:lnTo>
                    <a:pt x="84" y="0"/>
                  </a:lnTo>
                  <a:lnTo>
                    <a:pt x="106" y="0"/>
                  </a:lnTo>
                  <a:lnTo>
                    <a:pt x="126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28"/>
                  </a:lnTo>
                  <a:lnTo>
                    <a:pt x="194" y="40"/>
                  </a:lnTo>
                  <a:lnTo>
                    <a:pt x="204" y="54"/>
                  </a:lnTo>
                  <a:lnTo>
                    <a:pt x="210" y="70"/>
                  </a:lnTo>
                  <a:lnTo>
                    <a:pt x="212" y="86"/>
                  </a:lnTo>
                  <a:lnTo>
                    <a:pt x="210" y="102"/>
                  </a:lnTo>
                  <a:close/>
                </a:path>
              </a:pathLst>
            </a:custGeom>
            <a:solidFill>
              <a:srgbClr val="C4993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39"/>
            <p:cNvSpPr/>
            <p:nvPr/>
          </p:nvSpPr>
          <p:spPr>
            <a:xfrm>
              <a:off x="977915504" y="138165278"/>
              <a:ext cx="540556625" cy="323701579"/>
            </a:xfrm>
            <a:custGeom>
              <a:avLst/>
              <a:gdLst/>
              <a:ahLst/>
              <a:cxnLst/>
              <a:rect l="l" t="t" r="r" b="b"/>
              <a:pathLst>
                <a:path w="220" h="164" extrusionOk="0">
                  <a:moveTo>
                    <a:pt x="218" y="106"/>
                  </a:moveTo>
                  <a:lnTo>
                    <a:pt x="218" y="106"/>
                  </a:lnTo>
                  <a:lnTo>
                    <a:pt x="212" y="122"/>
                  </a:lnTo>
                  <a:lnTo>
                    <a:pt x="202" y="134"/>
                  </a:lnTo>
                  <a:lnTo>
                    <a:pt x="188" y="146"/>
                  </a:lnTo>
                  <a:lnTo>
                    <a:pt x="172" y="154"/>
                  </a:lnTo>
                  <a:lnTo>
                    <a:pt x="152" y="160"/>
                  </a:lnTo>
                  <a:lnTo>
                    <a:pt x="132" y="164"/>
                  </a:lnTo>
                  <a:lnTo>
                    <a:pt x="110" y="164"/>
                  </a:lnTo>
                  <a:lnTo>
                    <a:pt x="88" y="160"/>
                  </a:lnTo>
                  <a:lnTo>
                    <a:pt x="68" y="154"/>
                  </a:lnTo>
                  <a:lnTo>
                    <a:pt x="48" y="144"/>
                  </a:lnTo>
                  <a:lnTo>
                    <a:pt x="32" y="134"/>
                  </a:lnTo>
                  <a:lnTo>
                    <a:pt x="18" y="120"/>
                  </a:lnTo>
                  <a:lnTo>
                    <a:pt x="8" y="106"/>
                  </a:lnTo>
                  <a:lnTo>
                    <a:pt x="2" y="90"/>
                  </a:lnTo>
                  <a:lnTo>
                    <a:pt x="0" y="74"/>
                  </a:lnTo>
                  <a:lnTo>
                    <a:pt x="2" y="58"/>
                  </a:lnTo>
                  <a:lnTo>
                    <a:pt x="8" y="42"/>
                  </a:lnTo>
                  <a:lnTo>
                    <a:pt x="18" y="30"/>
                  </a:lnTo>
                  <a:lnTo>
                    <a:pt x="32" y="18"/>
                  </a:lnTo>
                  <a:lnTo>
                    <a:pt x="48" y="10"/>
                  </a:lnTo>
                  <a:lnTo>
                    <a:pt x="68" y="4"/>
                  </a:lnTo>
                  <a:lnTo>
                    <a:pt x="88" y="0"/>
                  </a:lnTo>
                  <a:lnTo>
                    <a:pt x="110" y="0"/>
                  </a:lnTo>
                  <a:lnTo>
                    <a:pt x="132" y="4"/>
                  </a:lnTo>
                  <a:lnTo>
                    <a:pt x="152" y="10"/>
                  </a:lnTo>
                  <a:lnTo>
                    <a:pt x="172" y="20"/>
                  </a:lnTo>
                  <a:lnTo>
                    <a:pt x="188" y="30"/>
                  </a:lnTo>
                  <a:lnTo>
                    <a:pt x="202" y="44"/>
                  </a:lnTo>
                  <a:lnTo>
                    <a:pt x="212" y="58"/>
                  </a:lnTo>
                  <a:lnTo>
                    <a:pt x="218" y="74"/>
                  </a:lnTo>
                  <a:lnTo>
                    <a:pt x="220" y="90"/>
                  </a:lnTo>
                  <a:lnTo>
                    <a:pt x="218" y="106"/>
                  </a:lnTo>
                  <a:close/>
                </a:path>
              </a:pathLst>
            </a:custGeom>
            <a:solidFill>
              <a:srgbClr val="C3972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39"/>
            <p:cNvSpPr/>
            <p:nvPr/>
          </p:nvSpPr>
          <p:spPr>
            <a:xfrm>
              <a:off x="968087811" y="134217708"/>
              <a:ext cx="560213230" cy="331596739"/>
            </a:xfrm>
            <a:custGeom>
              <a:avLst/>
              <a:gdLst/>
              <a:ahLst/>
              <a:cxnLst/>
              <a:rect l="l" t="t" r="r" b="b"/>
              <a:pathLst>
                <a:path w="228" h="168" extrusionOk="0">
                  <a:moveTo>
                    <a:pt x="226" y="108"/>
                  </a:moveTo>
                  <a:lnTo>
                    <a:pt x="226" y="108"/>
                  </a:lnTo>
                  <a:lnTo>
                    <a:pt x="218" y="124"/>
                  </a:lnTo>
                  <a:lnTo>
                    <a:pt x="208" y="138"/>
                  </a:lnTo>
                  <a:lnTo>
                    <a:pt x="194" y="150"/>
                  </a:lnTo>
                  <a:lnTo>
                    <a:pt x="178" y="158"/>
                  </a:lnTo>
                  <a:lnTo>
                    <a:pt x="158" y="164"/>
                  </a:lnTo>
                  <a:lnTo>
                    <a:pt x="136" y="168"/>
                  </a:lnTo>
                  <a:lnTo>
                    <a:pt x="114" y="168"/>
                  </a:lnTo>
                  <a:lnTo>
                    <a:pt x="92" y="164"/>
                  </a:lnTo>
                  <a:lnTo>
                    <a:pt x="70" y="158"/>
                  </a:lnTo>
                  <a:lnTo>
                    <a:pt x="50" y="148"/>
                  </a:lnTo>
                  <a:lnTo>
                    <a:pt x="34" y="136"/>
                  </a:lnTo>
                  <a:lnTo>
                    <a:pt x="20" y="124"/>
                  </a:lnTo>
                  <a:lnTo>
                    <a:pt x="10" y="108"/>
                  </a:lnTo>
                  <a:lnTo>
                    <a:pt x="2" y="92"/>
                  </a:lnTo>
                  <a:lnTo>
                    <a:pt x="0" y="76"/>
                  </a:lnTo>
                  <a:lnTo>
                    <a:pt x="2" y="60"/>
                  </a:lnTo>
                  <a:lnTo>
                    <a:pt x="10" y="44"/>
                  </a:lnTo>
                  <a:lnTo>
                    <a:pt x="20" y="30"/>
                  </a:lnTo>
                  <a:lnTo>
                    <a:pt x="34" y="18"/>
                  </a:lnTo>
                  <a:lnTo>
                    <a:pt x="50" y="10"/>
                  </a:lnTo>
                  <a:lnTo>
                    <a:pt x="70" y="4"/>
                  </a:lnTo>
                  <a:lnTo>
                    <a:pt x="92" y="0"/>
                  </a:lnTo>
                  <a:lnTo>
                    <a:pt x="114" y="0"/>
                  </a:lnTo>
                  <a:lnTo>
                    <a:pt x="136" y="4"/>
                  </a:lnTo>
                  <a:lnTo>
                    <a:pt x="158" y="10"/>
                  </a:lnTo>
                  <a:lnTo>
                    <a:pt x="178" y="20"/>
                  </a:lnTo>
                  <a:lnTo>
                    <a:pt x="194" y="32"/>
                  </a:lnTo>
                  <a:lnTo>
                    <a:pt x="208" y="44"/>
                  </a:lnTo>
                  <a:lnTo>
                    <a:pt x="218" y="60"/>
                  </a:lnTo>
                  <a:lnTo>
                    <a:pt x="226" y="76"/>
                  </a:lnTo>
                  <a:lnTo>
                    <a:pt x="228" y="92"/>
                  </a:lnTo>
                  <a:lnTo>
                    <a:pt x="226" y="108"/>
                  </a:lnTo>
                  <a:close/>
                </a:path>
              </a:pathLst>
            </a:custGeom>
            <a:solidFill>
              <a:srgbClr val="C2962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39"/>
            <p:cNvSpPr/>
            <p:nvPr/>
          </p:nvSpPr>
          <p:spPr>
            <a:xfrm>
              <a:off x="977915504" y="138165278"/>
              <a:ext cx="540556625" cy="319753999"/>
            </a:xfrm>
            <a:custGeom>
              <a:avLst/>
              <a:gdLst/>
              <a:ahLst/>
              <a:cxnLst/>
              <a:rect l="l" t="t" r="r" b="b"/>
              <a:pathLst>
                <a:path w="220" h="162" extrusionOk="0">
                  <a:moveTo>
                    <a:pt x="218" y="106"/>
                  </a:moveTo>
                  <a:lnTo>
                    <a:pt x="218" y="106"/>
                  </a:lnTo>
                  <a:lnTo>
                    <a:pt x="212" y="120"/>
                  </a:lnTo>
                  <a:lnTo>
                    <a:pt x="202" y="134"/>
                  </a:lnTo>
                  <a:lnTo>
                    <a:pt x="188" y="144"/>
                  </a:lnTo>
                  <a:lnTo>
                    <a:pt x="172" y="154"/>
                  </a:lnTo>
                  <a:lnTo>
                    <a:pt x="154" y="160"/>
                  </a:lnTo>
                  <a:lnTo>
                    <a:pt x="132" y="162"/>
                  </a:lnTo>
                  <a:lnTo>
                    <a:pt x="112" y="162"/>
                  </a:lnTo>
                  <a:lnTo>
                    <a:pt x="90" y="160"/>
                  </a:lnTo>
                  <a:lnTo>
                    <a:pt x="68" y="152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18" y="120"/>
                  </a:lnTo>
                  <a:lnTo>
                    <a:pt x="8" y="106"/>
                  </a:lnTo>
                  <a:lnTo>
                    <a:pt x="2" y="90"/>
                  </a:lnTo>
                  <a:lnTo>
                    <a:pt x="0" y="74"/>
                  </a:lnTo>
                  <a:lnTo>
                    <a:pt x="2" y="58"/>
                  </a:lnTo>
                  <a:lnTo>
                    <a:pt x="8" y="42"/>
                  </a:lnTo>
                  <a:lnTo>
                    <a:pt x="20" y="28"/>
                  </a:lnTo>
                  <a:lnTo>
                    <a:pt x="32" y="18"/>
                  </a:lnTo>
                  <a:lnTo>
                    <a:pt x="50" y="10"/>
                  </a:lnTo>
                  <a:lnTo>
                    <a:pt x="68" y="4"/>
                  </a:lnTo>
                  <a:lnTo>
                    <a:pt x="88" y="0"/>
                  </a:lnTo>
                  <a:lnTo>
                    <a:pt x="110" y="0"/>
                  </a:lnTo>
                  <a:lnTo>
                    <a:pt x="132" y="4"/>
                  </a:lnTo>
                  <a:lnTo>
                    <a:pt x="154" y="10"/>
                  </a:lnTo>
                  <a:lnTo>
                    <a:pt x="172" y="18"/>
                  </a:lnTo>
                  <a:lnTo>
                    <a:pt x="188" y="30"/>
                  </a:lnTo>
                  <a:lnTo>
                    <a:pt x="202" y="42"/>
                  </a:lnTo>
                  <a:lnTo>
                    <a:pt x="212" y="58"/>
                  </a:lnTo>
                  <a:lnTo>
                    <a:pt x="218" y="72"/>
                  </a:lnTo>
                  <a:lnTo>
                    <a:pt x="220" y="88"/>
                  </a:lnTo>
                  <a:lnTo>
                    <a:pt x="218" y="106"/>
                  </a:lnTo>
                  <a:close/>
                </a:path>
              </a:pathLst>
            </a:custGeom>
            <a:solidFill>
              <a:srgbClr val="C3972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39"/>
            <p:cNvSpPr/>
            <p:nvPr/>
          </p:nvSpPr>
          <p:spPr>
            <a:xfrm>
              <a:off x="987743977" y="142112849"/>
              <a:ext cx="525814172" cy="311858838"/>
            </a:xfrm>
            <a:custGeom>
              <a:avLst/>
              <a:gdLst/>
              <a:ahLst/>
              <a:cxnLst/>
              <a:rect l="l" t="t" r="r" b="b"/>
              <a:pathLst>
                <a:path w="214" h="158" extrusionOk="0">
                  <a:moveTo>
                    <a:pt x="212" y="102"/>
                  </a:moveTo>
                  <a:lnTo>
                    <a:pt x="212" y="102"/>
                  </a:lnTo>
                  <a:lnTo>
                    <a:pt x="206" y="116"/>
                  </a:lnTo>
                  <a:lnTo>
                    <a:pt x="196" y="130"/>
                  </a:lnTo>
                  <a:lnTo>
                    <a:pt x="182" y="140"/>
                  </a:lnTo>
                  <a:lnTo>
                    <a:pt x="166" y="148"/>
                  </a:lnTo>
                  <a:lnTo>
                    <a:pt x="148" y="154"/>
                  </a:lnTo>
                  <a:lnTo>
                    <a:pt x="128" y="158"/>
                  </a:lnTo>
                  <a:lnTo>
                    <a:pt x="108" y="158"/>
                  </a:lnTo>
                  <a:lnTo>
                    <a:pt x="86" y="154"/>
                  </a:lnTo>
                  <a:lnTo>
                    <a:pt x="66" y="148"/>
                  </a:lnTo>
                  <a:lnTo>
                    <a:pt x="48" y="140"/>
                  </a:lnTo>
                  <a:lnTo>
                    <a:pt x="32" y="128"/>
                  </a:lnTo>
                  <a:lnTo>
                    <a:pt x="18" y="116"/>
                  </a:lnTo>
                  <a:lnTo>
                    <a:pt x="8" y="102"/>
                  </a:lnTo>
                  <a:lnTo>
                    <a:pt x="2" y="86"/>
                  </a:lnTo>
                  <a:lnTo>
                    <a:pt x="0" y="70"/>
                  </a:lnTo>
                  <a:lnTo>
                    <a:pt x="2" y="56"/>
                  </a:lnTo>
                  <a:lnTo>
                    <a:pt x="8" y="40"/>
                  </a:lnTo>
                  <a:lnTo>
                    <a:pt x="18" y="28"/>
                  </a:lnTo>
                  <a:lnTo>
                    <a:pt x="32" y="16"/>
                  </a:lnTo>
                  <a:lnTo>
                    <a:pt x="48" y="8"/>
                  </a:lnTo>
                  <a:lnTo>
                    <a:pt x="66" y="2"/>
                  </a:lnTo>
                  <a:lnTo>
                    <a:pt x="86" y="0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28"/>
                  </a:lnTo>
                  <a:lnTo>
                    <a:pt x="196" y="42"/>
                  </a:lnTo>
                  <a:lnTo>
                    <a:pt x="206" y="56"/>
                  </a:lnTo>
                  <a:lnTo>
                    <a:pt x="212" y="70"/>
                  </a:lnTo>
                  <a:lnTo>
                    <a:pt x="214" y="86"/>
                  </a:lnTo>
                  <a:lnTo>
                    <a:pt x="212" y="102"/>
                  </a:lnTo>
                  <a:close/>
                </a:path>
              </a:pathLst>
            </a:custGeom>
            <a:solidFill>
              <a:srgbClr val="C4993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39"/>
            <p:cNvSpPr/>
            <p:nvPr/>
          </p:nvSpPr>
          <p:spPr>
            <a:xfrm>
              <a:off x="997572450" y="146060498"/>
              <a:ext cx="506157568" cy="300016097"/>
            </a:xfrm>
            <a:custGeom>
              <a:avLst/>
              <a:gdLst/>
              <a:ahLst/>
              <a:cxnLst/>
              <a:rect l="l" t="t" r="r" b="b"/>
              <a:pathLst>
                <a:path w="206" h="152" extrusionOk="0">
                  <a:moveTo>
                    <a:pt x="204" y="98"/>
                  </a:moveTo>
                  <a:lnTo>
                    <a:pt x="204" y="98"/>
                  </a:lnTo>
                  <a:lnTo>
                    <a:pt x="198" y="112"/>
                  </a:lnTo>
                  <a:lnTo>
                    <a:pt x="190" y="124"/>
                  </a:lnTo>
                  <a:lnTo>
                    <a:pt x="176" y="136"/>
                  </a:lnTo>
                  <a:lnTo>
                    <a:pt x="162" y="144"/>
                  </a:lnTo>
                  <a:lnTo>
                    <a:pt x="144" y="148"/>
                  </a:lnTo>
                  <a:lnTo>
                    <a:pt x="124" y="152"/>
                  </a:lnTo>
                  <a:lnTo>
                    <a:pt x="104" y="152"/>
                  </a:lnTo>
                  <a:lnTo>
                    <a:pt x="84" y="148"/>
                  </a:lnTo>
                  <a:lnTo>
                    <a:pt x="64" y="142"/>
                  </a:lnTo>
                  <a:lnTo>
                    <a:pt x="46" y="134"/>
                  </a:lnTo>
                  <a:lnTo>
                    <a:pt x="30" y="124"/>
                  </a:lnTo>
                  <a:lnTo>
                    <a:pt x="18" y="112"/>
                  </a:lnTo>
                  <a:lnTo>
                    <a:pt x="8" y="98"/>
                  </a:lnTo>
                  <a:lnTo>
                    <a:pt x="2" y="84"/>
                  </a:lnTo>
                  <a:lnTo>
                    <a:pt x="0" y="68"/>
                  </a:lnTo>
                  <a:lnTo>
                    <a:pt x="2" y="54"/>
                  </a:lnTo>
                  <a:lnTo>
                    <a:pt x="8" y="38"/>
                  </a:lnTo>
                  <a:lnTo>
                    <a:pt x="18" y="26"/>
                  </a:lnTo>
                  <a:lnTo>
                    <a:pt x="30" y="16"/>
                  </a:lnTo>
                  <a:lnTo>
                    <a:pt x="46" y="8"/>
                  </a:lnTo>
                  <a:lnTo>
                    <a:pt x="64" y="2"/>
                  </a:lnTo>
                  <a:lnTo>
                    <a:pt x="82" y="0"/>
                  </a:lnTo>
                  <a:lnTo>
                    <a:pt x="102" y="0"/>
                  </a:lnTo>
                  <a:lnTo>
                    <a:pt x="124" y="2"/>
                  </a:lnTo>
                  <a:lnTo>
                    <a:pt x="144" y="8"/>
                  </a:lnTo>
                  <a:lnTo>
                    <a:pt x="162" y="16"/>
                  </a:lnTo>
                  <a:lnTo>
                    <a:pt x="176" y="28"/>
                  </a:lnTo>
                  <a:lnTo>
                    <a:pt x="190" y="40"/>
                  </a:lnTo>
                  <a:lnTo>
                    <a:pt x="198" y="54"/>
                  </a:lnTo>
                  <a:lnTo>
                    <a:pt x="204" y="68"/>
                  </a:lnTo>
                  <a:lnTo>
                    <a:pt x="206" y="82"/>
                  </a:lnTo>
                  <a:lnTo>
                    <a:pt x="204" y="98"/>
                  </a:lnTo>
                  <a:close/>
                </a:path>
              </a:pathLst>
            </a:custGeom>
            <a:solidFill>
              <a:srgbClr val="C59A3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39"/>
            <p:cNvSpPr/>
            <p:nvPr/>
          </p:nvSpPr>
          <p:spPr>
            <a:xfrm>
              <a:off x="1007400923" y="146060498"/>
              <a:ext cx="491415114" cy="292120937"/>
            </a:xfrm>
            <a:custGeom>
              <a:avLst/>
              <a:gdLst/>
              <a:ahLst/>
              <a:cxnLst/>
              <a:rect l="l" t="t" r="r" b="b"/>
              <a:pathLst>
                <a:path w="200" h="148" extrusionOk="0">
                  <a:moveTo>
                    <a:pt x="198" y="96"/>
                  </a:moveTo>
                  <a:lnTo>
                    <a:pt x="198" y="96"/>
                  </a:lnTo>
                  <a:lnTo>
                    <a:pt x="192" y="110"/>
                  </a:lnTo>
                  <a:lnTo>
                    <a:pt x="182" y="122"/>
                  </a:lnTo>
                  <a:lnTo>
                    <a:pt x="170" y="132"/>
                  </a:lnTo>
                  <a:lnTo>
                    <a:pt x="156" y="140"/>
                  </a:lnTo>
                  <a:lnTo>
                    <a:pt x="138" y="146"/>
                  </a:lnTo>
                  <a:lnTo>
                    <a:pt x="120" y="148"/>
                  </a:lnTo>
                  <a:lnTo>
                    <a:pt x="100" y="148"/>
                  </a:lnTo>
                  <a:lnTo>
                    <a:pt x="80" y="146"/>
                  </a:lnTo>
                  <a:lnTo>
                    <a:pt x="62" y="140"/>
                  </a:lnTo>
                  <a:lnTo>
                    <a:pt x="44" y="132"/>
                  </a:lnTo>
                  <a:lnTo>
                    <a:pt x="28" y="122"/>
                  </a:lnTo>
                  <a:lnTo>
                    <a:pt x="16" y="110"/>
                  </a:lnTo>
                  <a:lnTo>
                    <a:pt x="8" y="96"/>
                  </a:lnTo>
                  <a:lnTo>
                    <a:pt x="2" y="82"/>
                  </a:lnTo>
                  <a:lnTo>
                    <a:pt x="0" y="68"/>
                  </a:lnTo>
                  <a:lnTo>
                    <a:pt x="2" y="54"/>
                  </a:lnTo>
                  <a:lnTo>
                    <a:pt x="8" y="40"/>
                  </a:lnTo>
                  <a:lnTo>
                    <a:pt x="18" y="28"/>
                  </a:lnTo>
                  <a:lnTo>
                    <a:pt x="30" y="18"/>
                  </a:lnTo>
                  <a:lnTo>
                    <a:pt x="44" y="10"/>
                  </a:lnTo>
                  <a:lnTo>
                    <a:pt x="62" y="4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120" y="4"/>
                  </a:lnTo>
                  <a:lnTo>
                    <a:pt x="138" y="10"/>
                  </a:lnTo>
                  <a:lnTo>
                    <a:pt x="156" y="18"/>
                  </a:lnTo>
                  <a:lnTo>
                    <a:pt x="172" y="28"/>
                  </a:lnTo>
                  <a:lnTo>
                    <a:pt x="184" y="40"/>
                  </a:lnTo>
                  <a:lnTo>
                    <a:pt x="192" y="54"/>
                  </a:lnTo>
                  <a:lnTo>
                    <a:pt x="198" y="68"/>
                  </a:lnTo>
                  <a:lnTo>
                    <a:pt x="200" y="82"/>
                  </a:lnTo>
                  <a:lnTo>
                    <a:pt x="198" y="96"/>
                  </a:lnTo>
                  <a:close/>
                </a:path>
              </a:pathLst>
            </a:custGeom>
            <a:solidFill>
              <a:srgbClr val="C79C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39"/>
            <p:cNvSpPr/>
            <p:nvPr/>
          </p:nvSpPr>
          <p:spPr>
            <a:xfrm>
              <a:off x="1017229396" y="150008068"/>
              <a:ext cx="476672661" cy="284225776"/>
            </a:xfrm>
            <a:custGeom>
              <a:avLst/>
              <a:gdLst/>
              <a:ahLst/>
              <a:cxnLst/>
              <a:rect l="l" t="t" r="r" b="b"/>
              <a:pathLst>
                <a:path w="194" h="144" extrusionOk="0">
                  <a:moveTo>
                    <a:pt x="192" y="92"/>
                  </a:moveTo>
                  <a:lnTo>
                    <a:pt x="192" y="92"/>
                  </a:lnTo>
                  <a:lnTo>
                    <a:pt x="186" y="106"/>
                  </a:lnTo>
                  <a:lnTo>
                    <a:pt x="176" y="118"/>
                  </a:lnTo>
                  <a:lnTo>
                    <a:pt x="164" y="128"/>
                  </a:lnTo>
                  <a:lnTo>
                    <a:pt x="150" y="136"/>
                  </a:lnTo>
                  <a:lnTo>
                    <a:pt x="134" y="140"/>
                  </a:lnTo>
                  <a:lnTo>
                    <a:pt x="116" y="144"/>
                  </a:lnTo>
                  <a:lnTo>
                    <a:pt x="98" y="144"/>
                  </a:lnTo>
                  <a:lnTo>
                    <a:pt x="78" y="140"/>
                  </a:lnTo>
                  <a:lnTo>
                    <a:pt x="58" y="136"/>
                  </a:lnTo>
                  <a:lnTo>
                    <a:pt x="42" y="128"/>
                  </a:lnTo>
                  <a:lnTo>
                    <a:pt x="28" y="118"/>
                  </a:lnTo>
                  <a:lnTo>
                    <a:pt x="16" y="106"/>
                  </a:lnTo>
                  <a:lnTo>
                    <a:pt x="8" y="92"/>
                  </a:lnTo>
                  <a:lnTo>
                    <a:pt x="2" y="80"/>
                  </a:lnTo>
                  <a:lnTo>
                    <a:pt x="0" y="66"/>
                  </a:lnTo>
                  <a:lnTo>
                    <a:pt x="2" y="50"/>
                  </a:lnTo>
                  <a:lnTo>
                    <a:pt x="8" y="38"/>
                  </a:lnTo>
                  <a:lnTo>
                    <a:pt x="16" y="26"/>
                  </a:lnTo>
                  <a:lnTo>
                    <a:pt x="28" y="16"/>
                  </a:lnTo>
                  <a:lnTo>
                    <a:pt x="42" y="8"/>
                  </a:lnTo>
                  <a:lnTo>
                    <a:pt x="60" y="4"/>
                  </a:lnTo>
                  <a:lnTo>
                    <a:pt x="76" y="0"/>
                  </a:lnTo>
                  <a:lnTo>
                    <a:pt x="96" y="0"/>
                  </a:lnTo>
                  <a:lnTo>
                    <a:pt x="116" y="4"/>
                  </a:lnTo>
                  <a:lnTo>
                    <a:pt x="134" y="8"/>
                  </a:lnTo>
                  <a:lnTo>
                    <a:pt x="150" y="16"/>
                  </a:lnTo>
                  <a:lnTo>
                    <a:pt x="166" y="26"/>
                  </a:lnTo>
                  <a:lnTo>
                    <a:pt x="176" y="38"/>
                  </a:lnTo>
                  <a:lnTo>
                    <a:pt x="186" y="50"/>
                  </a:lnTo>
                  <a:lnTo>
                    <a:pt x="192" y="64"/>
                  </a:lnTo>
                  <a:lnTo>
                    <a:pt x="194" y="78"/>
                  </a:lnTo>
                  <a:lnTo>
                    <a:pt x="192" y="92"/>
                  </a:lnTo>
                  <a:close/>
                </a:path>
              </a:pathLst>
            </a:custGeom>
            <a:solidFill>
              <a:srgbClr val="C89D3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39"/>
            <p:cNvSpPr/>
            <p:nvPr/>
          </p:nvSpPr>
          <p:spPr>
            <a:xfrm>
              <a:off x="1027057089" y="153955638"/>
              <a:ext cx="457016056" cy="272383036"/>
            </a:xfrm>
            <a:custGeom>
              <a:avLst/>
              <a:gdLst/>
              <a:ahLst/>
              <a:cxnLst/>
              <a:rect l="l" t="t" r="r" b="b"/>
              <a:pathLst>
                <a:path w="186" h="138" extrusionOk="0">
                  <a:moveTo>
                    <a:pt x="184" y="90"/>
                  </a:moveTo>
                  <a:lnTo>
                    <a:pt x="184" y="90"/>
                  </a:lnTo>
                  <a:lnTo>
                    <a:pt x="180" y="102"/>
                  </a:lnTo>
                  <a:lnTo>
                    <a:pt x="170" y="114"/>
                  </a:lnTo>
                  <a:lnTo>
                    <a:pt x="158" y="124"/>
                  </a:lnTo>
                  <a:lnTo>
                    <a:pt x="144" y="130"/>
                  </a:lnTo>
                  <a:lnTo>
                    <a:pt x="130" y="136"/>
                  </a:lnTo>
                  <a:lnTo>
                    <a:pt x="112" y="138"/>
                  </a:lnTo>
                  <a:lnTo>
                    <a:pt x="94" y="138"/>
                  </a:lnTo>
                  <a:lnTo>
                    <a:pt x="74" y="136"/>
                  </a:lnTo>
                  <a:lnTo>
                    <a:pt x="56" y="130"/>
                  </a:lnTo>
                  <a:lnTo>
                    <a:pt x="40" y="122"/>
                  </a:lnTo>
                  <a:lnTo>
                    <a:pt x="26" y="112"/>
                  </a:lnTo>
                  <a:lnTo>
                    <a:pt x="16" y="102"/>
                  </a:lnTo>
                  <a:lnTo>
                    <a:pt x="6" y="90"/>
                  </a:lnTo>
                  <a:lnTo>
                    <a:pt x="2" y="76"/>
                  </a:lnTo>
                  <a:lnTo>
                    <a:pt x="0" y="62"/>
                  </a:lnTo>
                  <a:lnTo>
                    <a:pt x="2" y="48"/>
                  </a:lnTo>
                  <a:lnTo>
                    <a:pt x="6" y="36"/>
                  </a:lnTo>
                  <a:lnTo>
                    <a:pt x="16" y="24"/>
                  </a:lnTo>
                  <a:lnTo>
                    <a:pt x="28" y="16"/>
                  </a:lnTo>
                  <a:lnTo>
                    <a:pt x="42" y="8"/>
                  </a:lnTo>
                  <a:lnTo>
                    <a:pt x="56" y="2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6" y="16"/>
                  </a:lnTo>
                  <a:lnTo>
                    <a:pt x="160" y="26"/>
                  </a:lnTo>
                  <a:lnTo>
                    <a:pt x="170" y="36"/>
                  </a:lnTo>
                  <a:lnTo>
                    <a:pt x="180" y="48"/>
                  </a:lnTo>
                  <a:lnTo>
                    <a:pt x="184" y="62"/>
                  </a:lnTo>
                  <a:lnTo>
                    <a:pt x="186" y="76"/>
                  </a:lnTo>
                  <a:lnTo>
                    <a:pt x="184" y="90"/>
                  </a:lnTo>
                  <a:close/>
                </a:path>
              </a:pathLst>
            </a:custGeom>
            <a:solidFill>
              <a:srgbClr val="C89E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39"/>
            <p:cNvSpPr/>
            <p:nvPr/>
          </p:nvSpPr>
          <p:spPr>
            <a:xfrm>
              <a:off x="1036885561" y="157903209"/>
              <a:ext cx="442273602" cy="264487876"/>
            </a:xfrm>
            <a:custGeom>
              <a:avLst/>
              <a:gdLst/>
              <a:ahLst/>
              <a:cxnLst/>
              <a:rect l="l" t="t" r="r" b="b"/>
              <a:pathLst>
                <a:path w="180" h="134" extrusionOk="0">
                  <a:moveTo>
                    <a:pt x="178" y="86"/>
                  </a:moveTo>
                  <a:lnTo>
                    <a:pt x="178" y="86"/>
                  </a:lnTo>
                  <a:lnTo>
                    <a:pt x="172" y="98"/>
                  </a:lnTo>
                  <a:lnTo>
                    <a:pt x="164" y="110"/>
                  </a:lnTo>
                  <a:lnTo>
                    <a:pt x="152" y="118"/>
                  </a:lnTo>
                  <a:lnTo>
                    <a:pt x="140" y="126"/>
                  </a:lnTo>
                  <a:lnTo>
                    <a:pt x="124" y="130"/>
                  </a:lnTo>
                  <a:lnTo>
                    <a:pt x="108" y="134"/>
                  </a:lnTo>
                  <a:lnTo>
                    <a:pt x="90" y="134"/>
                  </a:lnTo>
                  <a:lnTo>
                    <a:pt x="72" y="130"/>
                  </a:lnTo>
                  <a:lnTo>
                    <a:pt x="54" y="126"/>
                  </a:lnTo>
                  <a:lnTo>
                    <a:pt x="38" y="118"/>
                  </a:lnTo>
                  <a:lnTo>
                    <a:pt x="26" y="108"/>
                  </a:lnTo>
                  <a:lnTo>
                    <a:pt x="14" y="98"/>
                  </a:lnTo>
                  <a:lnTo>
                    <a:pt x="6" y="86"/>
                  </a:lnTo>
                  <a:lnTo>
                    <a:pt x="2" y="74"/>
                  </a:lnTo>
                  <a:lnTo>
                    <a:pt x="0" y="60"/>
                  </a:lnTo>
                  <a:lnTo>
                    <a:pt x="2" y="46"/>
                  </a:lnTo>
                  <a:lnTo>
                    <a:pt x="6" y="34"/>
                  </a:lnTo>
                  <a:lnTo>
                    <a:pt x="14" y="24"/>
                  </a:lnTo>
                  <a:lnTo>
                    <a:pt x="26" y="14"/>
                  </a:lnTo>
                  <a:lnTo>
                    <a:pt x="40" y="8"/>
                  </a:lnTo>
                  <a:lnTo>
                    <a:pt x="54" y="2"/>
                  </a:lnTo>
                  <a:lnTo>
                    <a:pt x="72" y="0"/>
                  </a:lnTo>
                  <a:lnTo>
                    <a:pt x="88" y="0"/>
                  </a:lnTo>
                  <a:lnTo>
                    <a:pt x="108" y="2"/>
                  </a:lnTo>
                  <a:lnTo>
                    <a:pt x="124" y="8"/>
                  </a:lnTo>
                  <a:lnTo>
                    <a:pt x="140" y="14"/>
                  </a:lnTo>
                  <a:lnTo>
                    <a:pt x="154" y="24"/>
                  </a:lnTo>
                  <a:lnTo>
                    <a:pt x="164" y="34"/>
                  </a:lnTo>
                  <a:lnTo>
                    <a:pt x="172" y="46"/>
                  </a:lnTo>
                  <a:lnTo>
                    <a:pt x="178" y="60"/>
                  </a:lnTo>
                  <a:lnTo>
                    <a:pt x="180" y="72"/>
                  </a:lnTo>
                  <a:lnTo>
                    <a:pt x="178" y="86"/>
                  </a:lnTo>
                  <a:close/>
                </a:path>
              </a:pathLst>
            </a:custGeom>
            <a:solidFill>
              <a:srgbClr val="C9A0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9"/>
            <p:cNvSpPr/>
            <p:nvPr/>
          </p:nvSpPr>
          <p:spPr>
            <a:xfrm>
              <a:off x="1046714034" y="161850779"/>
              <a:ext cx="422616998" cy="252645134"/>
            </a:xfrm>
            <a:custGeom>
              <a:avLst/>
              <a:gdLst/>
              <a:ahLst/>
              <a:cxnLst/>
              <a:rect l="l" t="t" r="r" b="b"/>
              <a:pathLst>
                <a:path w="172" h="128" extrusionOk="0">
                  <a:moveTo>
                    <a:pt x="172" y="82"/>
                  </a:moveTo>
                  <a:lnTo>
                    <a:pt x="172" y="82"/>
                  </a:lnTo>
                  <a:lnTo>
                    <a:pt x="166" y="94"/>
                  </a:lnTo>
                  <a:lnTo>
                    <a:pt x="158" y="106"/>
                  </a:lnTo>
                  <a:lnTo>
                    <a:pt x="148" y="114"/>
                  </a:lnTo>
                  <a:lnTo>
                    <a:pt x="134" y="120"/>
                  </a:lnTo>
                  <a:lnTo>
                    <a:pt x="120" y="126"/>
                  </a:lnTo>
                  <a:lnTo>
                    <a:pt x="104" y="128"/>
                  </a:lnTo>
                  <a:lnTo>
                    <a:pt x="86" y="128"/>
                  </a:lnTo>
                  <a:lnTo>
                    <a:pt x="70" y="126"/>
                  </a:lnTo>
                  <a:lnTo>
                    <a:pt x="52" y="120"/>
                  </a:lnTo>
                  <a:lnTo>
                    <a:pt x="38" y="114"/>
                  </a:lnTo>
                  <a:lnTo>
                    <a:pt x="24" y="104"/>
                  </a:lnTo>
                  <a:lnTo>
                    <a:pt x="14" y="94"/>
                  </a:lnTo>
                  <a:lnTo>
                    <a:pt x="6" y="82"/>
                  </a:lnTo>
                  <a:lnTo>
                    <a:pt x="2" y="70"/>
                  </a:lnTo>
                  <a:lnTo>
                    <a:pt x="0" y="58"/>
                  </a:lnTo>
                  <a:lnTo>
                    <a:pt x="2" y="44"/>
                  </a:lnTo>
                  <a:lnTo>
                    <a:pt x="6" y="32"/>
                  </a:lnTo>
                  <a:lnTo>
                    <a:pt x="14" y="22"/>
                  </a:lnTo>
                  <a:lnTo>
                    <a:pt x="24" y="14"/>
                  </a:lnTo>
                  <a:lnTo>
                    <a:pt x="38" y="6"/>
                  </a:lnTo>
                  <a:lnTo>
                    <a:pt x="52" y="2"/>
                  </a:lnTo>
                  <a:lnTo>
                    <a:pt x="68" y="0"/>
                  </a:lnTo>
                  <a:lnTo>
                    <a:pt x="86" y="0"/>
                  </a:lnTo>
                  <a:lnTo>
                    <a:pt x="102" y="2"/>
                  </a:lnTo>
                  <a:lnTo>
                    <a:pt x="120" y="6"/>
                  </a:lnTo>
                  <a:lnTo>
                    <a:pt x="134" y="14"/>
                  </a:lnTo>
                  <a:lnTo>
                    <a:pt x="148" y="22"/>
                  </a:lnTo>
                  <a:lnTo>
                    <a:pt x="158" y="34"/>
                  </a:lnTo>
                  <a:lnTo>
                    <a:pt x="166" y="44"/>
                  </a:lnTo>
                  <a:lnTo>
                    <a:pt x="170" y="56"/>
                  </a:lnTo>
                  <a:lnTo>
                    <a:pt x="172" y="70"/>
                  </a:lnTo>
                  <a:lnTo>
                    <a:pt x="172" y="82"/>
                  </a:lnTo>
                  <a:close/>
                </a:path>
              </a:pathLst>
            </a:custGeom>
            <a:solidFill>
              <a:srgbClr val="CAA14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9"/>
            <p:cNvSpPr/>
            <p:nvPr/>
          </p:nvSpPr>
          <p:spPr>
            <a:xfrm>
              <a:off x="1056542507" y="161850779"/>
              <a:ext cx="407874545" cy="244749974"/>
            </a:xfrm>
            <a:custGeom>
              <a:avLst/>
              <a:gdLst/>
              <a:ahLst/>
              <a:cxnLst/>
              <a:rect l="l" t="t" r="r" b="b"/>
              <a:pathLst>
                <a:path w="166" h="124" extrusionOk="0">
                  <a:moveTo>
                    <a:pt x="164" y="80"/>
                  </a:moveTo>
                  <a:lnTo>
                    <a:pt x="164" y="80"/>
                  </a:lnTo>
                  <a:lnTo>
                    <a:pt x="160" y="92"/>
                  </a:lnTo>
                  <a:lnTo>
                    <a:pt x="152" y="102"/>
                  </a:lnTo>
                  <a:lnTo>
                    <a:pt x="142" y="112"/>
                  </a:lnTo>
                  <a:lnTo>
                    <a:pt x="128" y="118"/>
                  </a:lnTo>
                  <a:lnTo>
                    <a:pt x="114" y="122"/>
                  </a:lnTo>
                  <a:lnTo>
                    <a:pt x="100" y="124"/>
                  </a:lnTo>
                  <a:lnTo>
                    <a:pt x="84" y="124"/>
                  </a:lnTo>
                  <a:lnTo>
                    <a:pt x="66" y="122"/>
                  </a:lnTo>
                  <a:lnTo>
                    <a:pt x="50" y="118"/>
                  </a:lnTo>
                  <a:lnTo>
                    <a:pt x="36" y="110"/>
                  </a:lnTo>
                  <a:lnTo>
                    <a:pt x="24" y="102"/>
                  </a:lnTo>
                  <a:lnTo>
                    <a:pt x="14" y="92"/>
                  </a:lnTo>
                  <a:lnTo>
                    <a:pt x="6" y="80"/>
                  </a:lnTo>
                  <a:lnTo>
                    <a:pt x="0" y="70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2"/>
                  </a:lnTo>
                  <a:lnTo>
                    <a:pt x="24" y="14"/>
                  </a:lnTo>
                  <a:lnTo>
                    <a:pt x="36" y="8"/>
                  </a:lnTo>
                  <a:lnTo>
                    <a:pt x="50" y="4"/>
                  </a:lnTo>
                  <a:lnTo>
                    <a:pt x="66" y="0"/>
                  </a:lnTo>
                  <a:lnTo>
                    <a:pt x="82" y="0"/>
                  </a:lnTo>
                  <a:lnTo>
                    <a:pt x="98" y="4"/>
                  </a:lnTo>
                  <a:lnTo>
                    <a:pt x="114" y="8"/>
                  </a:lnTo>
                  <a:lnTo>
                    <a:pt x="130" y="14"/>
                  </a:lnTo>
                  <a:lnTo>
                    <a:pt x="142" y="24"/>
                  </a:lnTo>
                  <a:lnTo>
                    <a:pt x="152" y="34"/>
                  </a:lnTo>
                  <a:lnTo>
                    <a:pt x="160" y="44"/>
                  </a:lnTo>
                  <a:lnTo>
                    <a:pt x="164" y="56"/>
                  </a:lnTo>
                  <a:lnTo>
                    <a:pt x="166" y="68"/>
                  </a:lnTo>
                  <a:lnTo>
                    <a:pt x="164" y="80"/>
                  </a:lnTo>
                  <a:close/>
                </a:path>
              </a:pathLst>
            </a:custGeom>
            <a:solidFill>
              <a:srgbClr val="CBA2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9"/>
            <p:cNvSpPr/>
            <p:nvPr/>
          </p:nvSpPr>
          <p:spPr>
            <a:xfrm>
              <a:off x="1066370980" y="165798350"/>
              <a:ext cx="393132091" cy="236854814"/>
            </a:xfrm>
            <a:custGeom>
              <a:avLst/>
              <a:gdLst/>
              <a:ahLst/>
              <a:cxnLst/>
              <a:rect l="l" t="t" r="r" b="b"/>
              <a:pathLst>
                <a:path w="160" h="120" extrusionOk="0">
                  <a:moveTo>
                    <a:pt x="158" y="78"/>
                  </a:moveTo>
                  <a:lnTo>
                    <a:pt x="158" y="78"/>
                  </a:lnTo>
                  <a:lnTo>
                    <a:pt x="152" y="88"/>
                  </a:lnTo>
                  <a:lnTo>
                    <a:pt x="146" y="98"/>
                  </a:lnTo>
                  <a:lnTo>
                    <a:pt x="136" y="106"/>
                  </a:lnTo>
                  <a:lnTo>
                    <a:pt x="124" y="112"/>
                  </a:lnTo>
                  <a:lnTo>
                    <a:pt x="110" y="118"/>
                  </a:lnTo>
                  <a:lnTo>
                    <a:pt x="96" y="120"/>
                  </a:lnTo>
                  <a:lnTo>
                    <a:pt x="80" y="120"/>
                  </a:lnTo>
                  <a:lnTo>
                    <a:pt x="64" y="118"/>
                  </a:lnTo>
                  <a:lnTo>
                    <a:pt x="48" y="112"/>
                  </a:lnTo>
                  <a:lnTo>
                    <a:pt x="34" y="106"/>
                  </a:lnTo>
                  <a:lnTo>
                    <a:pt x="22" y="98"/>
                  </a:lnTo>
                  <a:lnTo>
                    <a:pt x="12" y="88"/>
                  </a:lnTo>
                  <a:lnTo>
                    <a:pt x="6" y="78"/>
                  </a:lnTo>
                  <a:lnTo>
                    <a:pt x="0" y="66"/>
                  </a:lnTo>
                  <a:lnTo>
                    <a:pt x="0" y="54"/>
                  </a:lnTo>
                  <a:lnTo>
                    <a:pt x="0" y="42"/>
                  </a:lnTo>
                  <a:lnTo>
                    <a:pt x="6" y="32"/>
                  </a:lnTo>
                  <a:lnTo>
                    <a:pt x="12" y="22"/>
                  </a:lnTo>
                  <a:lnTo>
                    <a:pt x="22" y="14"/>
                  </a:lnTo>
                  <a:lnTo>
                    <a:pt x="34" y="6"/>
                  </a:lnTo>
                  <a:lnTo>
                    <a:pt x="48" y="2"/>
                  </a:lnTo>
                  <a:lnTo>
                    <a:pt x="62" y="0"/>
                  </a:lnTo>
                  <a:lnTo>
                    <a:pt x="78" y="0"/>
                  </a:lnTo>
                  <a:lnTo>
                    <a:pt x="94" y="2"/>
                  </a:lnTo>
                  <a:lnTo>
                    <a:pt x="110" y="8"/>
                  </a:lnTo>
                  <a:lnTo>
                    <a:pt x="124" y="14"/>
                  </a:lnTo>
                  <a:lnTo>
                    <a:pt x="136" y="22"/>
                  </a:lnTo>
                  <a:lnTo>
                    <a:pt x="146" y="32"/>
                  </a:lnTo>
                  <a:lnTo>
                    <a:pt x="152" y="42"/>
                  </a:lnTo>
                  <a:lnTo>
                    <a:pt x="158" y="54"/>
                  </a:lnTo>
                  <a:lnTo>
                    <a:pt x="160" y="66"/>
                  </a:lnTo>
                  <a:lnTo>
                    <a:pt x="158" y="78"/>
                  </a:lnTo>
                  <a:close/>
                </a:path>
              </a:pathLst>
            </a:custGeom>
            <a:solidFill>
              <a:srgbClr val="CCA4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9"/>
            <p:cNvSpPr/>
            <p:nvPr/>
          </p:nvSpPr>
          <p:spPr>
            <a:xfrm>
              <a:off x="1071284827" y="169745920"/>
              <a:ext cx="378389638" cy="225012073"/>
            </a:xfrm>
            <a:custGeom>
              <a:avLst/>
              <a:gdLst/>
              <a:ahLst/>
              <a:cxnLst/>
              <a:rect l="l" t="t" r="r" b="b"/>
              <a:pathLst>
                <a:path w="154" h="114" extrusionOk="0">
                  <a:moveTo>
                    <a:pt x="152" y="74"/>
                  </a:moveTo>
                  <a:lnTo>
                    <a:pt x="152" y="74"/>
                  </a:lnTo>
                  <a:lnTo>
                    <a:pt x="148" y="84"/>
                  </a:lnTo>
                  <a:lnTo>
                    <a:pt x="140" y="94"/>
                  </a:lnTo>
                  <a:lnTo>
                    <a:pt x="132" y="102"/>
                  </a:lnTo>
                  <a:lnTo>
                    <a:pt x="120" y="108"/>
                  </a:lnTo>
                  <a:lnTo>
                    <a:pt x="108" y="112"/>
                  </a:lnTo>
                  <a:lnTo>
                    <a:pt x="94" y="114"/>
                  </a:lnTo>
                  <a:lnTo>
                    <a:pt x="78" y="114"/>
                  </a:lnTo>
                  <a:lnTo>
                    <a:pt x="62" y="112"/>
                  </a:lnTo>
                  <a:lnTo>
                    <a:pt x="48" y="108"/>
                  </a:lnTo>
                  <a:lnTo>
                    <a:pt x="34" y="102"/>
                  </a:lnTo>
                  <a:lnTo>
                    <a:pt x="24" y="94"/>
                  </a:lnTo>
                  <a:lnTo>
                    <a:pt x="14" y="84"/>
                  </a:lnTo>
                  <a:lnTo>
                    <a:pt x="6" y="74"/>
                  </a:lnTo>
                  <a:lnTo>
                    <a:pt x="2" y="64"/>
                  </a:lnTo>
                  <a:lnTo>
                    <a:pt x="0" y="52"/>
                  </a:lnTo>
                  <a:lnTo>
                    <a:pt x="2" y="40"/>
                  </a:lnTo>
                  <a:lnTo>
                    <a:pt x="6" y="30"/>
                  </a:lnTo>
                  <a:lnTo>
                    <a:pt x="14" y="20"/>
                  </a:lnTo>
                  <a:lnTo>
                    <a:pt x="24" y="12"/>
                  </a:lnTo>
                  <a:lnTo>
                    <a:pt x="34" y="6"/>
                  </a:lnTo>
                  <a:lnTo>
                    <a:pt x="48" y="2"/>
                  </a:lnTo>
                  <a:lnTo>
                    <a:pt x="62" y="0"/>
                  </a:lnTo>
                  <a:lnTo>
                    <a:pt x="78" y="0"/>
                  </a:lnTo>
                  <a:lnTo>
                    <a:pt x="92" y="2"/>
                  </a:lnTo>
                  <a:lnTo>
                    <a:pt x="108" y="6"/>
                  </a:lnTo>
                  <a:lnTo>
                    <a:pt x="120" y="12"/>
                  </a:lnTo>
                  <a:lnTo>
                    <a:pt x="132" y="20"/>
                  </a:lnTo>
                  <a:lnTo>
                    <a:pt x="142" y="30"/>
                  </a:lnTo>
                  <a:lnTo>
                    <a:pt x="148" y="40"/>
                  </a:lnTo>
                  <a:lnTo>
                    <a:pt x="152" y="52"/>
                  </a:lnTo>
                  <a:lnTo>
                    <a:pt x="154" y="62"/>
                  </a:lnTo>
                  <a:lnTo>
                    <a:pt x="152" y="74"/>
                  </a:lnTo>
                  <a:close/>
                </a:path>
              </a:pathLst>
            </a:custGeom>
            <a:solidFill>
              <a:srgbClr val="CDA54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9"/>
            <p:cNvSpPr/>
            <p:nvPr/>
          </p:nvSpPr>
          <p:spPr>
            <a:xfrm>
              <a:off x="1081113300" y="173693569"/>
              <a:ext cx="363647184" cy="217116913"/>
            </a:xfrm>
            <a:custGeom>
              <a:avLst/>
              <a:gdLst/>
              <a:ahLst/>
              <a:cxnLst/>
              <a:rect l="l" t="t" r="r" b="b"/>
              <a:pathLst>
                <a:path w="148" h="110" extrusionOk="0">
                  <a:moveTo>
                    <a:pt x="146" y="70"/>
                  </a:moveTo>
                  <a:lnTo>
                    <a:pt x="146" y="70"/>
                  </a:lnTo>
                  <a:lnTo>
                    <a:pt x="142" y="80"/>
                  </a:lnTo>
                  <a:lnTo>
                    <a:pt x="134" y="90"/>
                  </a:lnTo>
                  <a:lnTo>
                    <a:pt x="126" y="98"/>
                  </a:lnTo>
                  <a:lnTo>
                    <a:pt x="114" y="104"/>
                  </a:lnTo>
                  <a:lnTo>
                    <a:pt x="102" y="108"/>
                  </a:lnTo>
                  <a:lnTo>
                    <a:pt x="88" y="110"/>
                  </a:lnTo>
                  <a:lnTo>
                    <a:pt x="74" y="110"/>
                  </a:lnTo>
                  <a:lnTo>
                    <a:pt x="60" y="108"/>
                  </a:lnTo>
                  <a:lnTo>
                    <a:pt x="46" y="102"/>
                  </a:lnTo>
                  <a:lnTo>
                    <a:pt x="32" y="96"/>
                  </a:lnTo>
                  <a:lnTo>
                    <a:pt x="22" y="90"/>
                  </a:lnTo>
                  <a:lnTo>
                    <a:pt x="14" y="80"/>
                  </a:lnTo>
                  <a:lnTo>
                    <a:pt x="6" y="70"/>
                  </a:lnTo>
                  <a:lnTo>
                    <a:pt x="2" y="60"/>
                  </a:lnTo>
                  <a:lnTo>
                    <a:pt x="0" y="50"/>
                  </a:lnTo>
                  <a:lnTo>
                    <a:pt x="2" y="38"/>
                  </a:lnTo>
                  <a:lnTo>
                    <a:pt x="6" y="28"/>
                  </a:lnTo>
                  <a:lnTo>
                    <a:pt x="14" y="18"/>
                  </a:lnTo>
                  <a:lnTo>
                    <a:pt x="22" y="12"/>
                  </a:lnTo>
                  <a:lnTo>
                    <a:pt x="34" y="6"/>
                  </a:lnTo>
                  <a:lnTo>
                    <a:pt x="46" y="2"/>
                  </a:lnTo>
                  <a:lnTo>
                    <a:pt x="60" y="0"/>
                  </a:lnTo>
                  <a:lnTo>
                    <a:pt x="74" y="0"/>
                  </a:lnTo>
                  <a:lnTo>
                    <a:pt x="88" y="2"/>
                  </a:lnTo>
                  <a:lnTo>
                    <a:pt x="102" y="6"/>
                  </a:lnTo>
                  <a:lnTo>
                    <a:pt x="116" y="12"/>
                  </a:lnTo>
                  <a:lnTo>
                    <a:pt x="126" y="20"/>
                  </a:lnTo>
                  <a:lnTo>
                    <a:pt x="134" y="28"/>
                  </a:lnTo>
                  <a:lnTo>
                    <a:pt x="142" y="38"/>
                  </a:lnTo>
                  <a:lnTo>
                    <a:pt x="146" y="48"/>
                  </a:lnTo>
                  <a:lnTo>
                    <a:pt x="148" y="60"/>
                  </a:lnTo>
                  <a:lnTo>
                    <a:pt x="146" y="70"/>
                  </a:lnTo>
                  <a:close/>
                </a:path>
              </a:pathLst>
            </a:custGeom>
            <a:solidFill>
              <a:srgbClr val="CEA65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9"/>
            <p:cNvSpPr/>
            <p:nvPr/>
          </p:nvSpPr>
          <p:spPr>
            <a:xfrm>
              <a:off x="1090940992" y="173693569"/>
              <a:ext cx="343990579" cy="209221752"/>
            </a:xfrm>
            <a:custGeom>
              <a:avLst/>
              <a:gdLst/>
              <a:ahLst/>
              <a:cxnLst/>
              <a:rect l="l" t="t" r="r" b="b"/>
              <a:pathLst>
                <a:path w="140" h="106" extrusionOk="0">
                  <a:moveTo>
                    <a:pt x="140" y="68"/>
                  </a:moveTo>
                  <a:lnTo>
                    <a:pt x="140" y="68"/>
                  </a:lnTo>
                  <a:lnTo>
                    <a:pt x="136" y="78"/>
                  </a:lnTo>
                  <a:lnTo>
                    <a:pt x="128" y="88"/>
                  </a:lnTo>
                  <a:lnTo>
                    <a:pt x="120" y="94"/>
                  </a:lnTo>
                  <a:lnTo>
                    <a:pt x="110" y="100"/>
                  </a:lnTo>
                  <a:lnTo>
                    <a:pt x="98" y="104"/>
                  </a:lnTo>
                  <a:lnTo>
                    <a:pt x="84" y="106"/>
                  </a:lnTo>
                  <a:lnTo>
                    <a:pt x="72" y="106"/>
                  </a:lnTo>
                  <a:lnTo>
                    <a:pt x="56" y="104"/>
                  </a:lnTo>
                  <a:lnTo>
                    <a:pt x="44" y="100"/>
                  </a:lnTo>
                  <a:lnTo>
                    <a:pt x="32" y="94"/>
                  </a:lnTo>
                  <a:lnTo>
                    <a:pt x="20" y="86"/>
                  </a:lnTo>
                  <a:lnTo>
                    <a:pt x="12" y="78"/>
                  </a:lnTo>
                  <a:lnTo>
                    <a:pt x="6" y="68"/>
                  </a:lnTo>
                  <a:lnTo>
                    <a:pt x="2" y="58"/>
                  </a:lnTo>
                  <a:lnTo>
                    <a:pt x="0" y="48"/>
                  </a:lnTo>
                  <a:lnTo>
                    <a:pt x="2" y="38"/>
                  </a:lnTo>
                  <a:lnTo>
                    <a:pt x="6" y="28"/>
                  </a:lnTo>
                  <a:lnTo>
                    <a:pt x="12" y="20"/>
                  </a:lnTo>
                  <a:lnTo>
                    <a:pt x="22" y="12"/>
                  </a:lnTo>
                  <a:lnTo>
                    <a:pt x="32" y="6"/>
                  </a:lnTo>
                  <a:lnTo>
                    <a:pt x="44" y="2"/>
                  </a:lnTo>
                  <a:lnTo>
                    <a:pt x="56" y="0"/>
                  </a:lnTo>
                  <a:lnTo>
                    <a:pt x="70" y="0"/>
                  </a:lnTo>
                  <a:lnTo>
                    <a:pt x="84" y="2"/>
                  </a:lnTo>
                  <a:lnTo>
                    <a:pt x="98" y="8"/>
                  </a:lnTo>
                  <a:lnTo>
                    <a:pt x="110" y="12"/>
                  </a:lnTo>
                  <a:lnTo>
                    <a:pt x="120" y="20"/>
                  </a:lnTo>
                  <a:lnTo>
                    <a:pt x="128" y="28"/>
                  </a:lnTo>
                  <a:lnTo>
                    <a:pt x="136" y="38"/>
                  </a:lnTo>
                  <a:lnTo>
                    <a:pt x="140" y="48"/>
                  </a:lnTo>
                  <a:lnTo>
                    <a:pt x="140" y="58"/>
                  </a:lnTo>
                  <a:lnTo>
                    <a:pt x="140" y="68"/>
                  </a:lnTo>
                  <a:close/>
                </a:path>
              </a:pathLst>
            </a:custGeom>
            <a:solidFill>
              <a:srgbClr val="CFA85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39"/>
            <p:cNvSpPr/>
            <p:nvPr/>
          </p:nvSpPr>
          <p:spPr>
            <a:xfrm>
              <a:off x="1100769465" y="177641139"/>
              <a:ext cx="329248127" cy="197379011"/>
            </a:xfrm>
            <a:custGeom>
              <a:avLst/>
              <a:gdLst/>
              <a:ahLst/>
              <a:cxnLst/>
              <a:rect l="l" t="t" r="r" b="b"/>
              <a:pathLst>
                <a:path w="134" h="100" extrusionOk="0">
                  <a:moveTo>
                    <a:pt x="132" y="66"/>
                  </a:moveTo>
                  <a:lnTo>
                    <a:pt x="132" y="66"/>
                  </a:lnTo>
                  <a:lnTo>
                    <a:pt x="128" y="74"/>
                  </a:lnTo>
                  <a:lnTo>
                    <a:pt x="122" y="82"/>
                  </a:lnTo>
                  <a:lnTo>
                    <a:pt x="114" y="90"/>
                  </a:lnTo>
                  <a:lnTo>
                    <a:pt x="104" y="96"/>
                  </a:lnTo>
                  <a:lnTo>
                    <a:pt x="92" y="98"/>
                  </a:lnTo>
                  <a:lnTo>
                    <a:pt x="80" y="100"/>
                  </a:lnTo>
                  <a:lnTo>
                    <a:pt x="68" y="100"/>
                  </a:lnTo>
                  <a:lnTo>
                    <a:pt x="54" y="98"/>
                  </a:lnTo>
                  <a:lnTo>
                    <a:pt x="42" y="94"/>
                  </a:lnTo>
                  <a:lnTo>
                    <a:pt x="30" y="90"/>
                  </a:lnTo>
                  <a:lnTo>
                    <a:pt x="20" y="82"/>
                  </a:lnTo>
                  <a:lnTo>
                    <a:pt x="12" y="74"/>
                  </a:lnTo>
                  <a:lnTo>
                    <a:pt x="6" y="66"/>
                  </a:lnTo>
                  <a:lnTo>
                    <a:pt x="2" y="56"/>
                  </a:lnTo>
                  <a:lnTo>
                    <a:pt x="0" y="46"/>
                  </a:lnTo>
                  <a:lnTo>
                    <a:pt x="2" y="36"/>
                  </a:lnTo>
                  <a:lnTo>
                    <a:pt x="6" y="26"/>
                  </a:lnTo>
                  <a:lnTo>
                    <a:pt x="12" y="18"/>
                  </a:lnTo>
                  <a:lnTo>
                    <a:pt x="20" y="12"/>
                  </a:lnTo>
                  <a:lnTo>
                    <a:pt x="30" y="6"/>
                  </a:lnTo>
                  <a:lnTo>
                    <a:pt x="42" y="2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80" y="2"/>
                  </a:lnTo>
                  <a:lnTo>
                    <a:pt x="92" y="6"/>
                  </a:lnTo>
                  <a:lnTo>
                    <a:pt x="104" y="12"/>
                  </a:lnTo>
                  <a:lnTo>
                    <a:pt x="114" y="18"/>
                  </a:lnTo>
                  <a:lnTo>
                    <a:pt x="122" y="26"/>
                  </a:lnTo>
                  <a:lnTo>
                    <a:pt x="128" y="36"/>
                  </a:lnTo>
                  <a:lnTo>
                    <a:pt x="132" y="46"/>
                  </a:lnTo>
                  <a:lnTo>
                    <a:pt x="134" y="56"/>
                  </a:lnTo>
                  <a:lnTo>
                    <a:pt x="132" y="66"/>
                  </a:lnTo>
                  <a:close/>
                </a:path>
              </a:pathLst>
            </a:custGeom>
            <a:solidFill>
              <a:srgbClr val="D0A9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39"/>
            <p:cNvSpPr/>
            <p:nvPr/>
          </p:nvSpPr>
          <p:spPr>
            <a:xfrm>
              <a:off x="1110597938" y="181588710"/>
              <a:ext cx="309591522" cy="189483851"/>
            </a:xfrm>
            <a:custGeom>
              <a:avLst/>
              <a:gdLst/>
              <a:ahLst/>
              <a:cxnLst/>
              <a:rect l="l" t="t" r="r" b="b"/>
              <a:pathLst>
                <a:path w="126" h="96" extrusionOk="0">
                  <a:moveTo>
                    <a:pt x="126" y="62"/>
                  </a:moveTo>
                  <a:lnTo>
                    <a:pt x="126" y="62"/>
                  </a:lnTo>
                  <a:lnTo>
                    <a:pt x="122" y="70"/>
                  </a:lnTo>
                  <a:lnTo>
                    <a:pt x="116" y="78"/>
                  </a:lnTo>
                  <a:lnTo>
                    <a:pt x="108" y="86"/>
                  </a:lnTo>
                  <a:lnTo>
                    <a:pt x="98" y="90"/>
                  </a:lnTo>
                  <a:lnTo>
                    <a:pt x="88" y="94"/>
                  </a:lnTo>
                  <a:lnTo>
                    <a:pt x="76" y="96"/>
                  </a:lnTo>
                  <a:lnTo>
                    <a:pt x="64" y="96"/>
                  </a:lnTo>
                  <a:lnTo>
                    <a:pt x="52" y="94"/>
                  </a:lnTo>
                  <a:lnTo>
                    <a:pt x="40" y="90"/>
                  </a:lnTo>
                  <a:lnTo>
                    <a:pt x="28" y="84"/>
                  </a:lnTo>
                  <a:lnTo>
                    <a:pt x="18" y="78"/>
                  </a:lnTo>
                  <a:lnTo>
                    <a:pt x="12" y="70"/>
                  </a:lnTo>
                  <a:lnTo>
                    <a:pt x="6" y="62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2" y="34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20" y="10"/>
                  </a:lnTo>
                  <a:lnTo>
                    <a:pt x="28" y="6"/>
                  </a:lnTo>
                  <a:lnTo>
                    <a:pt x="40" y="2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6" y="2"/>
                  </a:lnTo>
                  <a:lnTo>
                    <a:pt x="88" y="6"/>
                  </a:lnTo>
                  <a:lnTo>
                    <a:pt x="100" y="10"/>
                  </a:lnTo>
                  <a:lnTo>
                    <a:pt x="108" y="18"/>
                  </a:lnTo>
                  <a:lnTo>
                    <a:pt x="116" y="26"/>
                  </a:lnTo>
                  <a:lnTo>
                    <a:pt x="122" y="34"/>
                  </a:lnTo>
                  <a:lnTo>
                    <a:pt x="126" y="42"/>
                  </a:lnTo>
                  <a:lnTo>
                    <a:pt x="126" y="52"/>
                  </a:lnTo>
                  <a:lnTo>
                    <a:pt x="126" y="62"/>
                  </a:lnTo>
                  <a:close/>
                </a:path>
              </a:pathLst>
            </a:custGeom>
            <a:solidFill>
              <a:srgbClr val="D1AB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9"/>
            <p:cNvSpPr/>
            <p:nvPr/>
          </p:nvSpPr>
          <p:spPr>
            <a:xfrm>
              <a:off x="1120426411" y="185536280"/>
              <a:ext cx="294849068" cy="177641110"/>
            </a:xfrm>
            <a:custGeom>
              <a:avLst/>
              <a:gdLst/>
              <a:ahLst/>
              <a:cxnLst/>
              <a:rect l="l" t="t" r="r" b="b"/>
              <a:pathLst>
                <a:path w="120" h="90" extrusionOk="0">
                  <a:moveTo>
                    <a:pt x="118" y="58"/>
                  </a:moveTo>
                  <a:lnTo>
                    <a:pt x="118" y="58"/>
                  </a:lnTo>
                  <a:lnTo>
                    <a:pt x="116" y="66"/>
                  </a:lnTo>
                  <a:lnTo>
                    <a:pt x="110" y="74"/>
                  </a:lnTo>
                  <a:lnTo>
                    <a:pt x="102" y="80"/>
                  </a:lnTo>
                  <a:lnTo>
                    <a:pt x="94" y="86"/>
                  </a:lnTo>
                  <a:lnTo>
                    <a:pt x="84" y="88"/>
                  </a:lnTo>
                  <a:lnTo>
                    <a:pt x="72" y="90"/>
                  </a:lnTo>
                  <a:lnTo>
                    <a:pt x="60" y="90"/>
                  </a:lnTo>
                  <a:lnTo>
                    <a:pt x="48" y="88"/>
                  </a:lnTo>
                  <a:lnTo>
                    <a:pt x="36" y="86"/>
                  </a:lnTo>
                  <a:lnTo>
                    <a:pt x="26" y="80"/>
                  </a:lnTo>
                  <a:lnTo>
                    <a:pt x="18" y="74"/>
                  </a:lnTo>
                  <a:lnTo>
                    <a:pt x="10" y="66"/>
                  </a:lnTo>
                  <a:lnTo>
                    <a:pt x="4" y="58"/>
                  </a:lnTo>
                  <a:lnTo>
                    <a:pt x="2" y="50"/>
                  </a:lnTo>
                  <a:lnTo>
                    <a:pt x="0" y="40"/>
                  </a:lnTo>
                  <a:lnTo>
                    <a:pt x="2" y="32"/>
                  </a:lnTo>
                  <a:lnTo>
                    <a:pt x="4" y="24"/>
                  </a:lnTo>
                  <a:lnTo>
                    <a:pt x="10" y="16"/>
                  </a:lnTo>
                  <a:lnTo>
                    <a:pt x="18" y="10"/>
                  </a:lnTo>
                  <a:lnTo>
                    <a:pt x="26" y="4"/>
                  </a:lnTo>
                  <a:lnTo>
                    <a:pt x="36" y="2"/>
                  </a:lnTo>
                  <a:lnTo>
                    <a:pt x="48" y="0"/>
                  </a:lnTo>
                  <a:lnTo>
                    <a:pt x="60" y="0"/>
                  </a:lnTo>
                  <a:lnTo>
                    <a:pt x="72" y="2"/>
                  </a:lnTo>
                  <a:lnTo>
                    <a:pt x="84" y="4"/>
                  </a:lnTo>
                  <a:lnTo>
                    <a:pt x="94" y="10"/>
                  </a:lnTo>
                  <a:lnTo>
                    <a:pt x="102" y="16"/>
                  </a:lnTo>
                  <a:lnTo>
                    <a:pt x="110" y="24"/>
                  </a:lnTo>
                  <a:lnTo>
                    <a:pt x="116" y="32"/>
                  </a:lnTo>
                  <a:lnTo>
                    <a:pt x="118" y="40"/>
                  </a:lnTo>
                  <a:lnTo>
                    <a:pt x="120" y="50"/>
                  </a:lnTo>
                  <a:lnTo>
                    <a:pt x="118" y="58"/>
                  </a:lnTo>
                  <a:close/>
                </a:path>
              </a:pathLst>
            </a:custGeom>
            <a:solidFill>
              <a:srgbClr val="D2AD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39"/>
            <p:cNvSpPr/>
            <p:nvPr/>
          </p:nvSpPr>
          <p:spPr>
            <a:xfrm>
              <a:off x="1130254884" y="189483851"/>
              <a:ext cx="280106615" cy="169745950"/>
            </a:xfrm>
            <a:custGeom>
              <a:avLst/>
              <a:gdLst/>
              <a:ahLst/>
              <a:cxnLst/>
              <a:rect l="l" t="t" r="r" b="b"/>
              <a:pathLst>
                <a:path w="114" h="86" extrusionOk="0">
                  <a:moveTo>
                    <a:pt x="112" y="54"/>
                  </a:moveTo>
                  <a:lnTo>
                    <a:pt x="112" y="54"/>
                  </a:lnTo>
                  <a:lnTo>
                    <a:pt x="108" y="62"/>
                  </a:lnTo>
                  <a:lnTo>
                    <a:pt x="104" y="70"/>
                  </a:lnTo>
                  <a:lnTo>
                    <a:pt x="96" y="76"/>
                  </a:lnTo>
                  <a:lnTo>
                    <a:pt x="88" y="80"/>
                  </a:lnTo>
                  <a:lnTo>
                    <a:pt x="78" y="84"/>
                  </a:lnTo>
                  <a:lnTo>
                    <a:pt x="68" y="86"/>
                  </a:lnTo>
                  <a:lnTo>
                    <a:pt x="56" y="86"/>
                  </a:lnTo>
                  <a:lnTo>
                    <a:pt x="46" y="84"/>
                  </a:lnTo>
                  <a:lnTo>
                    <a:pt x="34" y="80"/>
                  </a:lnTo>
                  <a:lnTo>
                    <a:pt x="24" y="76"/>
                  </a:lnTo>
                  <a:lnTo>
                    <a:pt x="16" y="70"/>
                  </a:lnTo>
                  <a:lnTo>
                    <a:pt x="10" y="62"/>
                  </a:lnTo>
                  <a:lnTo>
                    <a:pt x="4" y="54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4" y="22"/>
                  </a:lnTo>
                  <a:lnTo>
                    <a:pt x="10" y="14"/>
                  </a:lnTo>
                  <a:lnTo>
                    <a:pt x="16" y="8"/>
                  </a:lnTo>
                  <a:lnTo>
                    <a:pt x="26" y="4"/>
                  </a:lnTo>
                  <a:lnTo>
                    <a:pt x="34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8" y="0"/>
                  </a:lnTo>
                  <a:lnTo>
                    <a:pt x="78" y="4"/>
                  </a:lnTo>
                  <a:lnTo>
                    <a:pt x="88" y="10"/>
                  </a:lnTo>
                  <a:lnTo>
                    <a:pt x="96" y="14"/>
                  </a:lnTo>
                  <a:lnTo>
                    <a:pt x="104" y="22"/>
                  </a:lnTo>
                  <a:lnTo>
                    <a:pt x="108" y="30"/>
                  </a:lnTo>
                  <a:lnTo>
                    <a:pt x="112" y="38"/>
                  </a:lnTo>
                  <a:lnTo>
                    <a:pt x="114" y="46"/>
                  </a:lnTo>
                  <a:lnTo>
                    <a:pt x="112" y="54"/>
                  </a:lnTo>
                  <a:close/>
                </a:path>
              </a:pathLst>
            </a:custGeom>
            <a:solidFill>
              <a:srgbClr val="D3AE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39"/>
            <p:cNvSpPr/>
            <p:nvPr/>
          </p:nvSpPr>
          <p:spPr>
            <a:xfrm>
              <a:off x="1140082577" y="189483851"/>
              <a:ext cx="260450011" cy="161850789"/>
            </a:xfrm>
            <a:custGeom>
              <a:avLst/>
              <a:gdLst/>
              <a:ahLst/>
              <a:cxnLst/>
              <a:rect l="l" t="t" r="r" b="b"/>
              <a:pathLst>
                <a:path w="106" h="82" extrusionOk="0">
                  <a:moveTo>
                    <a:pt x="106" y="54"/>
                  </a:moveTo>
                  <a:lnTo>
                    <a:pt x="106" y="54"/>
                  </a:lnTo>
                  <a:lnTo>
                    <a:pt x="102" y="60"/>
                  </a:lnTo>
                  <a:lnTo>
                    <a:pt x="98" y="68"/>
                  </a:lnTo>
                  <a:lnTo>
                    <a:pt x="90" y="74"/>
                  </a:lnTo>
                  <a:lnTo>
                    <a:pt x="82" y="78"/>
                  </a:lnTo>
                  <a:lnTo>
                    <a:pt x="74" y="80"/>
                  </a:lnTo>
                  <a:lnTo>
                    <a:pt x="64" y="82"/>
                  </a:lnTo>
                  <a:lnTo>
                    <a:pt x="54" y="82"/>
                  </a:lnTo>
                  <a:lnTo>
                    <a:pt x="42" y="80"/>
                  </a:lnTo>
                  <a:lnTo>
                    <a:pt x="32" y="78"/>
                  </a:lnTo>
                  <a:lnTo>
                    <a:pt x="24" y="72"/>
                  </a:lnTo>
                  <a:lnTo>
                    <a:pt x="16" y="68"/>
                  </a:lnTo>
                  <a:lnTo>
                    <a:pt x="8" y="60"/>
                  </a:lnTo>
                  <a:lnTo>
                    <a:pt x="4" y="54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4" y="22"/>
                  </a:lnTo>
                  <a:lnTo>
                    <a:pt x="10" y="16"/>
                  </a:lnTo>
                  <a:lnTo>
                    <a:pt x="16" y="10"/>
                  </a:lnTo>
                  <a:lnTo>
                    <a:pt x="24" y="6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4" y="2"/>
                  </a:lnTo>
                  <a:lnTo>
                    <a:pt x="74" y="6"/>
                  </a:lnTo>
                  <a:lnTo>
                    <a:pt x="82" y="10"/>
                  </a:lnTo>
                  <a:lnTo>
                    <a:pt x="90" y="16"/>
                  </a:lnTo>
                  <a:lnTo>
                    <a:pt x="98" y="22"/>
                  </a:lnTo>
                  <a:lnTo>
                    <a:pt x="102" y="30"/>
                  </a:lnTo>
                  <a:lnTo>
                    <a:pt x="106" y="38"/>
                  </a:lnTo>
                  <a:lnTo>
                    <a:pt x="106" y="46"/>
                  </a:lnTo>
                  <a:lnTo>
                    <a:pt x="106" y="54"/>
                  </a:lnTo>
                  <a:close/>
                </a:path>
              </a:pathLst>
            </a:custGeom>
            <a:solidFill>
              <a:srgbClr val="D4AF6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9"/>
            <p:cNvSpPr/>
            <p:nvPr/>
          </p:nvSpPr>
          <p:spPr>
            <a:xfrm>
              <a:off x="1149911050" y="193431421"/>
              <a:ext cx="245707557" cy="150008048"/>
            </a:xfrm>
            <a:custGeom>
              <a:avLst/>
              <a:gdLst/>
              <a:ahLst/>
              <a:cxnLst/>
              <a:rect l="l" t="t" r="r" b="b"/>
              <a:pathLst>
                <a:path w="100" h="76" extrusionOk="0">
                  <a:moveTo>
                    <a:pt x="98" y="50"/>
                  </a:moveTo>
                  <a:lnTo>
                    <a:pt x="98" y="50"/>
                  </a:lnTo>
                  <a:lnTo>
                    <a:pt x="96" y="58"/>
                  </a:lnTo>
                  <a:lnTo>
                    <a:pt x="90" y="64"/>
                  </a:lnTo>
                  <a:lnTo>
                    <a:pt x="84" y="68"/>
                  </a:lnTo>
                  <a:lnTo>
                    <a:pt x="78" y="72"/>
                  </a:lnTo>
                  <a:lnTo>
                    <a:pt x="68" y="76"/>
                  </a:lnTo>
                  <a:lnTo>
                    <a:pt x="60" y="76"/>
                  </a:lnTo>
                  <a:lnTo>
                    <a:pt x="50" y="76"/>
                  </a:lnTo>
                  <a:lnTo>
                    <a:pt x="40" y="76"/>
                  </a:lnTo>
                  <a:lnTo>
                    <a:pt x="30" y="72"/>
                  </a:lnTo>
                  <a:lnTo>
                    <a:pt x="22" y="68"/>
                  </a:lnTo>
                  <a:lnTo>
                    <a:pt x="14" y="62"/>
                  </a:lnTo>
                  <a:lnTo>
                    <a:pt x="8" y="56"/>
                  </a:lnTo>
                  <a:lnTo>
                    <a:pt x="4" y="50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4" y="20"/>
                  </a:lnTo>
                  <a:lnTo>
                    <a:pt x="8" y="14"/>
                  </a:lnTo>
                  <a:lnTo>
                    <a:pt x="14" y="8"/>
                  </a:lnTo>
                  <a:lnTo>
                    <a:pt x="22" y="4"/>
                  </a:lnTo>
                  <a:lnTo>
                    <a:pt x="30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60" y="2"/>
                  </a:lnTo>
                  <a:lnTo>
                    <a:pt x="68" y="4"/>
                  </a:lnTo>
                  <a:lnTo>
                    <a:pt x="78" y="10"/>
                  </a:lnTo>
                  <a:lnTo>
                    <a:pt x="84" y="14"/>
                  </a:lnTo>
                  <a:lnTo>
                    <a:pt x="90" y="20"/>
                  </a:lnTo>
                  <a:lnTo>
                    <a:pt x="96" y="28"/>
                  </a:lnTo>
                  <a:lnTo>
                    <a:pt x="98" y="34"/>
                  </a:lnTo>
                  <a:lnTo>
                    <a:pt x="100" y="42"/>
                  </a:lnTo>
                  <a:lnTo>
                    <a:pt x="98" y="50"/>
                  </a:lnTo>
                  <a:close/>
                </a:path>
              </a:pathLst>
            </a:custGeom>
            <a:solidFill>
              <a:srgbClr val="D5B1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39"/>
            <p:cNvSpPr/>
            <p:nvPr/>
          </p:nvSpPr>
          <p:spPr>
            <a:xfrm>
              <a:off x="1159739523" y="197378992"/>
              <a:ext cx="226050952" cy="142112888"/>
            </a:xfrm>
            <a:custGeom>
              <a:avLst/>
              <a:gdLst/>
              <a:ahLst/>
              <a:cxnLst/>
              <a:rect l="l" t="t" r="r" b="b"/>
              <a:pathLst>
                <a:path w="92" h="72" extrusionOk="0">
                  <a:moveTo>
                    <a:pt x="92" y="46"/>
                  </a:moveTo>
                  <a:lnTo>
                    <a:pt x="92" y="46"/>
                  </a:lnTo>
                  <a:lnTo>
                    <a:pt x="88" y="54"/>
                  </a:lnTo>
                  <a:lnTo>
                    <a:pt x="84" y="58"/>
                  </a:lnTo>
                  <a:lnTo>
                    <a:pt x="78" y="64"/>
                  </a:lnTo>
                  <a:lnTo>
                    <a:pt x="72" y="68"/>
                  </a:lnTo>
                  <a:lnTo>
                    <a:pt x="64" y="70"/>
                  </a:lnTo>
                  <a:lnTo>
                    <a:pt x="56" y="72"/>
                  </a:lnTo>
                  <a:lnTo>
                    <a:pt x="46" y="72"/>
                  </a:lnTo>
                  <a:lnTo>
                    <a:pt x="38" y="70"/>
                  </a:lnTo>
                  <a:lnTo>
                    <a:pt x="28" y="68"/>
                  </a:lnTo>
                  <a:lnTo>
                    <a:pt x="20" y="64"/>
                  </a:lnTo>
                  <a:lnTo>
                    <a:pt x="14" y="58"/>
                  </a:lnTo>
                  <a:lnTo>
                    <a:pt x="8" y="52"/>
                  </a:lnTo>
                  <a:lnTo>
                    <a:pt x="4" y="46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4" y="18"/>
                  </a:lnTo>
                  <a:lnTo>
                    <a:pt x="8" y="12"/>
                  </a:lnTo>
                  <a:lnTo>
                    <a:pt x="14" y="8"/>
                  </a:lnTo>
                  <a:lnTo>
                    <a:pt x="20" y="4"/>
                  </a:lnTo>
                  <a:lnTo>
                    <a:pt x="28" y="2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56" y="2"/>
                  </a:lnTo>
                  <a:lnTo>
                    <a:pt x="64" y="4"/>
                  </a:lnTo>
                  <a:lnTo>
                    <a:pt x="72" y="8"/>
                  </a:lnTo>
                  <a:lnTo>
                    <a:pt x="80" y="14"/>
                  </a:lnTo>
                  <a:lnTo>
                    <a:pt x="84" y="18"/>
                  </a:lnTo>
                  <a:lnTo>
                    <a:pt x="88" y="26"/>
                  </a:lnTo>
                  <a:lnTo>
                    <a:pt x="92" y="32"/>
                  </a:lnTo>
                  <a:lnTo>
                    <a:pt x="92" y="40"/>
                  </a:lnTo>
                  <a:lnTo>
                    <a:pt x="92" y="46"/>
                  </a:lnTo>
                  <a:close/>
                </a:path>
              </a:pathLst>
            </a:custGeom>
            <a:solidFill>
              <a:srgbClr val="D6B36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39"/>
            <p:cNvSpPr/>
            <p:nvPr/>
          </p:nvSpPr>
          <p:spPr>
            <a:xfrm>
              <a:off x="1169567996" y="201326562"/>
              <a:ext cx="211308499" cy="130270148"/>
            </a:xfrm>
            <a:custGeom>
              <a:avLst/>
              <a:gdLst/>
              <a:ahLst/>
              <a:cxnLst/>
              <a:rect l="l" t="t" r="r" b="b"/>
              <a:pathLst>
                <a:path w="86" h="66" extrusionOk="0">
                  <a:moveTo>
                    <a:pt x="84" y="42"/>
                  </a:moveTo>
                  <a:lnTo>
                    <a:pt x="84" y="42"/>
                  </a:lnTo>
                  <a:lnTo>
                    <a:pt x="82" y="50"/>
                  </a:lnTo>
                  <a:lnTo>
                    <a:pt x="78" y="54"/>
                  </a:lnTo>
                  <a:lnTo>
                    <a:pt x="72" y="60"/>
                  </a:lnTo>
                  <a:lnTo>
                    <a:pt x="66" y="62"/>
                  </a:lnTo>
                  <a:lnTo>
                    <a:pt x="60" y="66"/>
                  </a:lnTo>
                  <a:lnTo>
                    <a:pt x="52" y="66"/>
                  </a:lnTo>
                  <a:lnTo>
                    <a:pt x="42" y="66"/>
                  </a:lnTo>
                  <a:lnTo>
                    <a:pt x="34" y="66"/>
                  </a:lnTo>
                  <a:lnTo>
                    <a:pt x="26" y="62"/>
                  </a:lnTo>
                  <a:lnTo>
                    <a:pt x="18" y="58"/>
                  </a:lnTo>
                  <a:lnTo>
                    <a:pt x="12" y="54"/>
                  </a:lnTo>
                  <a:lnTo>
                    <a:pt x="6" y="48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2" y="16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8" y="4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60" y="4"/>
                  </a:lnTo>
                  <a:lnTo>
                    <a:pt x="66" y="8"/>
                  </a:lnTo>
                  <a:lnTo>
                    <a:pt x="74" y="12"/>
                  </a:lnTo>
                  <a:lnTo>
                    <a:pt x="78" y="18"/>
                  </a:lnTo>
                  <a:lnTo>
                    <a:pt x="82" y="24"/>
                  </a:lnTo>
                  <a:lnTo>
                    <a:pt x="84" y="30"/>
                  </a:lnTo>
                  <a:lnTo>
                    <a:pt x="86" y="36"/>
                  </a:lnTo>
                  <a:lnTo>
                    <a:pt x="84" y="42"/>
                  </a:lnTo>
                  <a:close/>
                </a:path>
              </a:pathLst>
            </a:custGeom>
            <a:solidFill>
              <a:srgbClr val="D7B46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39"/>
            <p:cNvSpPr/>
            <p:nvPr/>
          </p:nvSpPr>
          <p:spPr>
            <a:xfrm>
              <a:off x="1179396469" y="201326562"/>
              <a:ext cx="191651895" cy="126322567"/>
            </a:xfrm>
            <a:custGeom>
              <a:avLst/>
              <a:gdLst/>
              <a:ahLst/>
              <a:cxnLst/>
              <a:rect l="l" t="t" r="r" b="b"/>
              <a:pathLst>
                <a:path w="78" h="64" extrusionOk="0">
                  <a:moveTo>
                    <a:pt x="78" y="42"/>
                  </a:moveTo>
                  <a:lnTo>
                    <a:pt x="78" y="42"/>
                  </a:lnTo>
                  <a:lnTo>
                    <a:pt x="76" y="48"/>
                  </a:lnTo>
                  <a:lnTo>
                    <a:pt x="72" y="52"/>
                  </a:lnTo>
                  <a:lnTo>
                    <a:pt x="68" y="56"/>
                  </a:lnTo>
                  <a:lnTo>
                    <a:pt x="62" y="60"/>
                  </a:lnTo>
                  <a:lnTo>
                    <a:pt x="54" y="6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32" y="62"/>
                  </a:lnTo>
                  <a:lnTo>
                    <a:pt x="24" y="60"/>
                  </a:lnTo>
                  <a:lnTo>
                    <a:pt x="16" y="56"/>
                  </a:lnTo>
                  <a:lnTo>
                    <a:pt x="10" y="52"/>
                  </a:lnTo>
                  <a:lnTo>
                    <a:pt x="6" y="46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6" y="12"/>
                  </a:lnTo>
                  <a:lnTo>
                    <a:pt x="12" y="8"/>
                  </a:lnTo>
                  <a:lnTo>
                    <a:pt x="18" y="4"/>
                  </a:lnTo>
                  <a:lnTo>
                    <a:pt x="24" y="2"/>
                  </a:lnTo>
                  <a:lnTo>
                    <a:pt x="32" y="2"/>
                  </a:lnTo>
                  <a:lnTo>
                    <a:pt x="38" y="0"/>
                  </a:lnTo>
                  <a:lnTo>
                    <a:pt x="46" y="2"/>
                  </a:lnTo>
                  <a:lnTo>
                    <a:pt x="54" y="4"/>
                  </a:lnTo>
                  <a:lnTo>
                    <a:pt x="62" y="8"/>
                  </a:lnTo>
                  <a:lnTo>
                    <a:pt x="68" y="12"/>
                  </a:lnTo>
                  <a:lnTo>
                    <a:pt x="72" y="18"/>
                  </a:lnTo>
                  <a:lnTo>
                    <a:pt x="76" y="22"/>
                  </a:lnTo>
                  <a:lnTo>
                    <a:pt x="78" y="28"/>
                  </a:lnTo>
                  <a:lnTo>
                    <a:pt x="78" y="36"/>
                  </a:lnTo>
                  <a:lnTo>
                    <a:pt x="78" y="42"/>
                  </a:lnTo>
                  <a:close/>
                </a:path>
              </a:pathLst>
            </a:custGeom>
            <a:solidFill>
              <a:srgbClr val="D7B66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39"/>
            <p:cNvSpPr/>
            <p:nvPr/>
          </p:nvSpPr>
          <p:spPr>
            <a:xfrm>
              <a:off x="1189224162" y="205274132"/>
              <a:ext cx="176909441" cy="114479827"/>
            </a:xfrm>
            <a:custGeom>
              <a:avLst/>
              <a:gdLst/>
              <a:ahLst/>
              <a:cxnLst/>
              <a:rect l="l" t="t" r="r" b="b"/>
              <a:pathLst>
                <a:path w="72" h="58" extrusionOk="0">
                  <a:moveTo>
                    <a:pt x="72" y="38"/>
                  </a:moveTo>
                  <a:lnTo>
                    <a:pt x="72" y="38"/>
                  </a:lnTo>
                  <a:lnTo>
                    <a:pt x="70" y="44"/>
                  </a:lnTo>
                  <a:lnTo>
                    <a:pt x="66" y="48"/>
                  </a:lnTo>
                  <a:lnTo>
                    <a:pt x="62" y="52"/>
                  </a:lnTo>
                  <a:lnTo>
                    <a:pt x="56" y="54"/>
                  </a:lnTo>
                  <a:lnTo>
                    <a:pt x="42" y="58"/>
                  </a:lnTo>
                  <a:lnTo>
                    <a:pt x="28" y="56"/>
                  </a:lnTo>
                  <a:lnTo>
                    <a:pt x="16" y="52"/>
                  </a:lnTo>
                  <a:lnTo>
                    <a:pt x="6" y="42"/>
                  </a:lnTo>
                  <a:lnTo>
                    <a:pt x="2" y="38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42" y="2"/>
                  </a:lnTo>
                  <a:lnTo>
                    <a:pt x="56" y="8"/>
                  </a:lnTo>
                  <a:lnTo>
                    <a:pt x="66" y="16"/>
                  </a:lnTo>
                  <a:lnTo>
                    <a:pt x="70" y="20"/>
                  </a:lnTo>
                  <a:lnTo>
                    <a:pt x="72" y="26"/>
                  </a:lnTo>
                  <a:lnTo>
                    <a:pt x="72" y="32"/>
                  </a:lnTo>
                  <a:lnTo>
                    <a:pt x="72" y="38"/>
                  </a:lnTo>
                  <a:close/>
                </a:path>
              </a:pathLst>
            </a:custGeom>
            <a:solidFill>
              <a:srgbClr val="D8B77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39"/>
            <p:cNvSpPr/>
            <p:nvPr/>
          </p:nvSpPr>
          <p:spPr>
            <a:xfrm>
              <a:off x="1199052634" y="209221781"/>
              <a:ext cx="162166988" cy="102637086"/>
            </a:xfrm>
            <a:custGeom>
              <a:avLst/>
              <a:gdLst/>
              <a:ahLst/>
              <a:cxnLst/>
              <a:rect l="l" t="t" r="r" b="b"/>
              <a:pathLst>
                <a:path w="66" h="52" extrusionOk="0">
                  <a:moveTo>
                    <a:pt x="64" y="34"/>
                  </a:moveTo>
                  <a:lnTo>
                    <a:pt x="64" y="34"/>
                  </a:lnTo>
                  <a:lnTo>
                    <a:pt x="62" y="40"/>
                  </a:lnTo>
                  <a:lnTo>
                    <a:pt x="60" y="44"/>
                  </a:lnTo>
                  <a:lnTo>
                    <a:pt x="50" y="50"/>
                  </a:lnTo>
                  <a:lnTo>
                    <a:pt x="38" y="52"/>
                  </a:lnTo>
                  <a:lnTo>
                    <a:pt x="26" y="52"/>
                  </a:lnTo>
                  <a:lnTo>
                    <a:pt x="14" y="46"/>
                  </a:lnTo>
                  <a:lnTo>
                    <a:pt x="4" y="38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14" y="4"/>
                  </a:lnTo>
                  <a:lnTo>
                    <a:pt x="26" y="0"/>
                  </a:lnTo>
                  <a:lnTo>
                    <a:pt x="38" y="2"/>
                  </a:lnTo>
                  <a:lnTo>
                    <a:pt x="50" y="6"/>
                  </a:lnTo>
                  <a:lnTo>
                    <a:pt x="60" y="14"/>
                  </a:lnTo>
                  <a:lnTo>
                    <a:pt x="64" y="24"/>
                  </a:lnTo>
                  <a:lnTo>
                    <a:pt x="66" y="30"/>
                  </a:lnTo>
                  <a:lnTo>
                    <a:pt x="64" y="34"/>
                  </a:lnTo>
                  <a:close/>
                </a:path>
              </a:pathLst>
            </a:custGeom>
            <a:solidFill>
              <a:srgbClr val="D9B87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39"/>
            <p:cNvSpPr/>
            <p:nvPr/>
          </p:nvSpPr>
          <p:spPr>
            <a:xfrm>
              <a:off x="1203966481" y="213169352"/>
              <a:ext cx="147424534" cy="94741925"/>
            </a:xfrm>
            <a:custGeom>
              <a:avLst/>
              <a:gdLst/>
              <a:ahLst/>
              <a:cxnLst/>
              <a:rect l="l" t="t" r="r" b="b"/>
              <a:pathLst>
                <a:path w="60" h="48" extrusionOk="0">
                  <a:moveTo>
                    <a:pt x="60" y="30"/>
                  </a:moveTo>
                  <a:lnTo>
                    <a:pt x="60" y="30"/>
                  </a:lnTo>
                  <a:lnTo>
                    <a:pt x="58" y="36"/>
                  </a:lnTo>
                  <a:lnTo>
                    <a:pt x="56" y="40"/>
                  </a:lnTo>
                  <a:lnTo>
                    <a:pt x="48" y="46"/>
                  </a:lnTo>
                  <a:lnTo>
                    <a:pt x="36" y="48"/>
                  </a:lnTo>
                  <a:lnTo>
                    <a:pt x="24" y="46"/>
                  </a:lnTo>
                  <a:lnTo>
                    <a:pt x="14" y="42"/>
                  </a:lnTo>
                  <a:lnTo>
                    <a:pt x="6" y="36"/>
                  </a:lnTo>
                  <a:lnTo>
                    <a:pt x="2" y="26"/>
                  </a:lnTo>
                  <a:lnTo>
                    <a:pt x="0" y="22"/>
                  </a:lnTo>
                  <a:lnTo>
                    <a:pt x="2" y="16"/>
                  </a:lnTo>
                  <a:lnTo>
                    <a:pt x="4" y="12"/>
                  </a:lnTo>
                  <a:lnTo>
                    <a:pt x="6" y="8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8" y="6"/>
                  </a:lnTo>
                  <a:lnTo>
                    <a:pt x="56" y="12"/>
                  </a:lnTo>
                  <a:lnTo>
                    <a:pt x="60" y="22"/>
                  </a:lnTo>
                  <a:lnTo>
                    <a:pt x="60" y="2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DABA7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39"/>
            <p:cNvSpPr/>
            <p:nvPr/>
          </p:nvSpPr>
          <p:spPr>
            <a:xfrm>
              <a:off x="1218709580" y="217116922"/>
              <a:ext cx="122853779" cy="82899185"/>
            </a:xfrm>
            <a:custGeom>
              <a:avLst/>
              <a:gdLst/>
              <a:ahLst/>
              <a:cxnLst/>
              <a:rect l="l" t="t" r="r" b="b"/>
              <a:pathLst>
                <a:path w="50" h="42" extrusionOk="0">
                  <a:moveTo>
                    <a:pt x="50" y="28"/>
                  </a:moveTo>
                  <a:lnTo>
                    <a:pt x="50" y="28"/>
                  </a:lnTo>
                  <a:lnTo>
                    <a:pt x="46" y="34"/>
                  </a:lnTo>
                  <a:lnTo>
                    <a:pt x="40" y="40"/>
                  </a:lnTo>
                  <a:lnTo>
                    <a:pt x="30" y="42"/>
                  </a:lnTo>
                  <a:lnTo>
                    <a:pt x="20" y="42"/>
                  </a:lnTo>
                  <a:lnTo>
                    <a:pt x="10" y="38"/>
                  </a:lnTo>
                  <a:lnTo>
                    <a:pt x="4" y="32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4" y="6"/>
                  </a:lnTo>
                  <a:lnTo>
                    <a:pt x="10" y="2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40" y="4"/>
                  </a:lnTo>
                  <a:lnTo>
                    <a:pt x="46" y="10"/>
                  </a:lnTo>
                  <a:lnTo>
                    <a:pt x="50" y="18"/>
                  </a:lnTo>
                  <a:lnTo>
                    <a:pt x="50" y="28"/>
                  </a:lnTo>
                  <a:close/>
                </a:path>
              </a:pathLst>
            </a:custGeom>
            <a:solidFill>
              <a:srgbClr val="DCBC7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39"/>
            <p:cNvSpPr/>
            <p:nvPr/>
          </p:nvSpPr>
          <p:spPr>
            <a:xfrm>
              <a:off x="869804642" y="1302701535"/>
              <a:ext cx="314505673" cy="106584666"/>
            </a:xfrm>
            <a:custGeom>
              <a:avLst/>
              <a:gdLst/>
              <a:ahLst/>
              <a:cxnLst/>
              <a:rect l="l" t="t" r="r" b="b"/>
              <a:pathLst>
                <a:path w="128" h="54" extrusionOk="0">
                  <a:moveTo>
                    <a:pt x="0" y="50"/>
                  </a:moveTo>
                  <a:lnTo>
                    <a:pt x="0" y="50"/>
                  </a:lnTo>
                  <a:lnTo>
                    <a:pt x="4" y="42"/>
                  </a:lnTo>
                  <a:lnTo>
                    <a:pt x="8" y="34"/>
                  </a:lnTo>
                  <a:lnTo>
                    <a:pt x="16" y="24"/>
                  </a:lnTo>
                  <a:lnTo>
                    <a:pt x="26" y="14"/>
                  </a:lnTo>
                  <a:lnTo>
                    <a:pt x="38" y="6"/>
                  </a:lnTo>
                  <a:lnTo>
                    <a:pt x="52" y="0"/>
                  </a:lnTo>
                  <a:lnTo>
                    <a:pt x="60" y="0"/>
                  </a:lnTo>
                  <a:lnTo>
                    <a:pt x="68" y="0"/>
                  </a:lnTo>
                  <a:lnTo>
                    <a:pt x="84" y="4"/>
                  </a:lnTo>
                  <a:lnTo>
                    <a:pt x="98" y="10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2" y="38"/>
                  </a:lnTo>
                  <a:lnTo>
                    <a:pt x="126" y="46"/>
                  </a:lnTo>
                  <a:lnTo>
                    <a:pt x="128" y="54"/>
                  </a:lnTo>
                  <a:lnTo>
                    <a:pt x="118" y="50"/>
                  </a:lnTo>
                  <a:lnTo>
                    <a:pt x="104" y="46"/>
                  </a:lnTo>
                  <a:lnTo>
                    <a:pt x="88" y="44"/>
                  </a:lnTo>
                  <a:lnTo>
                    <a:pt x="68" y="42"/>
                  </a:lnTo>
                  <a:lnTo>
                    <a:pt x="46" y="42"/>
                  </a:lnTo>
                  <a:lnTo>
                    <a:pt x="22" y="44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1677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39"/>
            <p:cNvSpPr/>
            <p:nvPr/>
          </p:nvSpPr>
          <p:spPr>
            <a:xfrm>
              <a:off x="1385790500" y="1132955458"/>
              <a:ext cx="93368872" cy="118427407"/>
            </a:xfrm>
            <a:custGeom>
              <a:avLst/>
              <a:gdLst/>
              <a:ahLst/>
              <a:cxnLst/>
              <a:rect l="l" t="t" r="r" b="b"/>
              <a:pathLst>
                <a:path w="38" h="60" extrusionOk="0">
                  <a:moveTo>
                    <a:pt x="20" y="0"/>
                  </a:moveTo>
                  <a:lnTo>
                    <a:pt x="20" y="0"/>
                  </a:lnTo>
                  <a:lnTo>
                    <a:pt x="10" y="12"/>
                  </a:lnTo>
                  <a:lnTo>
                    <a:pt x="4" y="26"/>
                  </a:lnTo>
                  <a:lnTo>
                    <a:pt x="2" y="32"/>
                  </a:lnTo>
                  <a:lnTo>
                    <a:pt x="0" y="36"/>
                  </a:lnTo>
                  <a:lnTo>
                    <a:pt x="2" y="46"/>
                  </a:lnTo>
                  <a:lnTo>
                    <a:pt x="4" y="52"/>
                  </a:lnTo>
                  <a:lnTo>
                    <a:pt x="10" y="58"/>
                  </a:lnTo>
                  <a:lnTo>
                    <a:pt x="18" y="60"/>
                  </a:lnTo>
                  <a:lnTo>
                    <a:pt x="24" y="60"/>
                  </a:lnTo>
                  <a:lnTo>
                    <a:pt x="28" y="58"/>
                  </a:lnTo>
                  <a:lnTo>
                    <a:pt x="32" y="54"/>
                  </a:lnTo>
                  <a:lnTo>
                    <a:pt x="34" y="50"/>
                  </a:lnTo>
                  <a:lnTo>
                    <a:pt x="38" y="40"/>
                  </a:lnTo>
                  <a:lnTo>
                    <a:pt x="38" y="36"/>
                  </a:lnTo>
                  <a:lnTo>
                    <a:pt x="36" y="3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77CE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39"/>
            <p:cNvSpPr/>
            <p:nvPr/>
          </p:nvSpPr>
          <p:spPr>
            <a:xfrm>
              <a:off x="0" y="0"/>
              <a:ext cx="530728323" cy="335544320"/>
            </a:xfrm>
            <a:custGeom>
              <a:avLst/>
              <a:gdLst/>
              <a:ahLst/>
              <a:cxnLst/>
              <a:rect l="l" t="t" r="r" b="b"/>
              <a:pathLst>
                <a:path w="216" h="170" extrusionOk="0">
                  <a:moveTo>
                    <a:pt x="214" y="134"/>
                  </a:moveTo>
                  <a:lnTo>
                    <a:pt x="214" y="134"/>
                  </a:lnTo>
                  <a:lnTo>
                    <a:pt x="212" y="128"/>
                  </a:lnTo>
                  <a:lnTo>
                    <a:pt x="206" y="110"/>
                  </a:lnTo>
                  <a:lnTo>
                    <a:pt x="196" y="88"/>
                  </a:lnTo>
                  <a:lnTo>
                    <a:pt x="188" y="74"/>
                  </a:lnTo>
                  <a:lnTo>
                    <a:pt x="178" y="62"/>
                  </a:lnTo>
                  <a:lnTo>
                    <a:pt x="168" y="48"/>
                  </a:lnTo>
                  <a:lnTo>
                    <a:pt x="154" y="36"/>
                  </a:lnTo>
                  <a:lnTo>
                    <a:pt x="140" y="24"/>
                  </a:lnTo>
                  <a:lnTo>
                    <a:pt x="124" y="16"/>
                  </a:lnTo>
                  <a:lnTo>
                    <a:pt x="104" y="8"/>
                  </a:lnTo>
                  <a:lnTo>
                    <a:pt x="82" y="2"/>
                  </a:lnTo>
                  <a:lnTo>
                    <a:pt x="58" y="0"/>
                  </a:lnTo>
                  <a:lnTo>
                    <a:pt x="32" y="2"/>
                  </a:lnTo>
                  <a:lnTo>
                    <a:pt x="26" y="6"/>
                  </a:lnTo>
                  <a:lnTo>
                    <a:pt x="16" y="22"/>
                  </a:lnTo>
                  <a:lnTo>
                    <a:pt x="12" y="34"/>
                  </a:lnTo>
                  <a:lnTo>
                    <a:pt x="6" y="48"/>
                  </a:lnTo>
                  <a:lnTo>
                    <a:pt x="2" y="66"/>
                  </a:lnTo>
                  <a:lnTo>
                    <a:pt x="0" y="86"/>
                  </a:lnTo>
                  <a:lnTo>
                    <a:pt x="56" y="102"/>
                  </a:lnTo>
                  <a:lnTo>
                    <a:pt x="4" y="106"/>
                  </a:lnTo>
                  <a:lnTo>
                    <a:pt x="4" y="114"/>
                  </a:lnTo>
                  <a:lnTo>
                    <a:pt x="6" y="128"/>
                  </a:lnTo>
                  <a:lnTo>
                    <a:pt x="12" y="148"/>
                  </a:lnTo>
                  <a:lnTo>
                    <a:pt x="16" y="158"/>
                  </a:lnTo>
                  <a:lnTo>
                    <a:pt x="20" y="164"/>
                  </a:lnTo>
                  <a:lnTo>
                    <a:pt x="42" y="158"/>
                  </a:lnTo>
                  <a:lnTo>
                    <a:pt x="62" y="152"/>
                  </a:lnTo>
                  <a:lnTo>
                    <a:pt x="88" y="146"/>
                  </a:lnTo>
                  <a:lnTo>
                    <a:pt x="116" y="142"/>
                  </a:lnTo>
                  <a:lnTo>
                    <a:pt x="128" y="142"/>
                  </a:lnTo>
                  <a:lnTo>
                    <a:pt x="142" y="144"/>
                  </a:lnTo>
                  <a:lnTo>
                    <a:pt x="154" y="148"/>
                  </a:lnTo>
                  <a:lnTo>
                    <a:pt x="164" y="152"/>
                  </a:lnTo>
                  <a:lnTo>
                    <a:pt x="174" y="160"/>
                  </a:lnTo>
                  <a:lnTo>
                    <a:pt x="182" y="168"/>
                  </a:lnTo>
                  <a:lnTo>
                    <a:pt x="188" y="170"/>
                  </a:lnTo>
                  <a:lnTo>
                    <a:pt x="196" y="168"/>
                  </a:lnTo>
                  <a:lnTo>
                    <a:pt x="202" y="168"/>
                  </a:lnTo>
                  <a:lnTo>
                    <a:pt x="210" y="164"/>
                  </a:lnTo>
                  <a:lnTo>
                    <a:pt x="214" y="158"/>
                  </a:lnTo>
                  <a:lnTo>
                    <a:pt x="216" y="148"/>
                  </a:lnTo>
                  <a:lnTo>
                    <a:pt x="214" y="134"/>
                  </a:lnTo>
                  <a:close/>
                </a:path>
              </a:pathLst>
            </a:custGeom>
            <a:solidFill>
              <a:srgbClr val="C2962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39"/>
            <p:cNvSpPr/>
            <p:nvPr/>
          </p:nvSpPr>
          <p:spPr>
            <a:xfrm>
              <a:off x="1616755323" y="59213713"/>
              <a:ext cx="530728323" cy="331596739"/>
            </a:xfrm>
            <a:custGeom>
              <a:avLst/>
              <a:gdLst/>
              <a:ahLst/>
              <a:cxnLst/>
              <a:rect l="l" t="t" r="r" b="b"/>
              <a:pathLst>
                <a:path w="216" h="168" extrusionOk="0">
                  <a:moveTo>
                    <a:pt x="4" y="132"/>
                  </a:moveTo>
                  <a:lnTo>
                    <a:pt x="4" y="132"/>
                  </a:lnTo>
                  <a:lnTo>
                    <a:pt x="6" y="126"/>
                  </a:lnTo>
                  <a:lnTo>
                    <a:pt x="10" y="110"/>
                  </a:lnTo>
                  <a:lnTo>
                    <a:pt x="22" y="86"/>
                  </a:lnTo>
                  <a:lnTo>
                    <a:pt x="28" y="74"/>
                  </a:lnTo>
                  <a:lnTo>
                    <a:pt x="38" y="60"/>
                  </a:lnTo>
                  <a:lnTo>
                    <a:pt x="48" y="48"/>
                  </a:lnTo>
                  <a:lnTo>
                    <a:pt x="62" y="36"/>
                  </a:lnTo>
                  <a:lnTo>
                    <a:pt x="76" y="24"/>
                  </a:lnTo>
                  <a:lnTo>
                    <a:pt x="94" y="14"/>
                  </a:lnTo>
                  <a:lnTo>
                    <a:pt x="112" y="6"/>
                  </a:lnTo>
                  <a:lnTo>
                    <a:pt x="134" y="2"/>
                  </a:lnTo>
                  <a:lnTo>
                    <a:pt x="158" y="0"/>
                  </a:lnTo>
                  <a:lnTo>
                    <a:pt x="186" y="0"/>
                  </a:lnTo>
                  <a:lnTo>
                    <a:pt x="190" y="6"/>
                  </a:lnTo>
                  <a:lnTo>
                    <a:pt x="200" y="20"/>
                  </a:lnTo>
                  <a:lnTo>
                    <a:pt x="206" y="32"/>
                  </a:lnTo>
                  <a:lnTo>
                    <a:pt x="210" y="48"/>
                  </a:lnTo>
                  <a:lnTo>
                    <a:pt x="214" y="64"/>
                  </a:lnTo>
                  <a:lnTo>
                    <a:pt x="216" y="86"/>
                  </a:lnTo>
                  <a:lnTo>
                    <a:pt x="160" y="102"/>
                  </a:lnTo>
                  <a:lnTo>
                    <a:pt x="212" y="106"/>
                  </a:lnTo>
                  <a:lnTo>
                    <a:pt x="212" y="112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200" y="156"/>
                  </a:lnTo>
                  <a:lnTo>
                    <a:pt x="196" y="164"/>
                  </a:lnTo>
                  <a:lnTo>
                    <a:pt x="176" y="156"/>
                  </a:lnTo>
                  <a:lnTo>
                    <a:pt x="154" y="150"/>
                  </a:lnTo>
                  <a:lnTo>
                    <a:pt x="128" y="144"/>
                  </a:lnTo>
                  <a:lnTo>
                    <a:pt x="102" y="142"/>
                  </a:lnTo>
                  <a:lnTo>
                    <a:pt x="88" y="142"/>
                  </a:lnTo>
                  <a:lnTo>
                    <a:pt x="74" y="144"/>
                  </a:lnTo>
                  <a:lnTo>
                    <a:pt x="62" y="146"/>
                  </a:lnTo>
                  <a:lnTo>
                    <a:pt x="52" y="152"/>
                  </a:lnTo>
                  <a:lnTo>
                    <a:pt x="42" y="158"/>
                  </a:lnTo>
                  <a:lnTo>
                    <a:pt x="34" y="168"/>
                  </a:lnTo>
                  <a:lnTo>
                    <a:pt x="28" y="168"/>
                  </a:lnTo>
                  <a:lnTo>
                    <a:pt x="22" y="168"/>
                  </a:lnTo>
                  <a:lnTo>
                    <a:pt x="14" y="166"/>
                  </a:lnTo>
                  <a:lnTo>
                    <a:pt x="8" y="164"/>
                  </a:lnTo>
                  <a:lnTo>
                    <a:pt x="2" y="156"/>
                  </a:lnTo>
                  <a:lnTo>
                    <a:pt x="0" y="146"/>
                  </a:lnTo>
                  <a:lnTo>
                    <a:pt x="4" y="132"/>
                  </a:lnTo>
                  <a:close/>
                </a:path>
              </a:pathLst>
            </a:custGeom>
            <a:solidFill>
              <a:srgbClr val="C2962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39"/>
            <p:cNvSpPr/>
            <p:nvPr/>
          </p:nvSpPr>
          <p:spPr>
            <a:xfrm>
              <a:off x="1405446666" y="1184274109"/>
              <a:ext cx="63883965" cy="55266123"/>
            </a:xfrm>
            <a:custGeom>
              <a:avLst/>
              <a:gdLst/>
              <a:ahLst/>
              <a:cxnLst/>
              <a:rect l="l" t="t" r="r" b="b"/>
              <a:pathLst>
                <a:path w="26" h="28" extrusionOk="0">
                  <a:moveTo>
                    <a:pt x="26" y="14"/>
                  </a:moveTo>
                  <a:lnTo>
                    <a:pt x="26" y="14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18" y="28"/>
                  </a:lnTo>
                  <a:lnTo>
                    <a:pt x="12" y="28"/>
                  </a:lnTo>
                  <a:lnTo>
                    <a:pt x="8" y="28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8"/>
                  </a:lnTo>
                  <a:lnTo>
                    <a:pt x="2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6" y="14"/>
                  </a:lnTo>
                  <a:close/>
                </a:path>
              </a:pathLst>
            </a:custGeom>
            <a:solidFill>
              <a:srgbClr val="77CE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39"/>
            <p:cNvSpPr/>
            <p:nvPr/>
          </p:nvSpPr>
          <p:spPr>
            <a:xfrm>
              <a:off x="1405446666" y="1184274109"/>
              <a:ext cx="63883965" cy="55266123"/>
            </a:xfrm>
            <a:custGeom>
              <a:avLst/>
              <a:gdLst/>
              <a:ahLst/>
              <a:cxnLst/>
              <a:rect l="l" t="t" r="r" b="b"/>
              <a:pathLst>
                <a:path w="26" h="28" extrusionOk="0">
                  <a:moveTo>
                    <a:pt x="12" y="0"/>
                  </a:moveTo>
                  <a:lnTo>
                    <a:pt x="12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6" y="14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18" y="26"/>
                  </a:lnTo>
                  <a:lnTo>
                    <a:pt x="12" y="28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79CF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39"/>
            <p:cNvSpPr/>
            <p:nvPr/>
          </p:nvSpPr>
          <p:spPr>
            <a:xfrm>
              <a:off x="1405446666" y="1184274109"/>
              <a:ext cx="58969813" cy="55266123"/>
            </a:xfrm>
            <a:custGeom>
              <a:avLst/>
              <a:gdLst/>
              <a:ahLst/>
              <a:cxnLst/>
              <a:rect l="l" t="t" r="r" b="b"/>
              <a:pathLst>
                <a:path w="24" h="28" extrusionOk="0">
                  <a:moveTo>
                    <a:pt x="12" y="0"/>
                  </a:moveTo>
                  <a:lnTo>
                    <a:pt x="12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4" y="14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18" y="26"/>
                  </a:lnTo>
                  <a:lnTo>
                    <a:pt x="12" y="28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7ACF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39"/>
            <p:cNvSpPr/>
            <p:nvPr/>
          </p:nvSpPr>
          <p:spPr>
            <a:xfrm>
              <a:off x="1405446666" y="1184274109"/>
              <a:ext cx="58969813" cy="55266123"/>
            </a:xfrm>
            <a:custGeom>
              <a:avLst/>
              <a:gdLst/>
              <a:ahLst/>
              <a:cxnLst/>
              <a:rect l="l" t="t" r="r" b="b"/>
              <a:pathLst>
                <a:path w="24" h="28" extrusionOk="0">
                  <a:moveTo>
                    <a:pt x="12" y="0"/>
                  </a:moveTo>
                  <a:lnTo>
                    <a:pt x="12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4" y="14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18" y="26"/>
                  </a:lnTo>
                  <a:lnTo>
                    <a:pt x="12" y="28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7DD0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39"/>
            <p:cNvSpPr/>
            <p:nvPr/>
          </p:nvSpPr>
          <p:spPr>
            <a:xfrm>
              <a:off x="1405446666" y="1184274109"/>
              <a:ext cx="58969813" cy="55266123"/>
            </a:xfrm>
            <a:custGeom>
              <a:avLst/>
              <a:gdLst/>
              <a:ahLst/>
              <a:cxnLst/>
              <a:rect l="l" t="t" r="r" b="b"/>
              <a:pathLst>
                <a:path w="24" h="28" extrusionOk="0">
                  <a:moveTo>
                    <a:pt x="12" y="0"/>
                  </a:moveTo>
                  <a:lnTo>
                    <a:pt x="12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4" y="14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18" y="26"/>
                  </a:lnTo>
                  <a:lnTo>
                    <a:pt x="12" y="28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7FD1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39"/>
            <p:cNvSpPr/>
            <p:nvPr/>
          </p:nvSpPr>
          <p:spPr>
            <a:xfrm>
              <a:off x="1405446666" y="1188221601"/>
              <a:ext cx="58969813" cy="51318543"/>
            </a:xfrm>
            <a:custGeom>
              <a:avLst/>
              <a:gdLst/>
              <a:ahLst/>
              <a:cxnLst/>
              <a:rect l="l" t="t" r="r" b="b"/>
              <a:pathLst>
                <a:path w="24" h="26" extrusionOk="0">
                  <a:moveTo>
                    <a:pt x="12" y="0"/>
                  </a:moveTo>
                  <a:lnTo>
                    <a:pt x="12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20" y="22"/>
                  </a:lnTo>
                  <a:lnTo>
                    <a:pt x="18" y="24"/>
                  </a:lnTo>
                  <a:lnTo>
                    <a:pt x="12" y="26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82D1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39"/>
            <p:cNvSpPr/>
            <p:nvPr/>
          </p:nvSpPr>
          <p:spPr>
            <a:xfrm>
              <a:off x="1405446666" y="1188221601"/>
              <a:ext cx="58969813" cy="47370962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2" y="0"/>
                  </a:moveTo>
                  <a:lnTo>
                    <a:pt x="12" y="0"/>
                  </a:lnTo>
                  <a:lnTo>
                    <a:pt x="18" y="0"/>
                  </a:lnTo>
                  <a:lnTo>
                    <a:pt x="20" y="4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20" y="22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83D1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39"/>
            <p:cNvSpPr/>
            <p:nvPr/>
          </p:nvSpPr>
          <p:spPr>
            <a:xfrm>
              <a:off x="1410361292" y="1188221601"/>
              <a:ext cx="54055663" cy="47370962"/>
            </a:xfrm>
            <a:custGeom>
              <a:avLst/>
              <a:gdLst/>
              <a:ahLst/>
              <a:cxnLst/>
              <a:rect l="l" t="t" r="r" b="b"/>
              <a:pathLst>
                <a:path w="22" h="24" extrusionOk="0">
                  <a:moveTo>
                    <a:pt x="10" y="0"/>
                  </a:moveTo>
                  <a:lnTo>
                    <a:pt x="10" y="0"/>
                  </a:lnTo>
                  <a:lnTo>
                    <a:pt x="16" y="0"/>
                  </a:lnTo>
                  <a:lnTo>
                    <a:pt x="18" y="4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22" y="18"/>
                  </a:lnTo>
                  <a:lnTo>
                    <a:pt x="18" y="22"/>
                  </a:lnTo>
                  <a:lnTo>
                    <a:pt x="16" y="24"/>
                  </a:lnTo>
                  <a:lnTo>
                    <a:pt x="10" y="24"/>
                  </a:lnTo>
                  <a:lnTo>
                    <a:pt x="6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85D2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39"/>
            <p:cNvSpPr/>
            <p:nvPr/>
          </p:nvSpPr>
          <p:spPr>
            <a:xfrm>
              <a:off x="1410361292" y="1188221601"/>
              <a:ext cx="54055663" cy="47370962"/>
            </a:xfrm>
            <a:custGeom>
              <a:avLst/>
              <a:gdLst/>
              <a:ahLst/>
              <a:cxnLst/>
              <a:rect l="l" t="t" r="r" b="b"/>
              <a:pathLst>
                <a:path w="22" h="24" extrusionOk="0">
                  <a:moveTo>
                    <a:pt x="10" y="0"/>
                  </a:moveTo>
                  <a:lnTo>
                    <a:pt x="10" y="0"/>
                  </a:lnTo>
                  <a:lnTo>
                    <a:pt x="16" y="0"/>
                  </a:lnTo>
                  <a:lnTo>
                    <a:pt x="18" y="4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22" y="16"/>
                  </a:lnTo>
                  <a:lnTo>
                    <a:pt x="18" y="20"/>
                  </a:lnTo>
                  <a:lnTo>
                    <a:pt x="16" y="24"/>
                  </a:lnTo>
                  <a:lnTo>
                    <a:pt x="10" y="24"/>
                  </a:lnTo>
                  <a:lnTo>
                    <a:pt x="6" y="24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88D3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39"/>
            <p:cNvSpPr/>
            <p:nvPr/>
          </p:nvSpPr>
          <p:spPr>
            <a:xfrm>
              <a:off x="1410361292" y="1188221601"/>
              <a:ext cx="54055663" cy="47370962"/>
            </a:xfrm>
            <a:custGeom>
              <a:avLst/>
              <a:gdLst/>
              <a:ahLst/>
              <a:cxnLst/>
              <a:rect l="l" t="t" r="r" b="b"/>
              <a:pathLst>
                <a:path w="22" h="24" extrusionOk="0">
                  <a:moveTo>
                    <a:pt x="10" y="0"/>
                  </a:moveTo>
                  <a:lnTo>
                    <a:pt x="10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2" y="12"/>
                  </a:lnTo>
                  <a:lnTo>
                    <a:pt x="20" y="16"/>
                  </a:lnTo>
                  <a:lnTo>
                    <a:pt x="18" y="20"/>
                  </a:lnTo>
                  <a:lnTo>
                    <a:pt x="16" y="24"/>
                  </a:lnTo>
                  <a:lnTo>
                    <a:pt x="10" y="24"/>
                  </a:lnTo>
                  <a:lnTo>
                    <a:pt x="6" y="24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89D3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39"/>
            <p:cNvSpPr/>
            <p:nvPr/>
          </p:nvSpPr>
          <p:spPr>
            <a:xfrm>
              <a:off x="1410361292" y="1188221601"/>
              <a:ext cx="54055663" cy="47370962"/>
            </a:xfrm>
            <a:custGeom>
              <a:avLst/>
              <a:gdLst/>
              <a:ahLst/>
              <a:cxnLst/>
              <a:rect l="l" t="t" r="r" b="b"/>
              <a:pathLst>
                <a:path w="22" h="24" extrusionOk="0">
                  <a:moveTo>
                    <a:pt x="10" y="0"/>
                  </a:moveTo>
                  <a:lnTo>
                    <a:pt x="10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2" y="12"/>
                  </a:lnTo>
                  <a:lnTo>
                    <a:pt x="20" y="16"/>
                  </a:lnTo>
                  <a:lnTo>
                    <a:pt x="18" y="20"/>
                  </a:lnTo>
                  <a:lnTo>
                    <a:pt x="16" y="24"/>
                  </a:lnTo>
                  <a:lnTo>
                    <a:pt x="10" y="24"/>
                  </a:lnTo>
                  <a:lnTo>
                    <a:pt x="6" y="24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8BD4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39"/>
            <p:cNvSpPr/>
            <p:nvPr/>
          </p:nvSpPr>
          <p:spPr>
            <a:xfrm>
              <a:off x="1410361292" y="1188221601"/>
              <a:ext cx="54055663" cy="47370962"/>
            </a:xfrm>
            <a:custGeom>
              <a:avLst/>
              <a:gdLst/>
              <a:ahLst/>
              <a:cxnLst/>
              <a:rect l="l" t="t" r="r" b="b"/>
              <a:pathLst>
                <a:path w="22" h="24" extrusionOk="0">
                  <a:moveTo>
                    <a:pt x="12" y="0"/>
                  </a:moveTo>
                  <a:lnTo>
                    <a:pt x="12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2" y="12"/>
                  </a:lnTo>
                  <a:lnTo>
                    <a:pt x="20" y="16"/>
                  </a:lnTo>
                  <a:lnTo>
                    <a:pt x="18" y="20"/>
                  </a:lnTo>
                  <a:lnTo>
                    <a:pt x="16" y="22"/>
                  </a:lnTo>
                  <a:lnTo>
                    <a:pt x="12" y="24"/>
                  </a:lnTo>
                  <a:lnTo>
                    <a:pt x="6" y="22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8DD4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39"/>
            <p:cNvSpPr/>
            <p:nvPr/>
          </p:nvSpPr>
          <p:spPr>
            <a:xfrm>
              <a:off x="1410361292" y="1188221601"/>
              <a:ext cx="54055663" cy="47370962"/>
            </a:xfrm>
            <a:custGeom>
              <a:avLst/>
              <a:gdLst/>
              <a:ahLst/>
              <a:cxnLst/>
              <a:rect l="l" t="t" r="r" b="b"/>
              <a:pathLst>
                <a:path w="22" h="24" extrusionOk="0">
                  <a:moveTo>
                    <a:pt x="12" y="0"/>
                  </a:moveTo>
                  <a:lnTo>
                    <a:pt x="12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2" y="12"/>
                  </a:lnTo>
                  <a:lnTo>
                    <a:pt x="20" y="16"/>
                  </a:lnTo>
                  <a:lnTo>
                    <a:pt x="18" y="20"/>
                  </a:lnTo>
                  <a:lnTo>
                    <a:pt x="16" y="22"/>
                  </a:lnTo>
                  <a:lnTo>
                    <a:pt x="12" y="24"/>
                  </a:lnTo>
                  <a:lnTo>
                    <a:pt x="8" y="22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8FD5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39"/>
            <p:cNvSpPr/>
            <p:nvPr/>
          </p:nvSpPr>
          <p:spPr>
            <a:xfrm>
              <a:off x="1415275138" y="1192169250"/>
              <a:ext cx="49141511" cy="43423382"/>
            </a:xfrm>
            <a:custGeom>
              <a:avLst/>
              <a:gdLst/>
              <a:ahLst/>
              <a:cxnLst/>
              <a:rect l="l" t="t" r="r" b="b"/>
              <a:pathLst>
                <a:path w="20" h="22" extrusionOk="0">
                  <a:moveTo>
                    <a:pt x="10" y="0"/>
                  </a:moveTo>
                  <a:lnTo>
                    <a:pt x="10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8" y="6"/>
                  </a:lnTo>
                  <a:lnTo>
                    <a:pt x="20" y="10"/>
                  </a:lnTo>
                  <a:lnTo>
                    <a:pt x="18" y="14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0" y="22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91D5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39"/>
            <p:cNvSpPr/>
            <p:nvPr/>
          </p:nvSpPr>
          <p:spPr>
            <a:xfrm>
              <a:off x="1415275138" y="1192169250"/>
              <a:ext cx="49141511" cy="43423382"/>
            </a:xfrm>
            <a:custGeom>
              <a:avLst/>
              <a:gdLst/>
              <a:ahLst/>
              <a:cxnLst/>
              <a:rect l="l" t="t" r="r" b="b"/>
              <a:pathLst>
                <a:path w="20" h="22" extrusionOk="0">
                  <a:moveTo>
                    <a:pt x="10" y="0"/>
                  </a:moveTo>
                  <a:lnTo>
                    <a:pt x="10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8" y="6"/>
                  </a:lnTo>
                  <a:lnTo>
                    <a:pt x="20" y="10"/>
                  </a:lnTo>
                  <a:lnTo>
                    <a:pt x="18" y="14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0" y="22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93D6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39"/>
            <p:cNvSpPr/>
            <p:nvPr/>
          </p:nvSpPr>
          <p:spPr>
            <a:xfrm>
              <a:off x="1415275138" y="1192169250"/>
              <a:ext cx="44227360" cy="39475802"/>
            </a:xfrm>
            <a:custGeom>
              <a:avLst/>
              <a:gdLst/>
              <a:ahLst/>
              <a:cxnLst/>
              <a:rect l="l" t="t" r="r" b="b"/>
              <a:pathLst>
                <a:path w="18" h="20" extrusionOk="0">
                  <a:moveTo>
                    <a:pt x="10" y="0"/>
                  </a:moveTo>
                  <a:lnTo>
                    <a:pt x="10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8" y="6"/>
                  </a:lnTo>
                  <a:lnTo>
                    <a:pt x="18" y="10"/>
                  </a:lnTo>
                  <a:lnTo>
                    <a:pt x="18" y="14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0" y="20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95D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7" name="Google Shape;2257;p39"/>
            <p:cNvSpPr/>
            <p:nvPr/>
          </p:nvSpPr>
          <p:spPr>
            <a:xfrm>
              <a:off x="1415275138" y="1192169250"/>
              <a:ext cx="44227360" cy="39475802"/>
            </a:xfrm>
            <a:custGeom>
              <a:avLst/>
              <a:gdLst/>
              <a:ahLst/>
              <a:cxnLst/>
              <a:rect l="l" t="t" r="r" b="b"/>
              <a:pathLst>
                <a:path w="18" h="20" extrusionOk="0">
                  <a:moveTo>
                    <a:pt x="10" y="0"/>
                  </a:moveTo>
                  <a:lnTo>
                    <a:pt x="10" y="0"/>
                  </a:lnTo>
                  <a:lnTo>
                    <a:pt x="14" y="0"/>
                  </a:lnTo>
                  <a:lnTo>
                    <a:pt x="16" y="4"/>
                  </a:lnTo>
                  <a:lnTo>
                    <a:pt x="18" y="6"/>
                  </a:lnTo>
                  <a:lnTo>
                    <a:pt x="18" y="10"/>
                  </a:lnTo>
                  <a:lnTo>
                    <a:pt x="18" y="14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0" y="20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6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96D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39"/>
            <p:cNvSpPr/>
            <p:nvPr/>
          </p:nvSpPr>
          <p:spPr>
            <a:xfrm>
              <a:off x="1415275138" y="1192169250"/>
              <a:ext cx="44227360" cy="39475802"/>
            </a:xfrm>
            <a:custGeom>
              <a:avLst/>
              <a:gdLst/>
              <a:ahLst/>
              <a:cxnLst/>
              <a:rect l="l" t="t" r="r" b="b"/>
              <a:pathLst>
                <a:path w="18" h="20" extrusionOk="0">
                  <a:moveTo>
                    <a:pt x="10" y="0"/>
                  </a:moveTo>
                  <a:lnTo>
                    <a:pt x="10" y="0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8" y="6"/>
                  </a:lnTo>
                  <a:lnTo>
                    <a:pt x="18" y="10"/>
                  </a:lnTo>
                  <a:lnTo>
                    <a:pt x="18" y="14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0" y="20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99D8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39"/>
            <p:cNvSpPr/>
            <p:nvPr/>
          </p:nvSpPr>
          <p:spPr>
            <a:xfrm>
              <a:off x="1415275138" y="1192169250"/>
              <a:ext cx="44227360" cy="39475802"/>
            </a:xfrm>
            <a:custGeom>
              <a:avLst/>
              <a:gdLst/>
              <a:ahLst/>
              <a:cxnLst/>
              <a:rect l="l" t="t" r="r" b="b"/>
              <a:pathLst>
                <a:path w="18" h="20" extrusionOk="0">
                  <a:moveTo>
                    <a:pt x="10" y="0"/>
                  </a:moveTo>
                  <a:lnTo>
                    <a:pt x="10" y="0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8" y="6"/>
                  </a:lnTo>
                  <a:lnTo>
                    <a:pt x="18" y="10"/>
                  </a:lnTo>
                  <a:lnTo>
                    <a:pt x="18" y="14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0" y="20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9BD8E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39"/>
            <p:cNvSpPr/>
            <p:nvPr/>
          </p:nvSpPr>
          <p:spPr>
            <a:xfrm>
              <a:off x="1415275138" y="1192169250"/>
              <a:ext cx="44227360" cy="39475802"/>
            </a:xfrm>
            <a:custGeom>
              <a:avLst/>
              <a:gdLst/>
              <a:ahLst/>
              <a:cxnLst/>
              <a:rect l="l" t="t" r="r" b="b"/>
              <a:pathLst>
                <a:path w="18" h="20" extrusionOk="0">
                  <a:moveTo>
                    <a:pt x="10" y="0"/>
                  </a:moveTo>
                  <a:lnTo>
                    <a:pt x="10" y="0"/>
                  </a:lnTo>
                  <a:lnTo>
                    <a:pt x="12" y="2"/>
                  </a:lnTo>
                  <a:lnTo>
                    <a:pt x="16" y="4"/>
                  </a:lnTo>
                  <a:lnTo>
                    <a:pt x="18" y="6"/>
                  </a:lnTo>
                  <a:lnTo>
                    <a:pt x="18" y="10"/>
                  </a:lnTo>
                  <a:lnTo>
                    <a:pt x="18" y="14"/>
                  </a:lnTo>
                  <a:lnTo>
                    <a:pt x="16" y="18"/>
                  </a:lnTo>
                  <a:lnTo>
                    <a:pt x="12" y="20"/>
                  </a:lnTo>
                  <a:lnTo>
                    <a:pt x="10" y="20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9CD9E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39"/>
            <p:cNvSpPr/>
            <p:nvPr/>
          </p:nvSpPr>
          <p:spPr>
            <a:xfrm>
              <a:off x="1420189765" y="1196116742"/>
              <a:ext cx="39313209" cy="35528222"/>
            </a:xfrm>
            <a:custGeom>
              <a:avLst/>
              <a:gdLst/>
              <a:ahLst/>
              <a:cxnLst/>
              <a:rect l="l" t="t" r="r" b="b"/>
              <a:pathLst>
                <a:path w="16" h="18" extrusionOk="0">
                  <a:moveTo>
                    <a:pt x="8" y="0"/>
                  </a:moveTo>
                  <a:lnTo>
                    <a:pt x="8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0" y="16"/>
                  </a:lnTo>
                  <a:lnTo>
                    <a:pt x="8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EDAE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p39"/>
            <p:cNvSpPr/>
            <p:nvPr/>
          </p:nvSpPr>
          <p:spPr>
            <a:xfrm>
              <a:off x="1420189765" y="1196116742"/>
              <a:ext cx="39313209" cy="35528222"/>
            </a:xfrm>
            <a:custGeom>
              <a:avLst/>
              <a:gdLst/>
              <a:ahLst/>
              <a:cxnLst/>
              <a:rect l="l" t="t" r="r" b="b"/>
              <a:pathLst>
                <a:path w="16" h="18" extrusionOk="0">
                  <a:moveTo>
                    <a:pt x="8" y="0"/>
                  </a:moveTo>
                  <a:lnTo>
                    <a:pt x="8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0" y="16"/>
                  </a:lnTo>
                  <a:lnTo>
                    <a:pt x="8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1DAE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3" name="Google Shape;2263;p39"/>
            <p:cNvSpPr/>
            <p:nvPr/>
          </p:nvSpPr>
          <p:spPr>
            <a:xfrm>
              <a:off x="1420189765" y="1196116742"/>
              <a:ext cx="39313209" cy="35528222"/>
            </a:xfrm>
            <a:custGeom>
              <a:avLst/>
              <a:gdLst/>
              <a:ahLst/>
              <a:cxnLst/>
              <a:rect l="l" t="t" r="r" b="b"/>
              <a:pathLst>
                <a:path w="16" h="18" extrusionOk="0">
                  <a:moveTo>
                    <a:pt x="8" y="0"/>
                  </a:moveTo>
                  <a:lnTo>
                    <a:pt x="8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0" y="16"/>
                  </a:lnTo>
                  <a:lnTo>
                    <a:pt x="8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3DBE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39"/>
            <p:cNvSpPr/>
            <p:nvPr/>
          </p:nvSpPr>
          <p:spPr>
            <a:xfrm>
              <a:off x="1420189765" y="1196116742"/>
              <a:ext cx="39313209" cy="31580641"/>
            </a:xfrm>
            <a:custGeom>
              <a:avLst/>
              <a:gdLst/>
              <a:ahLst/>
              <a:cxnLst/>
              <a:rect l="l" t="t" r="r" b="b"/>
              <a:pathLst>
                <a:path w="16" h="16" extrusionOk="0">
                  <a:moveTo>
                    <a:pt x="8" y="0"/>
                  </a:moveTo>
                  <a:lnTo>
                    <a:pt x="8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4DBE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39"/>
            <p:cNvSpPr/>
            <p:nvPr/>
          </p:nvSpPr>
          <p:spPr>
            <a:xfrm>
              <a:off x="1420189765" y="1196116742"/>
              <a:ext cx="39313209" cy="31580641"/>
            </a:xfrm>
            <a:custGeom>
              <a:avLst/>
              <a:gdLst/>
              <a:ahLst/>
              <a:cxnLst/>
              <a:rect l="l" t="t" r="r" b="b"/>
              <a:pathLst>
                <a:path w="16" h="16" extrusionOk="0">
                  <a:moveTo>
                    <a:pt x="8" y="0"/>
                  </a:moveTo>
                  <a:lnTo>
                    <a:pt x="8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4" y="6"/>
                  </a:lnTo>
                  <a:lnTo>
                    <a:pt x="16" y="8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6DCE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39"/>
            <p:cNvSpPr/>
            <p:nvPr/>
          </p:nvSpPr>
          <p:spPr>
            <a:xfrm>
              <a:off x="1420189765" y="1196116742"/>
              <a:ext cx="39313209" cy="31580641"/>
            </a:xfrm>
            <a:custGeom>
              <a:avLst/>
              <a:gdLst/>
              <a:ahLst/>
              <a:cxnLst/>
              <a:rect l="l" t="t" r="r" b="b"/>
              <a:pathLst>
                <a:path w="16" h="16" extrusionOk="0">
                  <a:moveTo>
                    <a:pt x="8" y="0"/>
                  </a:moveTo>
                  <a:lnTo>
                    <a:pt x="8" y="0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6" y="8"/>
                  </a:lnTo>
                  <a:lnTo>
                    <a:pt x="14" y="14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8"/>
                  </a:lnTo>
                  <a:lnTo>
                    <a:pt x="2" y="2"/>
                  </a:lnTo>
                  <a:lnTo>
                    <a:pt x="6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8DDE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39"/>
            <p:cNvSpPr/>
            <p:nvPr/>
          </p:nvSpPr>
          <p:spPr>
            <a:xfrm>
              <a:off x="1420189765" y="1196116742"/>
              <a:ext cx="39313209" cy="31580641"/>
            </a:xfrm>
            <a:custGeom>
              <a:avLst/>
              <a:gdLst/>
              <a:ahLst/>
              <a:cxnLst/>
              <a:rect l="l" t="t" r="r" b="b"/>
              <a:pathLst>
                <a:path w="16" h="16" extrusionOk="0">
                  <a:moveTo>
                    <a:pt x="16" y="8"/>
                  </a:moveTo>
                  <a:lnTo>
                    <a:pt x="16" y="8"/>
                  </a:lnTo>
                  <a:lnTo>
                    <a:pt x="14" y="14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4" y="14"/>
                  </a:lnTo>
                  <a:lnTo>
                    <a:pt x="0" y="8"/>
                  </a:lnTo>
                  <a:lnTo>
                    <a:pt x="4" y="2"/>
                  </a:lnTo>
                  <a:lnTo>
                    <a:pt x="6" y="2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A9DDE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39"/>
          <p:cNvGrpSpPr/>
          <p:nvPr/>
        </p:nvGrpSpPr>
        <p:grpSpPr>
          <a:xfrm>
            <a:off x="7620000" y="685800"/>
            <a:ext cx="1828800" cy="1828800"/>
            <a:chOff x="7315200" y="1371600"/>
            <a:chExt cx="1828800" cy="1828800"/>
          </a:xfrm>
        </p:grpSpPr>
        <p:sp>
          <p:nvSpPr>
            <p:cNvPr id="2269" name="Google Shape;2269;p39"/>
            <p:cNvSpPr/>
            <p:nvPr/>
          </p:nvSpPr>
          <p:spPr>
            <a:xfrm>
              <a:off x="7315200" y="1371600"/>
              <a:ext cx="1828800" cy="182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39"/>
            <p:cNvSpPr/>
            <p:nvPr/>
          </p:nvSpPr>
          <p:spPr>
            <a:xfrm>
              <a:off x="7826375" y="3000375"/>
              <a:ext cx="796925" cy="158750"/>
            </a:xfrm>
            <a:custGeom>
              <a:avLst/>
              <a:gdLst/>
              <a:ahLst/>
              <a:cxnLst/>
              <a:rect l="l" t="t" r="r" b="b"/>
              <a:pathLst>
                <a:path w="502" h="100" extrusionOk="0">
                  <a:moveTo>
                    <a:pt x="502" y="52"/>
                  </a:moveTo>
                  <a:lnTo>
                    <a:pt x="502" y="52"/>
                  </a:lnTo>
                  <a:lnTo>
                    <a:pt x="500" y="56"/>
                  </a:lnTo>
                  <a:lnTo>
                    <a:pt x="496" y="60"/>
                  </a:lnTo>
                  <a:lnTo>
                    <a:pt x="488" y="66"/>
                  </a:lnTo>
                  <a:lnTo>
                    <a:pt x="482" y="70"/>
                  </a:lnTo>
                  <a:lnTo>
                    <a:pt x="458" y="80"/>
                  </a:lnTo>
                  <a:lnTo>
                    <a:pt x="428" y="86"/>
                  </a:lnTo>
                  <a:lnTo>
                    <a:pt x="390" y="92"/>
                  </a:lnTo>
                  <a:lnTo>
                    <a:pt x="348" y="98"/>
                  </a:lnTo>
                  <a:lnTo>
                    <a:pt x="300" y="100"/>
                  </a:lnTo>
                  <a:lnTo>
                    <a:pt x="250" y="100"/>
                  </a:lnTo>
                  <a:lnTo>
                    <a:pt x="200" y="100"/>
                  </a:lnTo>
                  <a:lnTo>
                    <a:pt x="152" y="98"/>
                  </a:lnTo>
                  <a:lnTo>
                    <a:pt x="110" y="92"/>
                  </a:lnTo>
                  <a:lnTo>
                    <a:pt x="72" y="86"/>
                  </a:lnTo>
                  <a:lnTo>
                    <a:pt x="42" y="80"/>
                  </a:lnTo>
                  <a:lnTo>
                    <a:pt x="20" y="70"/>
                  </a:lnTo>
                  <a:lnTo>
                    <a:pt x="10" y="66"/>
                  </a:lnTo>
                  <a:lnTo>
                    <a:pt x="6" y="60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6" y="40"/>
                  </a:lnTo>
                  <a:lnTo>
                    <a:pt x="10" y="36"/>
                  </a:lnTo>
                  <a:lnTo>
                    <a:pt x="20" y="30"/>
                  </a:lnTo>
                  <a:lnTo>
                    <a:pt x="42" y="22"/>
                  </a:lnTo>
                  <a:lnTo>
                    <a:pt x="72" y="14"/>
                  </a:lnTo>
                  <a:lnTo>
                    <a:pt x="110" y="10"/>
                  </a:lnTo>
                  <a:lnTo>
                    <a:pt x="152" y="4"/>
                  </a:lnTo>
                  <a:lnTo>
                    <a:pt x="200" y="0"/>
                  </a:lnTo>
                  <a:lnTo>
                    <a:pt x="250" y="0"/>
                  </a:lnTo>
                  <a:lnTo>
                    <a:pt x="300" y="0"/>
                  </a:lnTo>
                  <a:lnTo>
                    <a:pt x="348" y="4"/>
                  </a:lnTo>
                  <a:lnTo>
                    <a:pt x="390" y="10"/>
                  </a:lnTo>
                  <a:lnTo>
                    <a:pt x="428" y="14"/>
                  </a:lnTo>
                  <a:lnTo>
                    <a:pt x="458" y="22"/>
                  </a:lnTo>
                  <a:lnTo>
                    <a:pt x="482" y="30"/>
                  </a:lnTo>
                  <a:lnTo>
                    <a:pt x="488" y="36"/>
                  </a:lnTo>
                  <a:lnTo>
                    <a:pt x="496" y="40"/>
                  </a:lnTo>
                  <a:lnTo>
                    <a:pt x="500" y="46"/>
                  </a:lnTo>
                  <a:lnTo>
                    <a:pt x="502" y="52"/>
                  </a:lnTo>
                  <a:close/>
                </a:path>
              </a:pathLst>
            </a:custGeom>
            <a:solidFill>
              <a:srgbClr val="B89D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39"/>
            <p:cNvSpPr/>
            <p:nvPr/>
          </p:nvSpPr>
          <p:spPr>
            <a:xfrm>
              <a:off x="7842250" y="2273300"/>
              <a:ext cx="768350" cy="695325"/>
            </a:xfrm>
            <a:custGeom>
              <a:avLst/>
              <a:gdLst/>
              <a:ahLst/>
              <a:cxnLst/>
              <a:rect l="l" t="t" r="r" b="b"/>
              <a:pathLst>
                <a:path w="484" h="438" extrusionOk="0">
                  <a:moveTo>
                    <a:pt x="394" y="46"/>
                  </a:moveTo>
                  <a:lnTo>
                    <a:pt x="394" y="46"/>
                  </a:lnTo>
                  <a:lnTo>
                    <a:pt x="408" y="60"/>
                  </a:lnTo>
                  <a:lnTo>
                    <a:pt x="424" y="76"/>
                  </a:lnTo>
                  <a:lnTo>
                    <a:pt x="440" y="98"/>
                  </a:lnTo>
                  <a:lnTo>
                    <a:pt x="454" y="122"/>
                  </a:lnTo>
                  <a:lnTo>
                    <a:pt x="466" y="150"/>
                  </a:lnTo>
                  <a:lnTo>
                    <a:pt x="476" y="184"/>
                  </a:lnTo>
                  <a:lnTo>
                    <a:pt x="478" y="202"/>
                  </a:lnTo>
                  <a:lnTo>
                    <a:pt x="482" y="220"/>
                  </a:lnTo>
                  <a:lnTo>
                    <a:pt x="482" y="242"/>
                  </a:lnTo>
                  <a:lnTo>
                    <a:pt x="484" y="262"/>
                  </a:lnTo>
                  <a:lnTo>
                    <a:pt x="482" y="268"/>
                  </a:lnTo>
                  <a:lnTo>
                    <a:pt x="482" y="272"/>
                  </a:lnTo>
                  <a:lnTo>
                    <a:pt x="476" y="282"/>
                  </a:lnTo>
                  <a:lnTo>
                    <a:pt x="466" y="288"/>
                  </a:lnTo>
                  <a:lnTo>
                    <a:pt x="462" y="288"/>
                  </a:lnTo>
                  <a:lnTo>
                    <a:pt x="456" y="290"/>
                  </a:lnTo>
                  <a:lnTo>
                    <a:pt x="450" y="288"/>
                  </a:lnTo>
                  <a:lnTo>
                    <a:pt x="446" y="288"/>
                  </a:lnTo>
                  <a:lnTo>
                    <a:pt x="434" y="282"/>
                  </a:lnTo>
                  <a:lnTo>
                    <a:pt x="430" y="272"/>
                  </a:lnTo>
                  <a:lnTo>
                    <a:pt x="428" y="268"/>
                  </a:lnTo>
                  <a:lnTo>
                    <a:pt x="428" y="262"/>
                  </a:lnTo>
                  <a:lnTo>
                    <a:pt x="428" y="260"/>
                  </a:lnTo>
                  <a:lnTo>
                    <a:pt x="428" y="258"/>
                  </a:lnTo>
                  <a:lnTo>
                    <a:pt x="428" y="256"/>
                  </a:lnTo>
                  <a:lnTo>
                    <a:pt x="428" y="254"/>
                  </a:lnTo>
                  <a:lnTo>
                    <a:pt x="426" y="254"/>
                  </a:lnTo>
                  <a:lnTo>
                    <a:pt x="424" y="254"/>
                  </a:lnTo>
                  <a:lnTo>
                    <a:pt x="422" y="254"/>
                  </a:lnTo>
                  <a:lnTo>
                    <a:pt x="418" y="252"/>
                  </a:lnTo>
                  <a:lnTo>
                    <a:pt x="410" y="248"/>
                  </a:lnTo>
                  <a:lnTo>
                    <a:pt x="406" y="242"/>
                  </a:lnTo>
                  <a:lnTo>
                    <a:pt x="404" y="234"/>
                  </a:lnTo>
                  <a:lnTo>
                    <a:pt x="406" y="226"/>
                  </a:lnTo>
                  <a:lnTo>
                    <a:pt x="410" y="222"/>
                  </a:lnTo>
                  <a:lnTo>
                    <a:pt x="418" y="218"/>
                  </a:lnTo>
                  <a:lnTo>
                    <a:pt x="422" y="216"/>
                  </a:lnTo>
                  <a:lnTo>
                    <a:pt x="424" y="216"/>
                  </a:lnTo>
                  <a:lnTo>
                    <a:pt x="418" y="188"/>
                  </a:lnTo>
                  <a:lnTo>
                    <a:pt x="412" y="166"/>
                  </a:lnTo>
                  <a:lnTo>
                    <a:pt x="402" y="144"/>
                  </a:lnTo>
                  <a:lnTo>
                    <a:pt x="392" y="128"/>
                  </a:lnTo>
                  <a:lnTo>
                    <a:pt x="382" y="114"/>
                  </a:lnTo>
                  <a:lnTo>
                    <a:pt x="372" y="102"/>
                  </a:lnTo>
                  <a:lnTo>
                    <a:pt x="350" y="84"/>
                  </a:lnTo>
                  <a:lnTo>
                    <a:pt x="350" y="178"/>
                  </a:lnTo>
                  <a:lnTo>
                    <a:pt x="350" y="284"/>
                  </a:lnTo>
                  <a:lnTo>
                    <a:pt x="350" y="370"/>
                  </a:lnTo>
                  <a:lnTo>
                    <a:pt x="350" y="408"/>
                  </a:lnTo>
                  <a:lnTo>
                    <a:pt x="350" y="410"/>
                  </a:lnTo>
                  <a:lnTo>
                    <a:pt x="350" y="416"/>
                  </a:lnTo>
                  <a:lnTo>
                    <a:pt x="348" y="422"/>
                  </a:lnTo>
                  <a:lnTo>
                    <a:pt x="346" y="426"/>
                  </a:lnTo>
                  <a:lnTo>
                    <a:pt x="342" y="430"/>
                  </a:lnTo>
                  <a:lnTo>
                    <a:pt x="338" y="434"/>
                  </a:lnTo>
                  <a:lnTo>
                    <a:pt x="332" y="438"/>
                  </a:lnTo>
                  <a:lnTo>
                    <a:pt x="328" y="438"/>
                  </a:lnTo>
                  <a:lnTo>
                    <a:pt x="322" y="438"/>
                  </a:lnTo>
                  <a:lnTo>
                    <a:pt x="316" y="438"/>
                  </a:lnTo>
                  <a:lnTo>
                    <a:pt x="312" y="438"/>
                  </a:lnTo>
                  <a:lnTo>
                    <a:pt x="306" y="434"/>
                  </a:lnTo>
                  <a:lnTo>
                    <a:pt x="300" y="430"/>
                  </a:lnTo>
                  <a:lnTo>
                    <a:pt x="296" y="422"/>
                  </a:lnTo>
                  <a:lnTo>
                    <a:pt x="294" y="416"/>
                  </a:lnTo>
                  <a:lnTo>
                    <a:pt x="294" y="410"/>
                  </a:lnTo>
                  <a:lnTo>
                    <a:pt x="292" y="410"/>
                  </a:lnTo>
                  <a:lnTo>
                    <a:pt x="292" y="392"/>
                  </a:lnTo>
                  <a:lnTo>
                    <a:pt x="292" y="376"/>
                  </a:lnTo>
                  <a:lnTo>
                    <a:pt x="292" y="360"/>
                  </a:lnTo>
                  <a:lnTo>
                    <a:pt x="292" y="342"/>
                  </a:lnTo>
                  <a:lnTo>
                    <a:pt x="292" y="332"/>
                  </a:lnTo>
                  <a:lnTo>
                    <a:pt x="288" y="322"/>
                  </a:lnTo>
                  <a:lnTo>
                    <a:pt x="282" y="314"/>
                  </a:lnTo>
                  <a:lnTo>
                    <a:pt x="276" y="306"/>
                  </a:lnTo>
                  <a:lnTo>
                    <a:pt x="268" y="300"/>
                  </a:lnTo>
                  <a:lnTo>
                    <a:pt x="260" y="296"/>
                  </a:lnTo>
                  <a:lnTo>
                    <a:pt x="252" y="292"/>
                  </a:lnTo>
                  <a:lnTo>
                    <a:pt x="240" y="290"/>
                  </a:lnTo>
                  <a:lnTo>
                    <a:pt x="230" y="292"/>
                  </a:lnTo>
                  <a:lnTo>
                    <a:pt x="222" y="294"/>
                  </a:lnTo>
                  <a:lnTo>
                    <a:pt x="212" y="300"/>
                  </a:lnTo>
                  <a:lnTo>
                    <a:pt x="206" y="304"/>
                  </a:lnTo>
                  <a:lnTo>
                    <a:pt x="198" y="312"/>
                  </a:lnTo>
                  <a:lnTo>
                    <a:pt x="192" y="320"/>
                  </a:lnTo>
                  <a:lnTo>
                    <a:pt x="190" y="330"/>
                  </a:lnTo>
                  <a:lnTo>
                    <a:pt x="188" y="338"/>
                  </a:lnTo>
                  <a:lnTo>
                    <a:pt x="188" y="356"/>
                  </a:lnTo>
                  <a:lnTo>
                    <a:pt x="188" y="376"/>
                  </a:lnTo>
                  <a:lnTo>
                    <a:pt x="188" y="392"/>
                  </a:lnTo>
                  <a:lnTo>
                    <a:pt x="188" y="410"/>
                  </a:lnTo>
                  <a:lnTo>
                    <a:pt x="188" y="416"/>
                  </a:lnTo>
                  <a:lnTo>
                    <a:pt x="186" y="422"/>
                  </a:lnTo>
                  <a:lnTo>
                    <a:pt x="178" y="430"/>
                  </a:lnTo>
                  <a:lnTo>
                    <a:pt x="176" y="434"/>
                  </a:lnTo>
                  <a:lnTo>
                    <a:pt x="170" y="438"/>
                  </a:lnTo>
                  <a:lnTo>
                    <a:pt x="164" y="438"/>
                  </a:lnTo>
                  <a:lnTo>
                    <a:pt x="158" y="438"/>
                  </a:lnTo>
                  <a:lnTo>
                    <a:pt x="152" y="438"/>
                  </a:lnTo>
                  <a:lnTo>
                    <a:pt x="146" y="438"/>
                  </a:lnTo>
                  <a:lnTo>
                    <a:pt x="142" y="434"/>
                  </a:lnTo>
                  <a:lnTo>
                    <a:pt x="138" y="430"/>
                  </a:lnTo>
                  <a:lnTo>
                    <a:pt x="134" y="426"/>
                  </a:lnTo>
                  <a:lnTo>
                    <a:pt x="130" y="422"/>
                  </a:lnTo>
                  <a:lnTo>
                    <a:pt x="130" y="416"/>
                  </a:lnTo>
                  <a:lnTo>
                    <a:pt x="130" y="410"/>
                  </a:lnTo>
                  <a:lnTo>
                    <a:pt x="130" y="408"/>
                  </a:lnTo>
                  <a:lnTo>
                    <a:pt x="130" y="366"/>
                  </a:lnTo>
                  <a:lnTo>
                    <a:pt x="130" y="272"/>
                  </a:lnTo>
                  <a:lnTo>
                    <a:pt x="130" y="164"/>
                  </a:lnTo>
                  <a:lnTo>
                    <a:pt x="132" y="82"/>
                  </a:lnTo>
                  <a:lnTo>
                    <a:pt x="122" y="92"/>
                  </a:lnTo>
                  <a:lnTo>
                    <a:pt x="110" y="100"/>
                  </a:lnTo>
                  <a:lnTo>
                    <a:pt x="100" y="110"/>
                  </a:lnTo>
                  <a:lnTo>
                    <a:pt x="88" y="124"/>
                  </a:lnTo>
                  <a:lnTo>
                    <a:pt x="80" y="142"/>
                  </a:lnTo>
                  <a:lnTo>
                    <a:pt x="70" y="164"/>
                  </a:lnTo>
                  <a:lnTo>
                    <a:pt x="64" y="188"/>
                  </a:lnTo>
                  <a:lnTo>
                    <a:pt x="58" y="216"/>
                  </a:lnTo>
                  <a:lnTo>
                    <a:pt x="60" y="216"/>
                  </a:lnTo>
                  <a:lnTo>
                    <a:pt x="68" y="218"/>
                  </a:lnTo>
                  <a:lnTo>
                    <a:pt x="72" y="222"/>
                  </a:lnTo>
                  <a:lnTo>
                    <a:pt x="76" y="226"/>
                  </a:lnTo>
                  <a:lnTo>
                    <a:pt x="78" y="234"/>
                  </a:lnTo>
                  <a:lnTo>
                    <a:pt x="76" y="242"/>
                  </a:lnTo>
                  <a:lnTo>
                    <a:pt x="72" y="248"/>
                  </a:lnTo>
                  <a:lnTo>
                    <a:pt x="68" y="252"/>
                  </a:lnTo>
                  <a:lnTo>
                    <a:pt x="60" y="254"/>
                  </a:lnTo>
                  <a:lnTo>
                    <a:pt x="58" y="254"/>
                  </a:lnTo>
                  <a:lnTo>
                    <a:pt x="56" y="254"/>
                  </a:lnTo>
                  <a:lnTo>
                    <a:pt x="56" y="256"/>
                  </a:lnTo>
                  <a:lnTo>
                    <a:pt x="56" y="258"/>
                  </a:lnTo>
                  <a:lnTo>
                    <a:pt x="56" y="260"/>
                  </a:lnTo>
                  <a:lnTo>
                    <a:pt x="56" y="262"/>
                  </a:lnTo>
                  <a:lnTo>
                    <a:pt x="56" y="268"/>
                  </a:lnTo>
                  <a:lnTo>
                    <a:pt x="54" y="272"/>
                  </a:lnTo>
                  <a:lnTo>
                    <a:pt x="48" y="282"/>
                  </a:lnTo>
                  <a:lnTo>
                    <a:pt x="40" y="288"/>
                  </a:lnTo>
                  <a:lnTo>
                    <a:pt x="34" y="288"/>
                  </a:lnTo>
                  <a:lnTo>
                    <a:pt x="28" y="290"/>
                  </a:lnTo>
                  <a:lnTo>
                    <a:pt x="22" y="288"/>
                  </a:lnTo>
                  <a:lnTo>
                    <a:pt x="16" y="288"/>
                  </a:lnTo>
                  <a:lnTo>
                    <a:pt x="8" y="282"/>
                  </a:lnTo>
                  <a:lnTo>
                    <a:pt x="2" y="272"/>
                  </a:lnTo>
                  <a:lnTo>
                    <a:pt x="0" y="268"/>
                  </a:lnTo>
                  <a:lnTo>
                    <a:pt x="0" y="262"/>
                  </a:lnTo>
                  <a:lnTo>
                    <a:pt x="2" y="222"/>
                  </a:lnTo>
                  <a:lnTo>
                    <a:pt x="8" y="184"/>
                  </a:lnTo>
                  <a:lnTo>
                    <a:pt x="16" y="152"/>
                  </a:lnTo>
                  <a:lnTo>
                    <a:pt x="26" y="124"/>
                  </a:lnTo>
                  <a:lnTo>
                    <a:pt x="40" y="100"/>
                  </a:lnTo>
                  <a:lnTo>
                    <a:pt x="54" y="80"/>
                  </a:lnTo>
                  <a:lnTo>
                    <a:pt x="68" y="62"/>
                  </a:lnTo>
                  <a:lnTo>
                    <a:pt x="84" y="48"/>
                  </a:lnTo>
                  <a:lnTo>
                    <a:pt x="94" y="40"/>
                  </a:lnTo>
                  <a:lnTo>
                    <a:pt x="106" y="32"/>
                  </a:lnTo>
                  <a:lnTo>
                    <a:pt x="124" y="24"/>
                  </a:lnTo>
                  <a:lnTo>
                    <a:pt x="146" y="16"/>
                  </a:lnTo>
                  <a:lnTo>
                    <a:pt x="170" y="6"/>
                  </a:lnTo>
                  <a:lnTo>
                    <a:pt x="198" y="0"/>
                  </a:lnTo>
                  <a:lnTo>
                    <a:pt x="212" y="0"/>
                  </a:lnTo>
                  <a:lnTo>
                    <a:pt x="230" y="0"/>
                  </a:lnTo>
                  <a:lnTo>
                    <a:pt x="246" y="0"/>
                  </a:lnTo>
                  <a:lnTo>
                    <a:pt x="266" y="0"/>
                  </a:lnTo>
                  <a:lnTo>
                    <a:pt x="288" y="2"/>
                  </a:lnTo>
                  <a:lnTo>
                    <a:pt x="314" y="8"/>
                  </a:lnTo>
                  <a:lnTo>
                    <a:pt x="342" y="16"/>
                  </a:lnTo>
                  <a:lnTo>
                    <a:pt x="356" y="22"/>
                  </a:lnTo>
                  <a:lnTo>
                    <a:pt x="370" y="30"/>
                  </a:lnTo>
                  <a:lnTo>
                    <a:pt x="382" y="36"/>
                  </a:lnTo>
                  <a:lnTo>
                    <a:pt x="394" y="46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39"/>
            <p:cNvSpPr/>
            <p:nvPr/>
          </p:nvSpPr>
          <p:spPr>
            <a:xfrm>
              <a:off x="7839075" y="2270125"/>
              <a:ext cx="774700" cy="701675"/>
            </a:xfrm>
            <a:custGeom>
              <a:avLst/>
              <a:gdLst/>
              <a:ahLst/>
              <a:cxnLst/>
              <a:rect l="l" t="t" r="r" b="b"/>
              <a:pathLst>
                <a:path w="488" h="442" extrusionOk="0">
                  <a:moveTo>
                    <a:pt x="232" y="0"/>
                  </a:moveTo>
                  <a:lnTo>
                    <a:pt x="232" y="0"/>
                  </a:lnTo>
                  <a:lnTo>
                    <a:pt x="214" y="0"/>
                  </a:lnTo>
                  <a:lnTo>
                    <a:pt x="200" y="2"/>
                  </a:lnTo>
                  <a:lnTo>
                    <a:pt x="172" y="6"/>
                  </a:lnTo>
                  <a:lnTo>
                    <a:pt x="148" y="16"/>
                  </a:lnTo>
                  <a:lnTo>
                    <a:pt x="126" y="24"/>
                  </a:lnTo>
                  <a:lnTo>
                    <a:pt x="108" y="32"/>
                  </a:lnTo>
                  <a:lnTo>
                    <a:pt x="96" y="42"/>
                  </a:lnTo>
                  <a:lnTo>
                    <a:pt x="84" y="48"/>
                  </a:lnTo>
                  <a:lnTo>
                    <a:pt x="70" y="62"/>
                  </a:lnTo>
                  <a:lnTo>
                    <a:pt x="56" y="80"/>
                  </a:lnTo>
                  <a:lnTo>
                    <a:pt x="42" y="100"/>
                  </a:lnTo>
                  <a:lnTo>
                    <a:pt x="28" y="124"/>
                  </a:lnTo>
                  <a:lnTo>
                    <a:pt x="16" y="152"/>
                  </a:lnTo>
                  <a:lnTo>
                    <a:pt x="8" y="184"/>
                  </a:lnTo>
                  <a:lnTo>
                    <a:pt x="2" y="222"/>
                  </a:lnTo>
                  <a:lnTo>
                    <a:pt x="0" y="244"/>
                  </a:lnTo>
                  <a:lnTo>
                    <a:pt x="0" y="264"/>
                  </a:lnTo>
                  <a:lnTo>
                    <a:pt x="0" y="270"/>
                  </a:lnTo>
                  <a:lnTo>
                    <a:pt x="2" y="274"/>
                  </a:lnTo>
                  <a:lnTo>
                    <a:pt x="6" y="280"/>
                  </a:lnTo>
                  <a:lnTo>
                    <a:pt x="10" y="286"/>
                  </a:lnTo>
                  <a:lnTo>
                    <a:pt x="12" y="288"/>
                  </a:lnTo>
                  <a:lnTo>
                    <a:pt x="18" y="290"/>
                  </a:lnTo>
                  <a:lnTo>
                    <a:pt x="24" y="292"/>
                  </a:lnTo>
                  <a:lnTo>
                    <a:pt x="30" y="294"/>
                  </a:lnTo>
                  <a:lnTo>
                    <a:pt x="36" y="292"/>
                  </a:lnTo>
                  <a:lnTo>
                    <a:pt x="42" y="290"/>
                  </a:lnTo>
                  <a:lnTo>
                    <a:pt x="46" y="288"/>
                  </a:lnTo>
                  <a:lnTo>
                    <a:pt x="52" y="286"/>
                  </a:lnTo>
                  <a:lnTo>
                    <a:pt x="56" y="280"/>
                  </a:lnTo>
                  <a:lnTo>
                    <a:pt x="58" y="274"/>
                  </a:lnTo>
                  <a:lnTo>
                    <a:pt x="58" y="270"/>
                  </a:lnTo>
                  <a:lnTo>
                    <a:pt x="60" y="264"/>
                  </a:lnTo>
                  <a:lnTo>
                    <a:pt x="60" y="262"/>
                  </a:lnTo>
                  <a:lnTo>
                    <a:pt x="60" y="260"/>
                  </a:lnTo>
                  <a:lnTo>
                    <a:pt x="60" y="256"/>
                  </a:lnTo>
                  <a:lnTo>
                    <a:pt x="62" y="256"/>
                  </a:lnTo>
                  <a:lnTo>
                    <a:pt x="70" y="256"/>
                  </a:lnTo>
                  <a:lnTo>
                    <a:pt x="76" y="250"/>
                  </a:lnTo>
                  <a:lnTo>
                    <a:pt x="80" y="244"/>
                  </a:lnTo>
                  <a:lnTo>
                    <a:pt x="82" y="236"/>
                  </a:lnTo>
                  <a:lnTo>
                    <a:pt x="80" y="228"/>
                  </a:lnTo>
                  <a:lnTo>
                    <a:pt x="76" y="224"/>
                  </a:lnTo>
                  <a:lnTo>
                    <a:pt x="70" y="218"/>
                  </a:lnTo>
                  <a:lnTo>
                    <a:pt x="62" y="218"/>
                  </a:lnTo>
                  <a:lnTo>
                    <a:pt x="68" y="190"/>
                  </a:lnTo>
                  <a:lnTo>
                    <a:pt x="74" y="168"/>
                  </a:lnTo>
                  <a:lnTo>
                    <a:pt x="82" y="148"/>
                  </a:lnTo>
                  <a:lnTo>
                    <a:pt x="90" y="130"/>
                  </a:lnTo>
                  <a:lnTo>
                    <a:pt x="102" y="118"/>
                  </a:lnTo>
                  <a:lnTo>
                    <a:pt x="112" y="106"/>
                  </a:lnTo>
                  <a:lnTo>
                    <a:pt x="122" y="96"/>
                  </a:lnTo>
                  <a:lnTo>
                    <a:pt x="132" y="88"/>
                  </a:lnTo>
                  <a:lnTo>
                    <a:pt x="132" y="168"/>
                  </a:lnTo>
                  <a:lnTo>
                    <a:pt x="132" y="274"/>
                  </a:lnTo>
                  <a:lnTo>
                    <a:pt x="130" y="368"/>
                  </a:lnTo>
                  <a:lnTo>
                    <a:pt x="130" y="410"/>
                  </a:lnTo>
                  <a:lnTo>
                    <a:pt x="130" y="412"/>
                  </a:lnTo>
                  <a:lnTo>
                    <a:pt x="130" y="418"/>
                  </a:lnTo>
                  <a:lnTo>
                    <a:pt x="132" y="424"/>
                  </a:lnTo>
                  <a:lnTo>
                    <a:pt x="134" y="428"/>
                  </a:lnTo>
                  <a:lnTo>
                    <a:pt x="138" y="434"/>
                  </a:lnTo>
                  <a:lnTo>
                    <a:pt x="144" y="438"/>
                  </a:lnTo>
                  <a:lnTo>
                    <a:pt x="148" y="440"/>
                  </a:lnTo>
                  <a:lnTo>
                    <a:pt x="154" y="442"/>
                  </a:lnTo>
                  <a:lnTo>
                    <a:pt x="160" y="442"/>
                  </a:lnTo>
                  <a:lnTo>
                    <a:pt x="166" y="442"/>
                  </a:lnTo>
                  <a:lnTo>
                    <a:pt x="172" y="440"/>
                  </a:lnTo>
                  <a:lnTo>
                    <a:pt x="178" y="438"/>
                  </a:lnTo>
                  <a:lnTo>
                    <a:pt x="182" y="434"/>
                  </a:lnTo>
                  <a:lnTo>
                    <a:pt x="186" y="428"/>
                  </a:lnTo>
                  <a:lnTo>
                    <a:pt x="188" y="424"/>
                  </a:lnTo>
                  <a:lnTo>
                    <a:pt x="190" y="418"/>
                  </a:lnTo>
                  <a:lnTo>
                    <a:pt x="192" y="412"/>
                  </a:lnTo>
                  <a:lnTo>
                    <a:pt x="192" y="394"/>
                  </a:lnTo>
                  <a:lnTo>
                    <a:pt x="192" y="378"/>
                  </a:lnTo>
                  <a:lnTo>
                    <a:pt x="192" y="358"/>
                  </a:lnTo>
                  <a:lnTo>
                    <a:pt x="192" y="340"/>
                  </a:lnTo>
                  <a:lnTo>
                    <a:pt x="194" y="332"/>
                  </a:lnTo>
                  <a:lnTo>
                    <a:pt x="196" y="322"/>
                  </a:lnTo>
                  <a:lnTo>
                    <a:pt x="202" y="316"/>
                  </a:lnTo>
                  <a:lnTo>
                    <a:pt x="208" y="308"/>
                  </a:lnTo>
                  <a:lnTo>
                    <a:pt x="214" y="304"/>
                  </a:lnTo>
                  <a:lnTo>
                    <a:pt x="224" y="298"/>
                  </a:lnTo>
                  <a:lnTo>
                    <a:pt x="232" y="296"/>
                  </a:lnTo>
                  <a:lnTo>
                    <a:pt x="242" y="294"/>
                  </a:lnTo>
                  <a:lnTo>
                    <a:pt x="252" y="296"/>
                  </a:lnTo>
                  <a:lnTo>
                    <a:pt x="262" y="298"/>
                  </a:lnTo>
                  <a:lnTo>
                    <a:pt x="270" y="304"/>
                  </a:lnTo>
                  <a:lnTo>
                    <a:pt x="278" y="308"/>
                  </a:lnTo>
                  <a:lnTo>
                    <a:pt x="284" y="316"/>
                  </a:lnTo>
                  <a:lnTo>
                    <a:pt x="288" y="324"/>
                  </a:lnTo>
                  <a:lnTo>
                    <a:pt x="292" y="334"/>
                  </a:lnTo>
                  <a:lnTo>
                    <a:pt x="294" y="344"/>
                  </a:lnTo>
                  <a:lnTo>
                    <a:pt x="294" y="362"/>
                  </a:lnTo>
                  <a:lnTo>
                    <a:pt x="294" y="378"/>
                  </a:lnTo>
                  <a:lnTo>
                    <a:pt x="294" y="394"/>
                  </a:lnTo>
                  <a:lnTo>
                    <a:pt x="294" y="412"/>
                  </a:lnTo>
                  <a:lnTo>
                    <a:pt x="294" y="418"/>
                  </a:lnTo>
                  <a:lnTo>
                    <a:pt x="296" y="424"/>
                  </a:lnTo>
                  <a:lnTo>
                    <a:pt x="298" y="428"/>
                  </a:lnTo>
                  <a:lnTo>
                    <a:pt x="302" y="434"/>
                  </a:lnTo>
                  <a:lnTo>
                    <a:pt x="306" y="438"/>
                  </a:lnTo>
                  <a:lnTo>
                    <a:pt x="312" y="440"/>
                  </a:lnTo>
                  <a:lnTo>
                    <a:pt x="318" y="442"/>
                  </a:lnTo>
                  <a:lnTo>
                    <a:pt x="324" y="442"/>
                  </a:lnTo>
                  <a:lnTo>
                    <a:pt x="330" y="442"/>
                  </a:lnTo>
                  <a:lnTo>
                    <a:pt x="336" y="440"/>
                  </a:lnTo>
                  <a:lnTo>
                    <a:pt x="342" y="438"/>
                  </a:lnTo>
                  <a:lnTo>
                    <a:pt x="344" y="434"/>
                  </a:lnTo>
                  <a:lnTo>
                    <a:pt x="348" y="428"/>
                  </a:lnTo>
                  <a:lnTo>
                    <a:pt x="352" y="424"/>
                  </a:lnTo>
                  <a:lnTo>
                    <a:pt x="354" y="418"/>
                  </a:lnTo>
                  <a:lnTo>
                    <a:pt x="354" y="412"/>
                  </a:lnTo>
                  <a:lnTo>
                    <a:pt x="354" y="410"/>
                  </a:lnTo>
                  <a:lnTo>
                    <a:pt x="354" y="372"/>
                  </a:lnTo>
                  <a:lnTo>
                    <a:pt x="354" y="288"/>
                  </a:lnTo>
                  <a:lnTo>
                    <a:pt x="354" y="182"/>
                  </a:lnTo>
                  <a:lnTo>
                    <a:pt x="354" y="90"/>
                  </a:lnTo>
                  <a:lnTo>
                    <a:pt x="364" y="98"/>
                  </a:lnTo>
                  <a:lnTo>
                    <a:pt x="374" y="108"/>
                  </a:lnTo>
                  <a:lnTo>
                    <a:pt x="386" y="120"/>
                  </a:lnTo>
                  <a:lnTo>
                    <a:pt x="396" y="134"/>
                  </a:lnTo>
                  <a:lnTo>
                    <a:pt x="404" y="150"/>
                  </a:lnTo>
                  <a:lnTo>
                    <a:pt x="414" y="168"/>
                  </a:lnTo>
                  <a:lnTo>
                    <a:pt x="420" y="192"/>
                  </a:lnTo>
                  <a:lnTo>
                    <a:pt x="424" y="218"/>
                  </a:lnTo>
                  <a:lnTo>
                    <a:pt x="418" y="218"/>
                  </a:lnTo>
                  <a:lnTo>
                    <a:pt x="412" y="224"/>
                  </a:lnTo>
                  <a:lnTo>
                    <a:pt x="406" y="228"/>
                  </a:lnTo>
                  <a:lnTo>
                    <a:pt x="404" y="236"/>
                  </a:lnTo>
                  <a:lnTo>
                    <a:pt x="406" y="244"/>
                  </a:lnTo>
                  <a:lnTo>
                    <a:pt x="412" y="250"/>
                  </a:lnTo>
                  <a:lnTo>
                    <a:pt x="418" y="256"/>
                  </a:lnTo>
                  <a:lnTo>
                    <a:pt x="424" y="256"/>
                  </a:lnTo>
                  <a:lnTo>
                    <a:pt x="426" y="256"/>
                  </a:lnTo>
                  <a:lnTo>
                    <a:pt x="428" y="256"/>
                  </a:lnTo>
                  <a:lnTo>
                    <a:pt x="428" y="260"/>
                  </a:lnTo>
                  <a:lnTo>
                    <a:pt x="428" y="262"/>
                  </a:lnTo>
                  <a:lnTo>
                    <a:pt x="428" y="264"/>
                  </a:lnTo>
                  <a:lnTo>
                    <a:pt x="428" y="270"/>
                  </a:lnTo>
                  <a:lnTo>
                    <a:pt x="430" y="274"/>
                  </a:lnTo>
                  <a:lnTo>
                    <a:pt x="434" y="280"/>
                  </a:lnTo>
                  <a:lnTo>
                    <a:pt x="436" y="286"/>
                  </a:lnTo>
                  <a:lnTo>
                    <a:pt x="440" y="288"/>
                  </a:lnTo>
                  <a:lnTo>
                    <a:pt x="446" y="290"/>
                  </a:lnTo>
                  <a:lnTo>
                    <a:pt x="450" y="292"/>
                  </a:lnTo>
                  <a:lnTo>
                    <a:pt x="458" y="294"/>
                  </a:lnTo>
                  <a:lnTo>
                    <a:pt x="464" y="292"/>
                  </a:lnTo>
                  <a:lnTo>
                    <a:pt x="468" y="290"/>
                  </a:lnTo>
                  <a:lnTo>
                    <a:pt x="474" y="288"/>
                  </a:lnTo>
                  <a:lnTo>
                    <a:pt x="480" y="286"/>
                  </a:lnTo>
                  <a:lnTo>
                    <a:pt x="482" y="280"/>
                  </a:lnTo>
                  <a:lnTo>
                    <a:pt x="484" y="274"/>
                  </a:lnTo>
                  <a:lnTo>
                    <a:pt x="486" y="270"/>
                  </a:lnTo>
                  <a:lnTo>
                    <a:pt x="488" y="264"/>
                  </a:lnTo>
                  <a:lnTo>
                    <a:pt x="486" y="244"/>
                  </a:lnTo>
                  <a:lnTo>
                    <a:pt x="484" y="224"/>
                  </a:lnTo>
                  <a:lnTo>
                    <a:pt x="482" y="204"/>
                  </a:lnTo>
                  <a:lnTo>
                    <a:pt x="480" y="186"/>
                  </a:lnTo>
                  <a:lnTo>
                    <a:pt x="470" y="154"/>
                  </a:lnTo>
                  <a:lnTo>
                    <a:pt x="458" y="124"/>
                  </a:lnTo>
                  <a:lnTo>
                    <a:pt x="444" y="100"/>
                  </a:lnTo>
                  <a:lnTo>
                    <a:pt x="428" y="78"/>
                  </a:lnTo>
                  <a:lnTo>
                    <a:pt x="412" y="62"/>
                  </a:lnTo>
                  <a:lnTo>
                    <a:pt x="396" y="48"/>
                  </a:lnTo>
                  <a:lnTo>
                    <a:pt x="386" y="38"/>
                  </a:lnTo>
                  <a:lnTo>
                    <a:pt x="372" y="30"/>
                  </a:lnTo>
                  <a:lnTo>
                    <a:pt x="360" y="24"/>
                  </a:lnTo>
                  <a:lnTo>
                    <a:pt x="344" y="18"/>
                  </a:lnTo>
                  <a:lnTo>
                    <a:pt x="316" y="10"/>
                  </a:lnTo>
                  <a:lnTo>
                    <a:pt x="292" y="4"/>
                  </a:lnTo>
                  <a:lnTo>
                    <a:pt x="268" y="2"/>
                  </a:lnTo>
                  <a:lnTo>
                    <a:pt x="250" y="0"/>
                  </a:lnTo>
                  <a:lnTo>
                    <a:pt x="232" y="0"/>
                  </a:lnTo>
                  <a:close/>
                  <a:moveTo>
                    <a:pt x="2" y="264"/>
                  </a:moveTo>
                  <a:lnTo>
                    <a:pt x="2" y="264"/>
                  </a:lnTo>
                  <a:lnTo>
                    <a:pt x="4" y="244"/>
                  </a:lnTo>
                  <a:lnTo>
                    <a:pt x="6" y="222"/>
                  </a:lnTo>
                  <a:lnTo>
                    <a:pt x="12" y="186"/>
                  </a:lnTo>
                  <a:lnTo>
                    <a:pt x="20" y="152"/>
                  </a:lnTo>
                  <a:lnTo>
                    <a:pt x="30" y="126"/>
                  </a:lnTo>
                  <a:lnTo>
                    <a:pt x="42" y="102"/>
                  </a:lnTo>
                  <a:lnTo>
                    <a:pt x="58" y="82"/>
                  </a:lnTo>
                  <a:lnTo>
                    <a:pt x="72" y="64"/>
                  </a:lnTo>
                  <a:lnTo>
                    <a:pt x="88" y="50"/>
                  </a:lnTo>
                  <a:lnTo>
                    <a:pt x="98" y="44"/>
                  </a:lnTo>
                  <a:lnTo>
                    <a:pt x="110" y="34"/>
                  </a:lnTo>
                  <a:lnTo>
                    <a:pt x="126" y="26"/>
                  </a:lnTo>
                  <a:lnTo>
                    <a:pt x="148" y="18"/>
                  </a:lnTo>
                  <a:lnTo>
                    <a:pt x="172" y="10"/>
                  </a:lnTo>
                  <a:lnTo>
                    <a:pt x="200" y="4"/>
                  </a:lnTo>
                  <a:lnTo>
                    <a:pt x="216" y="2"/>
                  </a:lnTo>
                  <a:lnTo>
                    <a:pt x="232" y="2"/>
                  </a:lnTo>
                  <a:lnTo>
                    <a:pt x="248" y="2"/>
                  </a:lnTo>
                  <a:lnTo>
                    <a:pt x="268" y="4"/>
                  </a:lnTo>
                  <a:lnTo>
                    <a:pt x="290" y="6"/>
                  </a:lnTo>
                  <a:lnTo>
                    <a:pt x="316" y="12"/>
                  </a:lnTo>
                  <a:lnTo>
                    <a:pt x="344" y="20"/>
                  </a:lnTo>
                  <a:lnTo>
                    <a:pt x="358" y="26"/>
                  </a:lnTo>
                  <a:lnTo>
                    <a:pt x="370" y="32"/>
                  </a:lnTo>
                  <a:lnTo>
                    <a:pt x="384" y="40"/>
                  </a:lnTo>
                  <a:lnTo>
                    <a:pt x="394" y="48"/>
                  </a:lnTo>
                  <a:lnTo>
                    <a:pt x="410" y="62"/>
                  </a:lnTo>
                  <a:lnTo>
                    <a:pt x="426" y="80"/>
                  </a:lnTo>
                  <a:lnTo>
                    <a:pt x="440" y="102"/>
                  </a:lnTo>
                  <a:lnTo>
                    <a:pt x="454" y="126"/>
                  </a:lnTo>
                  <a:lnTo>
                    <a:pt x="466" y="154"/>
                  </a:lnTo>
                  <a:lnTo>
                    <a:pt x="476" y="186"/>
                  </a:lnTo>
                  <a:lnTo>
                    <a:pt x="480" y="204"/>
                  </a:lnTo>
                  <a:lnTo>
                    <a:pt x="482" y="224"/>
                  </a:lnTo>
                  <a:lnTo>
                    <a:pt x="484" y="244"/>
                  </a:lnTo>
                  <a:lnTo>
                    <a:pt x="484" y="264"/>
                  </a:lnTo>
                  <a:lnTo>
                    <a:pt x="484" y="270"/>
                  </a:lnTo>
                  <a:lnTo>
                    <a:pt x="482" y="274"/>
                  </a:lnTo>
                  <a:lnTo>
                    <a:pt x="476" y="282"/>
                  </a:lnTo>
                  <a:lnTo>
                    <a:pt x="468" y="288"/>
                  </a:lnTo>
                  <a:lnTo>
                    <a:pt x="464" y="290"/>
                  </a:lnTo>
                  <a:lnTo>
                    <a:pt x="458" y="290"/>
                  </a:lnTo>
                  <a:lnTo>
                    <a:pt x="452" y="290"/>
                  </a:lnTo>
                  <a:lnTo>
                    <a:pt x="448" y="288"/>
                  </a:lnTo>
                  <a:lnTo>
                    <a:pt x="438" y="282"/>
                  </a:lnTo>
                  <a:lnTo>
                    <a:pt x="434" y="274"/>
                  </a:lnTo>
                  <a:lnTo>
                    <a:pt x="432" y="270"/>
                  </a:lnTo>
                  <a:lnTo>
                    <a:pt x="432" y="264"/>
                  </a:lnTo>
                  <a:lnTo>
                    <a:pt x="432" y="262"/>
                  </a:lnTo>
                  <a:lnTo>
                    <a:pt x="432" y="260"/>
                  </a:lnTo>
                  <a:lnTo>
                    <a:pt x="430" y="256"/>
                  </a:lnTo>
                  <a:lnTo>
                    <a:pt x="430" y="254"/>
                  </a:lnTo>
                  <a:lnTo>
                    <a:pt x="428" y="254"/>
                  </a:lnTo>
                  <a:lnTo>
                    <a:pt x="426" y="254"/>
                  </a:lnTo>
                  <a:lnTo>
                    <a:pt x="424" y="254"/>
                  </a:lnTo>
                  <a:lnTo>
                    <a:pt x="420" y="252"/>
                  </a:lnTo>
                  <a:lnTo>
                    <a:pt x="414" y="248"/>
                  </a:lnTo>
                  <a:lnTo>
                    <a:pt x="410" y="244"/>
                  </a:lnTo>
                  <a:lnTo>
                    <a:pt x="408" y="236"/>
                  </a:lnTo>
                  <a:lnTo>
                    <a:pt x="410" y="230"/>
                  </a:lnTo>
                  <a:lnTo>
                    <a:pt x="414" y="226"/>
                  </a:lnTo>
                  <a:lnTo>
                    <a:pt x="420" y="222"/>
                  </a:lnTo>
                  <a:lnTo>
                    <a:pt x="424" y="220"/>
                  </a:lnTo>
                  <a:lnTo>
                    <a:pt x="426" y="220"/>
                  </a:lnTo>
                  <a:lnTo>
                    <a:pt x="428" y="220"/>
                  </a:lnTo>
                  <a:lnTo>
                    <a:pt x="428" y="218"/>
                  </a:lnTo>
                  <a:lnTo>
                    <a:pt x="422" y="192"/>
                  </a:lnTo>
                  <a:lnTo>
                    <a:pt x="416" y="168"/>
                  </a:lnTo>
                  <a:lnTo>
                    <a:pt x="408" y="148"/>
                  </a:lnTo>
                  <a:lnTo>
                    <a:pt x="398" y="130"/>
                  </a:lnTo>
                  <a:lnTo>
                    <a:pt x="388" y="116"/>
                  </a:lnTo>
                  <a:lnTo>
                    <a:pt x="374" y="106"/>
                  </a:lnTo>
                  <a:lnTo>
                    <a:pt x="364" y="94"/>
                  </a:lnTo>
                  <a:lnTo>
                    <a:pt x="352" y="86"/>
                  </a:lnTo>
                  <a:lnTo>
                    <a:pt x="350" y="84"/>
                  </a:lnTo>
                  <a:lnTo>
                    <a:pt x="350" y="86"/>
                  </a:lnTo>
                  <a:lnTo>
                    <a:pt x="350" y="88"/>
                  </a:lnTo>
                  <a:lnTo>
                    <a:pt x="350" y="180"/>
                  </a:lnTo>
                  <a:lnTo>
                    <a:pt x="350" y="284"/>
                  </a:lnTo>
                  <a:lnTo>
                    <a:pt x="352" y="372"/>
                  </a:lnTo>
                  <a:lnTo>
                    <a:pt x="352" y="410"/>
                  </a:lnTo>
                  <a:lnTo>
                    <a:pt x="350" y="418"/>
                  </a:lnTo>
                  <a:lnTo>
                    <a:pt x="348" y="422"/>
                  </a:lnTo>
                  <a:lnTo>
                    <a:pt x="344" y="432"/>
                  </a:lnTo>
                  <a:lnTo>
                    <a:pt x="334" y="438"/>
                  </a:lnTo>
                  <a:lnTo>
                    <a:pt x="330" y="440"/>
                  </a:lnTo>
                  <a:lnTo>
                    <a:pt x="324" y="440"/>
                  </a:lnTo>
                  <a:lnTo>
                    <a:pt x="318" y="440"/>
                  </a:lnTo>
                  <a:lnTo>
                    <a:pt x="314" y="438"/>
                  </a:lnTo>
                  <a:lnTo>
                    <a:pt x="304" y="432"/>
                  </a:lnTo>
                  <a:lnTo>
                    <a:pt x="298" y="424"/>
                  </a:lnTo>
                  <a:lnTo>
                    <a:pt x="298" y="418"/>
                  </a:lnTo>
                  <a:lnTo>
                    <a:pt x="296" y="412"/>
                  </a:lnTo>
                  <a:lnTo>
                    <a:pt x="296" y="394"/>
                  </a:lnTo>
                  <a:lnTo>
                    <a:pt x="296" y="378"/>
                  </a:lnTo>
                  <a:lnTo>
                    <a:pt x="296" y="362"/>
                  </a:lnTo>
                  <a:lnTo>
                    <a:pt x="296" y="344"/>
                  </a:lnTo>
                  <a:lnTo>
                    <a:pt x="296" y="334"/>
                  </a:lnTo>
                  <a:lnTo>
                    <a:pt x="292" y="322"/>
                  </a:lnTo>
                  <a:lnTo>
                    <a:pt x="286" y="314"/>
                  </a:lnTo>
                  <a:lnTo>
                    <a:pt x="280" y="306"/>
                  </a:lnTo>
                  <a:lnTo>
                    <a:pt x="272" y="300"/>
                  </a:lnTo>
                  <a:lnTo>
                    <a:pt x="262" y="296"/>
                  </a:lnTo>
                  <a:lnTo>
                    <a:pt x="254" y="292"/>
                  </a:lnTo>
                  <a:lnTo>
                    <a:pt x="242" y="290"/>
                  </a:lnTo>
                  <a:lnTo>
                    <a:pt x="232" y="292"/>
                  </a:lnTo>
                  <a:lnTo>
                    <a:pt x="222" y="296"/>
                  </a:lnTo>
                  <a:lnTo>
                    <a:pt x="212" y="300"/>
                  </a:lnTo>
                  <a:lnTo>
                    <a:pt x="206" y="304"/>
                  </a:lnTo>
                  <a:lnTo>
                    <a:pt x="198" y="312"/>
                  </a:lnTo>
                  <a:lnTo>
                    <a:pt x="194" y="320"/>
                  </a:lnTo>
                  <a:lnTo>
                    <a:pt x="190" y="330"/>
                  </a:lnTo>
                  <a:lnTo>
                    <a:pt x="188" y="340"/>
                  </a:lnTo>
                  <a:lnTo>
                    <a:pt x="188" y="358"/>
                  </a:lnTo>
                  <a:lnTo>
                    <a:pt x="188" y="378"/>
                  </a:lnTo>
                  <a:lnTo>
                    <a:pt x="188" y="394"/>
                  </a:lnTo>
                  <a:lnTo>
                    <a:pt x="188" y="412"/>
                  </a:lnTo>
                  <a:lnTo>
                    <a:pt x="188" y="418"/>
                  </a:lnTo>
                  <a:lnTo>
                    <a:pt x="186" y="424"/>
                  </a:lnTo>
                  <a:lnTo>
                    <a:pt x="178" y="432"/>
                  </a:lnTo>
                  <a:lnTo>
                    <a:pt x="170" y="438"/>
                  </a:lnTo>
                  <a:lnTo>
                    <a:pt x="166" y="440"/>
                  </a:lnTo>
                  <a:lnTo>
                    <a:pt x="160" y="440"/>
                  </a:lnTo>
                  <a:lnTo>
                    <a:pt x="154" y="440"/>
                  </a:lnTo>
                  <a:lnTo>
                    <a:pt x="148" y="438"/>
                  </a:lnTo>
                  <a:lnTo>
                    <a:pt x="140" y="432"/>
                  </a:lnTo>
                  <a:lnTo>
                    <a:pt x="134" y="424"/>
                  </a:lnTo>
                  <a:lnTo>
                    <a:pt x="132" y="418"/>
                  </a:lnTo>
                  <a:lnTo>
                    <a:pt x="132" y="412"/>
                  </a:lnTo>
                  <a:lnTo>
                    <a:pt x="132" y="410"/>
                  </a:lnTo>
                  <a:lnTo>
                    <a:pt x="132" y="366"/>
                  </a:lnTo>
                  <a:lnTo>
                    <a:pt x="132" y="272"/>
                  </a:lnTo>
                  <a:lnTo>
                    <a:pt x="134" y="164"/>
                  </a:lnTo>
                  <a:lnTo>
                    <a:pt x="136" y="84"/>
                  </a:lnTo>
                  <a:lnTo>
                    <a:pt x="136" y="82"/>
                  </a:lnTo>
                  <a:lnTo>
                    <a:pt x="136" y="80"/>
                  </a:lnTo>
                  <a:lnTo>
                    <a:pt x="134" y="82"/>
                  </a:lnTo>
                  <a:lnTo>
                    <a:pt x="132" y="82"/>
                  </a:lnTo>
                  <a:lnTo>
                    <a:pt x="122" y="92"/>
                  </a:lnTo>
                  <a:lnTo>
                    <a:pt x="110" y="102"/>
                  </a:lnTo>
                  <a:lnTo>
                    <a:pt x="100" y="112"/>
                  </a:lnTo>
                  <a:lnTo>
                    <a:pt x="88" y="126"/>
                  </a:lnTo>
                  <a:lnTo>
                    <a:pt x="80" y="144"/>
                  </a:lnTo>
                  <a:lnTo>
                    <a:pt x="72" y="166"/>
                  </a:lnTo>
                  <a:lnTo>
                    <a:pt x="64" y="190"/>
                  </a:lnTo>
                  <a:lnTo>
                    <a:pt x="58" y="218"/>
                  </a:lnTo>
                  <a:lnTo>
                    <a:pt x="58" y="220"/>
                  </a:lnTo>
                  <a:lnTo>
                    <a:pt x="60" y="220"/>
                  </a:lnTo>
                  <a:lnTo>
                    <a:pt x="62" y="220"/>
                  </a:lnTo>
                  <a:lnTo>
                    <a:pt x="70" y="222"/>
                  </a:lnTo>
                  <a:lnTo>
                    <a:pt x="72" y="226"/>
                  </a:lnTo>
                  <a:lnTo>
                    <a:pt x="76" y="230"/>
                  </a:lnTo>
                  <a:lnTo>
                    <a:pt x="78" y="236"/>
                  </a:lnTo>
                  <a:lnTo>
                    <a:pt x="76" y="244"/>
                  </a:lnTo>
                  <a:lnTo>
                    <a:pt x="72" y="248"/>
                  </a:lnTo>
                  <a:lnTo>
                    <a:pt x="70" y="252"/>
                  </a:lnTo>
                  <a:lnTo>
                    <a:pt x="62" y="254"/>
                  </a:lnTo>
                  <a:lnTo>
                    <a:pt x="60" y="254"/>
                  </a:lnTo>
                  <a:lnTo>
                    <a:pt x="58" y="254"/>
                  </a:lnTo>
                  <a:lnTo>
                    <a:pt x="58" y="256"/>
                  </a:lnTo>
                  <a:lnTo>
                    <a:pt x="58" y="260"/>
                  </a:lnTo>
                  <a:lnTo>
                    <a:pt x="58" y="264"/>
                  </a:lnTo>
                  <a:lnTo>
                    <a:pt x="58" y="270"/>
                  </a:lnTo>
                  <a:lnTo>
                    <a:pt x="56" y="274"/>
                  </a:lnTo>
                  <a:lnTo>
                    <a:pt x="48" y="282"/>
                  </a:lnTo>
                  <a:lnTo>
                    <a:pt x="42" y="288"/>
                  </a:lnTo>
                  <a:lnTo>
                    <a:pt x="36" y="290"/>
                  </a:lnTo>
                  <a:lnTo>
                    <a:pt x="30" y="290"/>
                  </a:lnTo>
                  <a:lnTo>
                    <a:pt x="26" y="290"/>
                  </a:lnTo>
                  <a:lnTo>
                    <a:pt x="20" y="288"/>
                  </a:lnTo>
                  <a:lnTo>
                    <a:pt x="12" y="282"/>
                  </a:lnTo>
                  <a:lnTo>
                    <a:pt x="6" y="274"/>
                  </a:lnTo>
                  <a:lnTo>
                    <a:pt x="4" y="270"/>
                  </a:lnTo>
                  <a:lnTo>
                    <a:pt x="2" y="264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39"/>
            <p:cNvSpPr/>
            <p:nvPr/>
          </p:nvSpPr>
          <p:spPr>
            <a:xfrm>
              <a:off x="7842250" y="2600325"/>
              <a:ext cx="123825" cy="133350"/>
            </a:xfrm>
            <a:custGeom>
              <a:avLst/>
              <a:gdLst/>
              <a:ahLst/>
              <a:cxnLst/>
              <a:rect l="l" t="t" r="r" b="b"/>
              <a:pathLst>
                <a:path w="78" h="84" extrusionOk="0">
                  <a:moveTo>
                    <a:pt x="60" y="10"/>
                  </a:moveTo>
                  <a:lnTo>
                    <a:pt x="60" y="10"/>
                  </a:lnTo>
                  <a:lnTo>
                    <a:pt x="58" y="10"/>
                  </a:lnTo>
                  <a:lnTo>
                    <a:pt x="60" y="8"/>
                  </a:lnTo>
                  <a:lnTo>
                    <a:pt x="60" y="6"/>
                  </a:lnTo>
                  <a:lnTo>
                    <a:pt x="46" y="6"/>
                  </a:lnTo>
                  <a:lnTo>
                    <a:pt x="32" y="4"/>
                  </a:lnTo>
                  <a:lnTo>
                    <a:pt x="18" y="2"/>
                  </a:lnTo>
                  <a:lnTo>
                    <a:pt x="4" y="0"/>
                  </a:lnTo>
                  <a:lnTo>
                    <a:pt x="2" y="14"/>
                  </a:lnTo>
                  <a:lnTo>
                    <a:pt x="0" y="26"/>
                  </a:lnTo>
                  <a:lnTo>
                    <a:pt x="0" y="40"/>
                  </a:lnTo>
                  <a:lnTo>
                    <a:pt x="0" y="56"/>
                  </a:lnTo>
                  <a:lnTo>
                    <a:pt x="0" y="62"/>
                  </a:lnTo>
                  <a:lnTo>
                    <a:pt x="2" y="66"/>
                  </a:lnTo>
                  <a:lnTo>
                    <a:pt x="8" y="76"/>
                  </a:lnTo>
                  <a:lnTo>
                    <a:pt x="16" y="82"/>
                  </a:lnTo>
                  <a:lnTo>
                    <a:pt x="22" y="82"/>
                  </a:lnTo>
                  <a:lnTo>
                    <a:pt x="28" y="84"/>
                  </a:lnTo>
                  <a:lnTo>
                    <a:pt x="34" y="82"/>
                  </a:lnTo>
                  <a:lnTo>
                    <a:pt x="40" y="82"/>
                  </a:lnTo>
                  <a:lnTo>
                    <a:pt x="48" y="76"/>
                  </a:lnTo>
                  <a:lnTo>
                    <a:pt x="54" y="66"/>
                  </a:lnTo>
                  <a:lnTo>
                    <a:pt x="56" y="62"/>
                  </a:lnTo>
                  <a:lnTo>
                    <a:pt x="56" y="56"/>
                  </a:lnTo>
                  <a:lnTo>
                    <a:pt x="56" y="54"/>
                  </a:lnTo>
                  <a:lnTo>
                    <a:pt x="56" y="52"/>
                  </a:lnTo>
                  <a:lnTo>
                    <a:pt x="56" y="50"/>
                  </a:lnTo>
                  <a:lnTo>
                    <a:pt x="56" y="48"/>
                  </a:lnTo>
                  <a:lnTo>
                    <a:pt x="58" y="48"/>
                  </a:lnTo>
                  <a:lnTo>
                    <a:pt x="60" y="48"/>
                  </a:lnTo>
                  <a:lnTo>
                    <a:pt x="68" y="46"/>
                  </a:lnTo>
                  <a:lnTo>
                    <a:pt x="72" y="42"/>
                  </a:lnTo>
                  <a:lnTo>
                    <a:pt x="76" y="36"/>
                  </a:lnTo>
                  <a:lnTo>
                    <a:pt x="78" y="28"/>
                  </a:lnTo>
                  <a:lnTo>
                    <a:pt x="76" y="20"/>
                  </a:lnTo>
                  <a:lnTo>
                    <a:pt x="72" y="16"/>
                  </a:lnTo>
                  <a:lnTo>
                    <a:pt x="68" y="12"/>
                  </a:lnTo>
                  <a:lnTo>
                    <a:pt x="60" y="1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39"/>
            <p:cNvSpPr/>
            <p:nvPr/>
          </p:nvSpPr>
          <p:spPr>
            <a:xfrm>
              <a:off x="7839075" y="2600325"/>
              <a:ext cx="130175" cy="136525"/>
            </a:xfrm>
            <a:custGeom>
              <a:avLst/>
              <a:gdLst/>
              <a:ahLst/>
              <a:cxnLst/>
              <a:rect l="l" t="t" r="r" b="b"/>
              <a:pathLst>
                <a:path w="82" h="86" extrusionOk="0">
                  <a:moveTo>
                    <a:pt x="4" y="0"/>
                  </a:moveTo>
                  <a:lnTo>
                    <a:pt x="4" y="0"/>
                  </a:lnTo>
                  <a:lnTo>
                    <a:pt x="2" y="14"/>
                  </a:lnTo>
                  <a:lnTo>
                    <a:pt x="0" y="28"/>
                  </a:lnTo>
                  <a:lnTo>
                    <a:pt x="0" y="42"/>
                  </a:lnTo>
                  <a:lnTo>
                    <a:pt x="0" y="56"/>
                  </a:lnTo>
                  <a:lnTo>
                    <a:pt x="0" y="62"/>
                  </a:lnTo>
                  <a:lnTo>
                    <a:pt x="2" y="66"/>
                  </a:lnTo>
                  <a:lnTo>
                    <a:pt x="6" y="72"/>
                  </a:lnTo>
                  <a:lnTo>
                    <a:pt x="10" y="78"/>
                  </a:lnTo>
                  <a:lnTo>
                    <a:pt x="12" y="80"/>
                  </a:lnTo>
                  <a:lnTo>
                    <a:pt x="18" y="82"/>
                  </a:lnTo>
                  <a:lnTo>
                    <a:pt x="24" y="84"/>
                  </a:lnTo>
                  <a:lnTo>
                    <a:pt x="30" y="86"/>
                  </a:lnTo>
                  <a:lnTo>
                    <a:pt x="36" y="84"/>
                  </a:lnTo>
                  <a:lnTo>
                    <a:pt x="42" y="82"/>
                  </a:lnTo>
                  <a:lnTo>
                    <a:pt x="46" y="80"/>
                  </a:lnTo>
                  <a:lnTo>
                    <a:pt x="52" y="78"/>
                  </a:lnTo>
                  <a:lnTo>
                    <a:pt x="56" y="72"/>
                  </a:lnTo>
                  <a:lnTo>
                    <a:pt x="58" y="66"/>
                  </a:lnTo>
                  <a:lnTo>
                    <a:pt x="58" y="62"/>
                  </a:lnTo>
                  <a:lnTo>
                    <a:pt x="58" y="56"/>
                  </a:lnTo>
                  <a:lnTo>
                    <a:pt x="58" y="54"/>
                  </a:lnTo>
                  <a:lnTo>
                    <a:pt x="58" y="52"/>
                  </a:lnTo>
                  <a:lnTo>
                    <a:pt x="60" y="52"/>
                  </a:lnTo>
                  <a:lnTo>
                    <a:pt x="60" y="48"/>
                  </a:lnTo>
                  <a:lnTo>
                    <a:pt x="62" y="48"/>
                  </a:lnTo>
                  <a:lnTo>
                    <a:pt x="70" y="46"/>
                  </a:lnTo>
                  <a:lnTo>
                    <a:pt x="76" y="42"/>
                  </a:lnTo>
                  <a:lnTo>
                    <a:pt x="80" y="36"/>
                  </a:lnTo>
                  <a:lnTo>
                    <a:pt x="82" y="28"/>
                  </a:lnTo>
                  <a:lnTo>
                    <a:pt x="80" y="20"/>
                  </a:lnTo>
                  <a:lnTo>
                    <a:pt x="76" y="16"/>
                  </a:lnTo>
                  <a:lnTo>
                    <a:pt x="70" y="12"/>
                  </a:lnTo>
                  <a:lnTo>
                    <a:pt x="62" y="10"/>
                  </a:lnTo>
                  <a:lnTo>
                    <a:pt x="62" y="8"/>
                  </a:lnTo>
                  <a:lnTo>
                    <a:pt x="62" y="6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48" y="4"/>
                  </a:lnTo>
                  <a:lnTo>
                    <a:pt x="32" y="2"/>
                  </a:lnTo>
                  <a:lnTo>
                    <a:pt x="18" y="0"/>
                  </a:lnTo>
                  <a:lnTo>
                    <a:pt x="4" y="0"/>
                  </a:lnTo>
                  <a:close/>
                  <a:moveTo>
                    <a:pt x="2" y="56"/>
                  </a:moveTo>
                  <a:lnTo>
                    <a:pt x="2" y="56"/>
                  </a:lnTo>
                  <a:lnTo>
                    <a:pt x="2" y="42"/>
                  </a:lnTo>
                  <a:lnTo>
                    <a:pt x="4" y="28"/>
                  </a:lnTo>
                  <a:lnTo>
                    <a:pt x="6" y="16"/>
                  </a:lnTo>
                  <a:lnTo>
                    <a:pt x="6" y="2"/>
                  </a:lnTo>
                  <a:lnTo>
                    <a:pt x="16" y="4"/>
                  </a:lnTo>
                  <a:lnTo>
                    <a:pt x="34" y="6"/>
                  </a:lnTo>
                  <a:lnTo>
                    <a:pt x="52" y="6"/>
                  </a:lnTo>
                  <a:lnTo>
                    <a:pt x="60" y="6"/>
                  </a:lnTo>
                  <a:lnTo>
                    <a:pt x="60" y="8"/>
                  </a:lnTo>
                  <a:lnTo>
                    <a:pt x="60" y="10"/>
                  </a:lnTo>
                  <a:lnTo>
                    <a:pt x="60" y="12"/>
                  </a:lnTo>
                  <a:lnTo>
                    <a:pt x="58" y="12"/>
                  </a:lnTo>
                  <a:lnTo>
                    <a:pt x="60" y="12"/>
                  </a:lnTo>
                  <a:lnTo>
                    <a:pt x="62" y="12"/>
                  </a:lnTo>
                  <a:lnTo>
                    <a:pt x="70" y="14"/>
                  </a:lnTo>
                  <a:lnTo>
                    <a:pt x="74" y="18"/>
                  </a:lnTo>
                  <a:lnTo>
                    <a:pt x="78" y="22"/>
                  </a:lnTo>
                  <a:lnTo>
                    <a:pt x="78" y="28"/>
                  </a:lnTo>
                  <a:lnTo>
                    <a:pt x="78" y="36"/>
                  </a:lnTo>
                  <a:lnTo>
                    <a:pt x="74" y="40"/>
                  </a:lnTo>
                  <a:lnTo>
                    <a:pt x="70" y="44"/>
                  </a:lnTo>
                  <a:lnTo>
                    <a:pt x="62" y="46"/>
                  </a:lnTo>
                  <a:lnTo>
                    <a:pt x="60" y="46"/>
                  </a:lnTo>
                  <a:lnTo>
                    <a:pt x="58" y="46"/>
                  </a:lnTo>
                  <a:lnTo>
                    <a:pt x="58" y="48"/>
                  </a:lnTo>
                  <a:lnTo>
                    <a:pt x="58" y="52"/>
                  </a:lnTo>
                  <a:lnTo>
                    <a:pt x="58" y="56"/>
                  </a:lnTo>
                  <a:lnTo>
                    <a:pt x="58" y="62"/>
                  </a:lnTo>
                  <a:lnTo>
                    <a:pt x="56" y="66"/>
                  </a:lnTo>
                  <a:lnTo>
                    <a:pt x="48" y="76"/>
                  </a:lnTo>
                  <a:lnTo>
                    <a:pt x="42" y="80"/>
                  </a:lnTo>
                  <a:lnTo>
                    <a:pt x="36" y="82"/>
                  </a:lnTo>
                  <a:lnTo>
                    <a:pt x="30" y="82"/>
                  </a:lnTo>
                  <a:lnTo>
                    <a:pt x="26" y="82"/>
                  </a:lnTo>
                  <a:lnTo>
                    <a:pt x="20" y="80"/>
                  </a:lnTo>
                  <a:lnTo>
                    <a:pt x="12" y="76"/>
                  </a:lnTo>
                  <a:lnTo>
                    <a:pt x="6" y="66"/>
                  </a:lnTo>
                  <a:lnTo>
                    <a:pt x="4" y="62"/>
                  </a:lnTo>
                  <a:lnTo>
                    <a:pt x="2" y="56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39"/>
            <p:cNvSpPr/>
            <p:nvPr/>
          </p:nvSpPr>
          <p:spPr>
            <a:xfrm>
              <a:off x="8483600" y="2600325"/>
              <a:ext cx="127000" cy="133350"/>
            </a:xfrm>
            <a:custGeom>
              <a:avLst/>
              <a:gdLst/>
              <a:ahLst/>
              <a:cxnLst/>
              <a:rect l="l" t="t" r="r" b="b"/>
              <a:pathLst>
                <a:path w="80" h="84" extrusionOk="0">
                  <a:moveTo>
                    <a:pt x="18" y="10"/>
                  </a:moveTo>
                  <a:lnTo>
                    <a:pt x="18" y="10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32" y="6"/>
                  </a:lnTo>
                  <a:lnTo>
                    <a:pt x="46" y="4"/>
                  </a:lnTo>
                  <a:lnTo>
                    <a:pt x="60" y="2"/>
                  </a:lnTo>
                  <a:lnTo>
                    <a:pt x="74" y="0"/>
                  </a:lnTo>
                  <a:lnTo>
                    <a:pt x="76" y="14"/>
                  </a:lnTo>
                  <a:lnTo>
                    <a:pt x="78" y="26"/>
                  </a:lnTo>
                  <a:lnTo>
                    <a:pt x="78" y="40"/>
                  </a:lnTo>
                  <a:lnTo>
                    <a:pt x="80" y="56"/>
                  </a:lnTo>
                  <a:lnTo>
                    <a:pt x="78" y="62"/>
                  </a:lnTo>
                  <a:lnTo>
                    <a:pt x="76" y="66"/>
                  </a:lnTo>
                  <a:lnTo>
                    <a:pt x="72" y="76"/>
                  </a:lnTo>
                  <a:lnTo>
                    <a:pt x="62" y="82"/>
                  </a:lnTo>
                  <a:lnTo>
                    <a:pt x="58" y="82"/>
                  </a:lnTo>
                  <a:lnTo>
                    <a:pt x="52" y="84"/>
                  </a:lnTo>
                  <a:lnTo>
                    <a:pt x="44" y="82"/>
                  </a:lnTo>
                  <a:lnTo>
                    <a:pt x="40" y="82"/>
                  </a:lnTo>
                  <a:lnTo>
                    <a:pt x="36" y="80"/>
                  </a:lnTo>
                  <a:lnTo>
                    <a:pt x="30" y="76"/>
                  </a:lnTo>
                  <a:lnTo>
                    <a:pt x="26" y="66"/>
                  </a:lnTo>
                  <a:lnTo>
                    <a:pt x="24" y="62"/>
                  </a:lnTo>
                  <a:lnTo>
                    <a:pt x="22" y="56"/>
                  </a:lnTo>
                  <a:lnTo>
                    <a:pt x="22" y="54"/>
                  </a:lnTo>
                  <a:lnTo>
                    <a:pt x="22" y="52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0" y="48"/>
                  </a:lnTo>
                  <a:lnTo>
                    <a:pt x="18" y="48"/>
                  </a:lnTo>
                  <a:lnTo>
                    <a:pt x="12" y="46"/>
                  </a:lnTo>
                  <a:lnTo>
                    <a:pt x="6" y="42"/>
                  </a:lnTo>
                  <a:lnTo>
                    <a:pt x="2" y="36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6" y="16"/>
                  </a:lnTo>
                  <a:lnTo>
                    <a:pt x="12" y="12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39"/>
            <p:cNvSpPr/>
            <p:nvPr/>
          </p:nvSpPr>
          <p:spPr>
            <a:xfrm>
              <a:off x="8480425" y="2600325"/>
              <a:ext cx="130175" cy="136525"/>
            </a:xfrm>
            <a:custGeom>
              <a:avLst/>
              <a:gdLst/>
              <a:ahLst/>
              <a:cxnLst/>
              <a:rect l="l" t="t" r="r" b="b"/>
              <a:pathLst>
                <a:path w="82" h="86" extrusionOk="0">
                  <a:moveTo>
                    <a:pt x="20" y="6"/>
                  </a:moveTo>
                  <a:lnTo>
                    <a:pt x="20" y="6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14" y="12"/>
                  </a:lnTo>
                  <a:lnTo>
                    <a:pt x="6" y="16"/>
                  </a:lnTo>
                  <a:lnTo>
                    <a:pt x="2" y="20"/>
                  </a:lnTo>
                  <a:lnTo>
                    <a:pt x="0" y="28"/>
                  </a:lnTo>
                  <a:lnTo>
                    <a:pt x="2" y="36"/>
                  </a:lnTo>
                  <a:lnTo>
                    <a:pt x="8" y="42"/>
                  </a:lnTo>
                  <a:lnTo>
                    <a:pt x="14" y="46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4" y="48"/>
                  </a:lnTo>
                  <a:lnTo>
                    <a:pt x="24" y="50"/>
                  </a:lnTo>
                  <a:lnTo>
                    <a:pt x="24" y="52"/>
                  </a:lnTo>
                  <a:lnTo>
                    <a:pt x="24" y="54"/>
                  </a:lnTo>
                  <a:lnTo>
                    <a:pt x="24" y="56"/>
                  </a:lnTo>
                  <a:lnTo>
                    <a:pt x="24" y="62"/>
                  </a:lnTo>
                  <a:lnTo>
                    <a:pt x="26" y="66"/>
                  </a:lnTo>
                  <a:lnTo>
                    <a:pt x="30" y="72"/>
                  </a:lnTo>
                  <a:lnTo>
                    <a:pt x="32" y="78"/>
                  </a:lnTo>
                  <a:lnTo>
                    <a:pt x="36" y="80"/>
                  </a:lnTo>
                  <a:lnTo>
                    <a:pt x="42" y="82"/>
                  </a:lnTo>
                  <a:lnTo>
                    <a:pt x="46" y="84"/>
                  </a:lnTo>
                  <a:lnTo>
                    <a:pt x="54" y="86"/>
                  </a:lnTo>
                  <a:lnTo>
                    <a:pt x="60" y="84"/>
                  </a:lnTo>
                  <a:lnTo>
                    <a:pt x="64" y="82"/>
                  </a:lnTo>
                  <a:lnTo>
                    <a:pt x="70" y="80"/>
                  </a:lnTo>
                  <a:lnTo>
                    <a:pt x="74" y="78"/>
                  </a:lnTo>
                  <a:lnTo>
                    <a:pt x="76" y="72"/>
                  </a:lnTo>
                  <a:lnTo>
                    <a:pt x="80" y="66"/>
                  </a:lnTo>
                  <a:lnTo>
                    <a:pt x="82" y="62"/>
                  </a:lnTo>
                  <a:lnTo>
                    <a:pt x="82" y="56"/>
                  </a:lnTo>
                  <a:lnTo>
                    <a:pt x="82" y="42"/>
                  </a:lnTo>
                  <a:lnTo>
                    <a:pt x="82" y="28"/>
                  </a:lnTo>
                  <a:lnTo>
                    <a:pt x="80" y="14"/>
                  </a:lnTo>
                  <a:lnTo>
                    <a:pt x="78" y="0"/>
                  </a:lnTo>
                  <a:lnTo>
                    <a:pt x="64" y="0"/>
                  </a:lnTo>
                  <a:lnTo>
                    <a:pt x="48" y="2"/>
                  </a:lnTo>
                  <a:lnTo>
                    <a:pt x="34" y="4"/>
                  </a:lnTo>
                  <a:lnTo>
                    <a:pt x="20" y="6"/>
                  </a:lnTo>
                  <a:close/>
                  <a:moveTo>
                    <a:pt x="76" y="2"/>
                  </a:moveTo>
                  <a:lnTo>
                    <a:pt x="76" y="2"/>
                  </a:lnTo>
                  <a:lnTo>
                    <a:pt x="78" y="16"/>
                  </a:lnTo>
                  <a:lnTo>
                    <a:pt x="78" y="28"/>
                  </a:lnTo>
                  <a:lnTo>
                    <a:pt x="80" y="42"/>
                  </a:lnTo>
                  <a:lnTo>
                    <a:pt x="80" y="56"/>
                  </a:lnTo>
                  <a:lnTo>
                    <a:pt x="80" y="62"/>
                  </a:lnTo>
                  <a:lnTo>
                    <a:pt x="78" y="66"/>
                  </a:lnTo>
                  <a:lnTo>
                    <a:pt x="72" y="76"/>
                  </a:lnTo>
                  <a:lnTo>
                    <a:pt x="62" y="80"/>
                  </a:lnTo>
                  <a:lnTo>
                    <a:pt x="60" y="82"/>
                  </a:lnTo>
                  <a:lnTo>
                    <a:pt x="54" y="82"/>
                  </a:lnTo>
                  <a:lnTo>
                    <a:pt x="46" y="82"/>
                  </a:lnTo>
                  <a:lnTo>
                    <a:pt x="44" y="80"/>
                  </a:lnTo>
                  <a:lnTo>
                    <a:pt x="34" y="76"/>
                  </a:lnTo>
                  <a:lnTo>
                    <a:pt x="28" y="66"/>
                  </a:lnTo>
                  <a:lnTo>
                    <a:pt x="28" y="62"/>
                  </a:lnTo>
                  <a:lnTo>
                    <a:pt x="26" y="56"/>
                  </a:lnTo>
                  <a:lnTo>
                    <a:pt x="26" y="54"/>
                  </a:lnTo>
                  <a:lnTo>
                    <a:pt x="26" y="52"/>
                  </a:lnTo>
                  <a:lnTo>
                    <a:pt x="26" y="48"/>
                  </a:lnTo>
                  <a:lnTo>
                    <a:pt x="26" y="46"/>
                  </a:lnTo>
                  <a:lnTo>
                    <a:pt x="24" y="46"/>
                  </a:lnTo>
                  <a:lnTo>
                    <a:pt x="22" y="46"/>
                  </a:lnTo>
                  <a:lnTo>
                    <a:pt x="20" y="46"/>
                  </a:lnTo>
                  <a:lnTo>
                    <a:pt x="16" y="44"/>
                  </a:lnTo>
                  <a:lnTo>
                    <a:pt x="10" y="40"/>
                  </a:lnTo>
                  <a:lnTo>
                    <a:pt x="6" y="36"/>
                  </a:lnTo>
                  <a:lnTo>
                    <a:pt x="4" y="28"/>
                  </a:lnTo>
                  <a:lnTo>
                    <a:pt x="6" y="22"/>
                  </a:lnTo>
                  <a:lnTo>
                    <a:pt x="10" y="18"/>
                  </a:lnTo>
                  <a:lnTo>
                    <a:pt x="16" y="14"/>
                  </a:lnTo>
                  <a:lnTo>
                    <a:pt x="20" y="12"/>
                  </a:lnTo>
                  <a:lnTo>
                    <a:pt x="22" y="12"/>
                  </a:lnTo>
                  <a:lnTo>
                    <a:pt x="24" y="12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30" y="6"/>
                  </a:lnTo>
                  <a:lnTo>
                    <a:pt x="50" y="6"/>
                  </a:lnTo>
                  <a:lnTo>
                    <a:pt x="68" y="4"/>
                  </a:lnTo>
                  <a:lnTo>
                    <a:pt x="76" y="2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39"/>
            <p:cNvSpPr/>
            <p:nvPr/>
          </p:nvSpPr>
          <p:spPr>
            <a:xfrm>
              <a:off x="8045450" y="2562225"/>
              <a:ext cx="358775" cy="273050"/>
            </a:xfrm>
            <a:custGeom>
              <a:avLst/>
              <a:gdLst/>
              <a:ahLst/>
              <a:cxnLst/>
              <a:rect l="l" t="t" r="r" b="b"/>
              <a:pathLst>
                <a:path w="226" h="172" extrusionOk="0">
                  <a:moveTo>
                    <a:pt x="0" y="0"/>
                  </a:moveTo>
                  <a:lnTo>
                    <a:pt x="0" y="44"/>
                  </a:lnTo>
                  <a:lnTo>
                    <a:pt x="0" y="86"/>
                  </a:lnTo>
                  <a:lnTo>
                    <a:pt x="0" y="130"/>
                  </a:lnTo>
                  <a:lnTo>
                    <a:pt x="0" y="172"/>
                  </a:lnTo>
                  <a:lnTo>
                    <a:pt x="22" y="172"/>
                  </a:lnTo>
                  <a:lnTo>
                    <a:pt x="46" y="172"/>
                  </a:lnTo>
                  <a:lnTo>
                    <a:pt x="68" y="172"/>
                  </a:lnTo>
                  <a:lnTo>
                    <a:pt x="94" y="172"/>
                  </a:lnTo>
                  <a:lnTo>
                    <a:pt x="94" y="166"/>
                  </a:lnTo>
                  <a:lnTo>
                    <a:pt x="94" y="158"/>
                  </a:lnTo>
                  <a:lnTo>
                    <a:pt x="94" y="150"/>
                  </a:lnTo>
                  <a:lnTo>
                    <a:pt x="94" y="144"/>
                  </a:lnTo>
                  <a:lnTo>
                    <a:pt x="94" y="136"/>
                  </a:lnTo>
                  <a:lnTo>
                    <a:pt x="98" y="130"/>
                  </a:lnTo>
                  <a:lnTo>
                    <a:pt x="106" y="124"/>
                  </a:lnTo>
                  <a:lnTo>
                    <a:pt x="114" y="122"/>
                  </a:lnTo>
                  <a:lnTo>
                    <a:pt x="122" y="124"/>
                  </a:lnTo>
                  <a:lnTo>
                    <a:pt x="128" y="130"/>
                  </a:lnTo>
                  <a:lnTo>
                    <a:pt x="134" y="136"/>
                  </a:lnTo>
                  <a:lnTo>
                    <a:pt x="136" y="144"/>
                  </a:lnTo>
                  <a:lnTo>
                    <a:pt x="136" y="150"/>
                  </a:lnTo>
                  <a:lnTo>
                    <a:pt x="136" y="158"/>
                  </a:lnTo>
                  <a:lnTo>
                    <a:pt x="136" y="166"/>
                  </a:lnTo>
                  <a:lnTo>
                    <a:pt x="136" y="172"/>
                  </a:lnTo>
                  <a:lnTo>
                    <a:pt x="158" y="172"/>
                  </a:lnTo>
                  <a:lnTo>
                    <a:pt x="180" y="172"/>
                  </a:lnTo>
                  <a:lnTo>
                    <a:pt x="202" y="172"/>
                  </a:lnTo>
                  <a:lnTo>
                    <a:pt x="226" y="172"/>
                  </a:lnTo>
                  <a:lnTo>
                    <a:pt x="226" y="130"/>
                  </a:lnTo>
                  <a:lnTo>
                    <a:pt x="226" y="86"/>
                  </a:lnTo>
                  <a:lnTo>
                    <a:pt x="226" y="44"/>
                  </a:lnTo>
                  <a:lnTo>
                    <a:pt x="226" y="0"/>
                  </a:lnTo>
                  <a:lnTo>
                    <a:pt x="168" y="0"/>
                  </a:lnTo>
                  <a:lnTo>
                    <a:pt x="112" y="0"/>
                  </a:lnTo>
                  <a:lnTo>
                    <a:pt x="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39"/>
            <p:cNvSpPr/>
            <p:nvPr/>
          </p:nvSpPr>
          <p:spPr>
            <a:xfrm>
              <a:off x="7874000" y="2251075"/>
              <a:ext cx="701675" cy="311150"/>
            </a:xfrm>
            <a:custGeom>
              <a:avLst/>
              <a:gdLst/>
              <a:ahLst/>
              <a:cxnLst/>
              <a:rect l="l" t="t" r="r" b="b"/>
              <a:pathLst>
                <a:path w="442" h="196" extrusionOk="0">
                  <a:moveTo>
                    <a:pt x="352" y="34"/>
                  </a:moveTo>
                  <a:lnTo>
                    <a:pt x="352" y="34"/>
                  </a:lnTo>
                  <a:lnTo>
                    <a:pt x="364" y="40"/>
                  </a:lnTo>
                  <a:lnTo>
                    <a:pt x="374" y="46"/>
                  </a:lnTo>
                  <a:lnTo>
                    <a:pt x="386" y="58"/>
                  </a:lnTo>
                  <a:lnTo>
                    <a:pt x="400" y="72"/>
                  </a:lnTo>
                  <a:lnTo>
                    <a:pt x="414" y="88"/>
                  </a:lnTo>
                  <a:lnTo>
                    <a:pt x="428" y="108"/>
                  </a:lnTo>
                  <a:lnTo>
                    <a:pt x="442" y="134"/>
                  </a:lnTo>
                  <a:lnTo>
                    <a:pt x="426" y="138"/>
                  </a:lnTo>
                  <a:lnTo>
                    <a:pt x="410" y="146"/>
                  </a:lnTo>
                  <a:lnTo>
                    <a:pt x="396" y="150"/>
                  </a:lnTo>
                  <a:lnTo>
                    <a:pt x="380" y="158"/>
                  </a:lnTo>
                  <a:lnTo>
                    <a:pt x="376" y="150"/>
                  </a:lnTo>
                  <a:lnTo>
                    <a:pt x="368" y="138"/>
                  </a:lnTo>
                  <a:lnTo>
                    <a:pt x="362" y="130"/>
                  </a:lnTo>
                  <a:lnTo>
                    <a:pt x="352" y="122"/>
                  </a:lnTo>
                  <a:lnTo>
                    <a:pt x="344" y="114"/>
                  </a:lnTo>
                  <a:lnTo>
                    <a:pt x="334" y="108"/>
                  </a:lnTo>
                  <a:lnTo>
                    <a:pt x="334" y="132"/>
                  </a:lnTo>
                  <a:lnTo>
                    <a:pt x="334" y="152"/>
                  </a:lnTo>
                  <a:lnTo>
                    <a:pt x="334" y="176"/>
                  </a:lnTo>
                  <a:lnTo>
                    <a:pt x="334" y="196"/>
                  </a:lnTo>
                  <a:lnTo>
                    <a:pt x="276" y="196"/>
                  </a:lnTo>
                  <a:lnTo>
                    <a:pt x="220" y="196"/>
                  </a:lnTo>
                  <a:lnTo>
                    <a:pt x="164" y="196"/>
                  </a:lnTo>
                  <a:lnTo>
                    <a:pt x="108" y="196"/>
                  </a:lnTo>
                  <a:lnTo>
                    <a:pt x="108" y="176"/>
                  </a:lnTo>
                  <a:lnTo>
                    <a:pt x="108" y="152"/>
                  </a:lnTo>
                  <a:lnTo>
                    <a:pt x="108" y="132"/>
                  </a:lnTo>
                  <a:lnTo>
                    <a:pt x="108" y="108"/>
                  </a:lnTo>
                  <a:lnTo>
                    <a:pt x="96" y="114"/>
                  </a:lnTo>
                  <a:lnTo>
                    <a:pt x="88" y="122"/>
                  </a:lnTo>
                  <a:lnTo>
                    <a:pt x="80" y="130"/>
                  </a:lnTo>
                  <a:lnTo>
                    <a:pt x="74" y="138"/>
                  </a:lnTo>
                  <a:lnTo>
                    <a:pt x="66" y="150"/>
                  </a:lnTo>
                  <a:lnTo>
                    <a:pt x="64" y="158"/>
                  </a:lnTo>
                  <a:lnTo>
                    <a:pt x="48" y="150"/>
                  </a:lnTo>
                  <a:lnTo>
                    <a:pt x="32" y="146"/>
                  </a:lnTo>
                  <a:lnTo>
                    <a:pt x="16" y="138"/>
                  </a:lnTo>
                  <a:lnTo>
                    <a:pt x="0" y="134"/>
                  </a:lnTo>
                  <a:lnTo>
                    <a:pt x="2" y="126"/>
                  </a:lnTo>
                  <a:lnTo>
                    <a:pt x="8" y="112"/>
                  </a:lnTo>
                  <a:lnTo>
                    <a:pt x="22" y="90"/>
                  </a:lnTo>
                  <a:lnTo>
                    <a:pt x="32" y="78"/>
                  </a:lnTo>
                  <a:lnTo>
                    <a:pt x="42" y="66"/>
                  </a:lnTo>
                  <a:lnTo>
                    <a:pt x="56" y="54"/>
                  </a:lnTo>
                  <a:lnTo>
                    <a:pt x="70" y="44"/>
                  </a:lnTo>
                  <a:lnTo>
                    <a:pt x="90" y="30"/>
                  </a:lnTo>
                  <a:lnTo>
                    <a:pt x="110" y="22"/>
                  </a:lnTo>
                  <a:lnTo>
                    <a:pt x="134" y="14"/>
                  </a:lnTo>
                  <a:lnTo>
                    <a:pt x="158" y="6"/>
                  </a:lnTo>
                  <a:lnTo>
                    <a:pt x="188" y="2"/>
                  </a:lnTo>
                  <a:lnTo>
                    <a:pt x="222" y="0"/>
                  </a:lnTo>
                  <a:lnTo>
                    <a:pt x="234" y="0"/>
                  </a:lnTo>
                  <a:lnTo>
                    <a:pt x="268" y="4"/>
                  </a:lnTo>
                  <a:lnTo>
                    <a:pt x="290" y="10"/>
                  </a:lnTo>
                  <a:lnTo>
                    <a:pt x="310" y="14"/>
                  </a:lnTo>
                  <a:lnTo>
                    <a:pt x="332" y="24"/>
                  </a:lnTo>
                  <a:lnTo>
                    <a:pt x="352" y="34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39"/>
            <p:cNvSpPr/>
            <p:nvPr/>
          </p:nvSpPr>
          <p:spPr>
            <a:xfrm>
              <a:off x="7883525" y="2276475"/>
              <a:ext cx="222250" cy="190500"/>
            </a:xfrm>
            <a:custGeom>
              <a:avLst/>
              <a:gdLst/>
              <a:ahLst/>
              <a:cxnLst/>
              <a:rect l="l" t="t" r="r" b="b"/>
              <a:pathLst>
                <a:path w="140" h="120" extrusionOk="0">
                  <a:moveTo>
                    <a:pt x="0" y="118"/>
                  </a:moveTo>
                  <a:lnTo>
                    <a:pt x="0" y="120"/>
                  </a:lnTo>
                  <a:lnTo>
                    <a:pt x="2" y="120"/>
                  </a:lnTo>
                  <a:lnTo>
                    <a:pt x="4" y="120"/>
                  </a:lnTo>
                  <a:lnTo>
                    <a:pt x="6" y="120"/>
                  </a:lnTo>
                  <a:lnTo>
                    <a:pt x="14" y="106"/>
                  </a:lnTo>
                  <a:lnTo>
                    <a:pt x="22" y="90"/>
                  </a:lnTo>
                  <a:lnTo>
                    <a:pt x="34" y="74"/>
                  </a:lnTo>
                  <a:lnTo>
                    <a:pt x="54" y="54"/>
                  </a:lnTo>
                  <a:lnTo>
                    <a:pt x="64" y="44"/>
                  </a:lnTo>
                  <a:lnTo>
                    <a:pt x="76" y="36"/>
                  </a:lnTo>
                  <a:lnTo>
                    <a:pt x="90" y="28"/>
                  </a:lnTo>
                  <a:lnTo>
                    <a:pt x="104" y="20"/>
                  </a:lnTo>
                  <a:lnTo>
                    <a:pt x="120" y="14"/>
                  </a:lnTo>
                  <a:lnTo>
                    <a:pt x="140" y="8"/>
                  </a:lnTo>
                  <a:lnTo>
                    <a:pt x="138" y="6"/>
                  </a:lnTo>
                  <a:lnTo>
                    <a:pt x="138" y="4"/>
                  </a:lnTo>
                  <a:lnTo>
                    <a:pt x="138" y="2"/>
                  </a:lnTo>
                  <a:lnTo>
                    <a:pt x="138" y="0"/>
                  </a:lnTo>
                  <a:lnTo>
                    <a:pt x="120" y="8"/>
                  </a:lnTo>
                  <a:lnTo>
                    <a:pt x="104" y="14"/>
                  </a:lnTo>
                  <a:lnTo>
                    <a:pt x="88" y="22"/>
                  </a:lnTo>
                  <a:lnTo>
                    <a:pt x="74" y="30"/>
                  </a:lnTo>
                  <a:lnTo>
                    <a:pt x="60" y="40"/>
                  </a:lnTo>
                  <a:lnTo>
                    <a:pt x="48" y="50"/>
                  </a:lnTo>
                  <a:lnTo>
                    <a:pt x="30" y="70"/>
                  </a:lnTo>
                  <a:lnTo>
                    <a:pt x="16" y="88"/>
                  </a:lnTo>
                  <a:lnTo>
                    <a:pt x="6" y="104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39"/>
            <p:cNvSpPr/>
            <p:nvPr/>
          </p:nvSpPr>
          <p:spPr>
            <a:xfrm>
              <a:off x="7902575" y="2295525"/>
              <a:ext cx="215900" cy="180975"/>
            </a:xfrm>
            <a:custGeom>
              <a:avLst/>
              <a:gdLst/>
              <a:ahLst/>
              <a:cxnLst/>
              <a:rect l="l" t="t" r="r" b="b"/>
              <a:pathLst>
                <a:path w="136" h="114" extrusionOk="0">
                  <a:moveTo>
                    <a:pt x="0" y="112"/>
                  </a:moveTo>
                  <a:lnTo>
                    <a:pt x="2" y="112"/>
                  </a:lnTo>
                  <a:lnTo>
                    <a:pt x="2" y="114"/>
                  </a:lnTo>
                  <a:lnTo>
                    <a:pt x="4" y="114"/>
                  </a:lnTo>
                  <a:lnTo>
                    <a:pt x="6" y="114"/>
                  </a:lnTo>
                  <a:lnTo>
                    <a:pt x="12" y="100"/>
                  </a:lnTo>
                  <a:lnTo>
                    <a:pt x="20" y="86"/>
                  </a:lnTo>
                  <a:lnTo>
                    <a:pt x="32" y="70"/>
                  </a:lnTo>
                  <a:lnTo>
                    <a:pt x="50" y="50"/>
                  </a:lnTo>
                  <a:lnTo>
                    <a:pt x="62" y="42"/>
                  </a:lnTo>
                  <a:lnTo>
                    <a:pt x="74" y="32"/>
                  </a:lnTo>
                  <a:lnTo>
                    <a:pt x="86" y="26"/>
                  </a:lnTo>
                  <a:lnTo>
                    <a:pt x="102" y="16"/>
                  </a:lnTo>
                  <a:lnTo>
                    <a:pt x="118" y="12"/>
                  </a:lnTo>
                  <a:lnTo>
                    <a:pt x="136" y="6"/>
                  </a:lnTo>
                  <a:lnTo>
                    <a:pt x="136" y="4"/>
                  </a:lnTo>
                  <a:lnTo>
                    <a:pt x="136" y="2"/>
                  </a:lnTo>
                  <a:lnTo>
                    <a:pt x="134" y="0"/>
                  </a:lnTo>
                  <a:lnTo>
                    <a:pt x="116" y="4"/>
                  </a:lnTo>
                  <a:lnTo>
                    <a:pt x="98" y="12"/>
                  </a:lnTo>
                  <a:lnTo>
                    <a:pt x="84" y="20"/>
                  </a:lnTo>
                  <a:lnTo>
                    <a:pt x="70" y="28"/>
                  </a:lnTo>
                  <a:lnTo>
                    <a:pt x="58" y="36"/>
                  </a:lnTo>
                  <a:lnTo>
                    <a:pt x="48" y="46"/>
                  </a:lnTo>
                  <a:lnTo>
                    <a:pt x="28" y="64"/>
                  </a:lnTo>
                  <a:lnTo>
                    <a:pt x="16" y="84"/>
                  </a:lnTo>
                  <a:lnTo>
                    <a:pt x="6" y="98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39"/>
            <p:cNvSpPr/>
            <p:nvPr/>
          </p:nvSpPr>
          <p:spPr>
            <a:xfrm>
              <a:off x="8343900" y="2276475"/>
              <a:ext cx="222250" cy="190500"/>
            </a:xfrm>
            <a:custGeom>
              <a:avLst/>
              <a:gdLst/>
              <a:ahLst/>
              <a:cxnLst/>
              <a:rect l="l" t="t" r="r" b="b"/>
              <a:pathLst>
                <a:path w="140" h="120" extrusionOk="0">
                  <a:moveTo>
                    <a:pt x="0" y="8"/>
                  </a:moveTo>
                  <a:lnTo>
                    <a:pt x="0" y="8"/>
                  </a:lnTo>
                  <a:lnTo>
                    <a:pt x="18" y="14"/>
                  </a:lnTo>
                  <a:lnTo>
                    <a:pt x="34" y="20"/>
                  </a:lnTo>
                  <a:lnTo>
                    <a:pt x="50" y="28"/>
                  </a:lnTo>
                  <a:lnTo>
                    <a:pt x="64" y="36"/>
                  </a:lnTo>
                  <a:lnTo>
                    <a:pt x="76" y="44"/>
                  </a:lnTo>
                  <a:lnTo>
                    <a:pt x="86" y="54"/>
                  </a:lnTo>
                  <a:lnTo>
                    <a:pt x="104" y="74"/>
                  </a:lnTo>
                  <a:lnTo>
                    <a:pt x="118" y="90"/>
                  </a:lnTo>
                  <a:lnTo>
                    <a:pt x="128" y="106"/>
                  </a:lnTo>
                  <a:lnTo>
                    <a:pt x="134" y="120"/>
                  </a:lnTo>
                  <a:lnTo>
                    <a:pt x="136" y="120"/>
                  </a:lnTo>
                  <a:lnTo>
                    <a:pt x="138" y="120"/>
                  </a:lnTo>
                  <a:lnTo>
                    <a:pt x="140" y="118"/>
                  </a:lnTo>
                  <a:lnTo>
                    <a:pt x="132" y="104"/>
                  </a:lnTo>
                  <a:lnTo>
                    <a:pt x="124" y="88"/>
                  </a:lnTo>
                  <a:lnTo>
                    <a:pt x="110" y="70"/>
                  </a:lnTo>
                  <a:lnTo>
                    <a:pt x="90" y="50"/>
                  </a:lnTo>
                  <a:lnTo>
                    <a:pt x="80" y="40"/>
                  </a:lnTo>
                  <a:lnTo>
                    <a:pt x="68" y="30"/>
                  </a:lnTo>
                  <a:lnTo>
                    <a:pt x="54" y="22"/>
                  </a:lnTo>
                  <a:lnTo>
                    <a:pt x="38" y="14"/>
                  </a:lnTo>
                  <a:lnTo>
                    <a:pt x="20" y="8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39"/>
            <p:cNvSpPr/>
            <p:nvPr/>
          </p:nvSpPr>
          <p:spPr>
            <a:xfrm>
              <a:off x="8331200" y="2295525"/>
              <a:ext cx="215900" cy="180975"/>
            </a:xfrm>
            <a:custGeom>
              <a:avLst/>
              <a:gdLst/>
              <a:ahLst/>
              <a:cxnLst/>
              <a:rect l="l" t="t" r="r" b="b"/>
              <a:pathLst>
                <a:path w="136" h="114" extrusionOk="0">
                  <a:moveTo>
                    <a:pt x="0" y="6"/>
                  </a:moveTo>
                  <a:lnTo>
                    <a:pt x="0" y="6"/>
                  </a:lnTo>
                  <a:lnTo>
                    <a:pt x="18" y="12"/>
                  </a:lnTo>
                  <a:lnTo>
                    <a:pt x="34" y="16"/>
                  </a:lnTo>
                  <a:lnTo>
                    <a:pt x="50" y="26"/>
                  </a:lnTo>
                  <a:lnTo>
                    <a:pt x="64" y="32"/>
                  </a:lnTo>
                  <a:lnTo>
                    <a:pt x="74" y="42"/>
                  </a:lnTo>
                  <a:lnTo>
                    <a:pt x="84" y="50"/>
                  </a:lnTo>
                  <a:lnTo>
                    <a:pt x="102" y="70"/>
                  </a:lnTo>
                  <a:lnTo>
                    <a:pt x="116" y="86"/>
                  </a:lnTo>
                  <a:lnTo>
                    <a:pt x="124" y="100"/>
                  </a:lnTo>
                  <a:lnTo>
                    <a:pt x="130" y="114"/>
                  </a:lnTo>
                  <a:lnTo>
                    <a:pt x="132" y="114"/>
                  </a:lnTo>
                  <a:lnTo>
                    <a:pt x="134" y="114"/>
                  </a:lnTo>
                  <a:lnTo>
                    <a:pt x="134" y="112"/>
                  </a:lnTo>
                  <a:lnTo>
                    <a:pt x="136" y="112"/>
                  </a:lnTo>
                  <a:lnTo>
                    <a:pt x="130" y="98"/>
                  </a:lnTo>
                  <a:lnTo>
                    <a:pt x="122" y="84"/>
                  </a:lnTo>
                  <a:lnTo>
                    <a:pt x="108" y="64"/>
                  </a:lnTo>
                  <a:lnTo>
                    <a:pt x="90" y="46"/>
                  </a:lnTo>
                  <a:lnTo>
                    <a:pt x="80" y="36"/>
                  </a:lnTo>
                  <a:lnTo>
                    <a:pt x="66" y="28"/>
                  </a:lnTo>
                  <a:lnTo>
                    <a:pt x="52" y="20"/>
                  </a:lnTo>
                  <a:lnTo>
                    <a:pt x="36" y="12"/>
                  </a:lnTo>
                  <a:lnTo>
                    <a:pt x="20" y="4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39"/>
            <p:cNvSpPr/>
            <p:nvPr/>
          </p:nvSpPr>
          <p:spPr>
            <a:xfrm>
              <a:off x="8096250" y="2219325"/>
              <a:ext cx="263525" cy="111125"/>
            </a:xfrm>
            <a:custGeom>
              <a:avLst/>
              <a:gdLst/>
              <a:ahLst/>
              <a:cxnLst/>
              <a:rect l="l" t="t" r="r" b="b"/>
              <a:pathLst>
                <a:path w="166" h="70" extrusionOk="0">
                  <a:moveTo>
                    <a:pt x="166" y="34"/>
                  </a:moveTo>
                  <a:lnTo>
                    <a:pt x="166" y="34"/>
                  </a:lnTo>
                  <a:lnTo>
                    <a:pt x="164" y="42"/>
                  </a:lnTo>
                  <a:lnTo>
                    <a:pt x="158" y="48"/>
                  </a:lnTo>
                  <a:lnTo>
                    <a:pt x="152" y="54"/>
                  </a:lnTo>
                  <a:lnTo>
                    <a:pt x="140" y="60"/>
                  </a:lnTo>
                  <a:lnTo>
                    <a:pt x="130" y="64"/>
                  </a:lnTo>
                  <a:lnTo>
                    <a:pt x="116" y="66"/>
                  </a:lnTo>
                  <a:lnTo>
                    <a:pt x="100" y="68"/>
                  </a:lnTo>
                  <a:lnTo>
                    <a:pt x="84" y="70"/>
                  </a:lnTo>
                  <a:lnTo>
                    <a:pt x="66" y="68"/>
                  </a:lnTo>
                  <a:lnTo>
                    <a:pt x="52" y="66"/>
                  </a:lnTo>
                  <a:lnTo>
                    <a:pt x="38" y="64"/>
                  </a:lnTo>
                  <a:lnTo>
                    <a:pt x="26" y="60"/>
                  </a:lnTo>
                  <a:lnTo>
                    <a:pt x="16" y="54"/>
                  </a:lnTo>
                  <a:lnTo>
                    <a:pt x="8" y="48"/>
                  </a:lnTo>
                  <a:lnTo>
                    <a:pt x="2" y="42"/>
                  </a:lnTo>
                  <a:lnTo>
                    <a:pt x="0" y="34"/>
                  </a:lnTo>
                  <a:lnTo>
                    <a:pt x="2" y="28"/>
                  </a:lnTo>
                  <a:lnTo>
                    <a:pt x="8" y="20"/>
                  </a:lnTo>
                  <a:lnTo>
                    <a:pt x="16" y="14"/>
                  </a:lnTo>
                  <a:lnTo>
                    <a:pt x="26" y="10"/>
                  </a:lnTo>
                  <a:lnTo>
                    <a:pt x="38" y="4"/>
                  </a:lnTo>
                  <a:lnTo>
                    <a:pt x="52" y="2"/>
                  </a:lnTo>
                  <a:lnTo>
                    <a:pt x="66" y="0"/>
                  </a:lnTo>
                  <a:lnTo>
                    <a:pt x="84" y="0"/>
                  </a:lnTo>
                  <a:lnTo>
                    <a:pt x="100" y="0"/>
                  </a:lnTo>
                  <a:lnTo>
                    <a:pt x="116" y="2"/>
                  </a:lnTo>
                  <a:lnTo>
                    <a:pt x="130" y="4"/>
                  </a:lnTo>
                  <a:lnTo>
                    <a:pt x="140" y="10"/>
                  </a:lnTo>
                  <a:lnTo>
                    <a:pt x="152" y="14"/>
                  </a:lnTo>
                  <a:lnTo>
                    <a:pt x="158" y="20"/>
                  </a:lnTo>
                  <a:lnTo>
                    <a:pt x="164" y="28"/>
                  </a:lnTo>
                  <a:lnTo>
                    <a:pt x="166" y="34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39"/>
            <p:cNvSpPr/>
            <p:nvPr/>
          </p:nvSpPr>
          <p:spPr>
            <a:xfrm>
              <a:off x="8054975" y="2568575"/>
              <a:ext cx="9525" cy="263525"/>
            </a:xfrm>
            <a:custGeom>
              <a:avLst/>
              <a:gdLst/>
              <a:ahLst/>
              <a:cxnLst/>
              <a:rect l="l" t="t" r="r" b="b"/>
              <a:pathLst>
                <a:path w="6" h="166" extrusionOk="0">
                  <a:moveTo>
                    <a:pt x="0" y="0"/>
                  </a:moveTo>
                  <a:lnTo>
                    <a:pt x="0" y="40"/>
                  </a:lnTo>
                  <a:lnTo>
                    <a:pt x="0" y="84"/>
                  </a:lnTo>
                  <a:lnTo>
                    <a:pt x="0" y="124"/>
                  </a:lnTo>
                  <a:lnTo>
                    <a:pt x="0" y="166"/>
                  </a:lnTo>
                  <a:lnTo>
                    <a:pt x="2" y="166"/>
                  </a:lnTo>
                  <a:lnTo>
                    <a:pt x="4" y="166"/>
                  </a:lnTo>
                  <a:lnTo>
                    <a:pt x="6" y="166"/>
                  </a:lnTo>
                  <a:lnTo>
                    <a:pt x="6" y="124"/>
                  </a:lnTo>
                  <a:lnTo>
                    <a:pt x="6" y="84"/>
                  </a:lnTo>
                  <a:lnTo>
                    <a:pt x="6" y="4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39"/>
            <p:cNvSpPr/>
            <p:nvPr/>
          </p:nvSpPr>
          <p:spPr>
            <a:xfrm>
              <a:off x="8385175" y="2568575"/>
              <a:ext cx="9525" cy="263525"/>
            </a:xfrm>
            <a:custGeom>
              <a:avLst/>
              <a:gdLst/>
              <a:ahLst/>
              <a:cxnLst/>
              <a:rect l="l" t="t" r="r" b="b"/>
              <a:pathLst>
                <a:path w="6" h="166" extrusionOk="0">
                  <a:moveTo>
                    <a:pt x="0" y="0"/>
                  </a:moveTo>
                  <a:lnTo>
                    <a:pt x="0" y="40"/>
                  </a:lnTo>
                  <a:lnTo>
                    <a:pt x="0" y="84"/>
                  </a:lnTo>
                  <a:lnTo>
                    <a:pt x="0" y="124"/>
                  </a:lnTo>
                  <a:lnTo>
                    <a:pt x="0" y="166"/>
                  </a:lnTo>
                  <a:lnTo>
                    <a:pt x="2" y="166"/>
                  </a:lnTo>
                  <a:lnTo>
                    <a:pt x="4" y="166"/>
                  </a:lnTo>
                  <a:lnTo>
                    <a:pt x="6" y="166"/>
                  </a:lnTo>
                  <a:lnTo>
                    <a:pt x="6" y="124"/>
                  </a:lnTo>
                  <a:lnTo>
                    <a:pt x="6" y="84"/>
                  </a:lnTo>
                  <a:lnTo>
                    <a:pt x="6" y="4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39"/>
            <p:cNvSpPr/>
            <p:nvPr/>
          </p:nvSpPr>
          <p:spPr>
            <a:xfrm>
              <a:off x="8045450" y="2552700"/>
              <a:ext cx="358775" cy="19050"/>
            </a:xfrm>
            <a:custGeom>
              <a:avLst/>
              <a:gdLst/>
              <a:ahLst/>
              <a:cxnLst/>
              <a:rect l="l" t="t" r="r" b="b"/>
              <a:pathLst>
                <a:path w="226" h="12" extrusionOk="0">
                  <a:moveTo>
                    <a:pt x="0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2"/>
                  </a:lnTo>
                  <a:lnTo>
                    <a:pt x="56" y="12"/>
                  </a:lnTo>
                  <a:lnTo>
                    <a:pt x="112" y="12"/>
                  </a:lnTo>
                  <a:lnTo>
                    <a:pt x="168" y="12"/>
                  </a:lnTo>
                  <a:lnTo>
                    <a:pt x="226" y="12"/>
                  </a:lnTo>
                  <a:lnTo>
                    <a:pt x="226" y="8"/>
                  </a:lnTo>
                  <a:lnTo>
                    <a:pt x="226" y="6"/>
                  </a:lnTo>
                  <a:lnTo>
                    <a:pt x="226" y="2"/>
                  </a:lnTo>
                  <a:lnTo>
                    <a:pt x="226" y="0"/>
                  </a:lnTo>
                  <a:lnTo>
                    <a:pt x="168" y="0"/>
                  </a:lnTo>
                  <a:lnTo>
                    <a:pt x="112" y="0"/>
                  </a:lnTo>
                  <a:lnTo>
                    <a:pt x="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1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39"/>
            <p:cNvSpPr/>
            <p:nvPr/>
          </p:nvSpPr>
          <p:spPr>
            <a:xfrm>
              <a:off x="7870825" y="2451100"/>
              <a:ext cx="107950" cy="60325"/>
            </a:xfrm>
            <a:custGeom>
              <a:avLst/>
              <a:gdLst/>
              <a:ahLst/>
              <a:cxnLst/>
              <a:rect l="l" t="t" r="r" b="b"/>
              <a:pathLst>
                <a:path w="68" h="38" extrusionOk="0">
                  <a:moveTo>
                    <a:pt x="0" y="12"/>
                  </a:moveTo>
                  <a:lnTo>
                    <a:pt x="16" y="18"/>
                  </a:lnTo>
                  <a:lnTo>
                    <a:pt x="32" y="24"/>
                  </a:lnTo>
                  <a:lnTo>
                    <a:pt x="48" y="30"/>
                  </a:lnTo>
                  <a:lnTo>
                    <a:pt x="62" y="38"/>
                  </a:lnTo>
                  <a:lnTo>
                    <a:pt x="64" y="34"/>
                  </a:lnTo>
                  <a:lnTo>
                    <a:pt x="66" y="32"/>
                  </a:lnTo>
                  <a:lnTo>
                    <a:pt x="66" y="28"/>
                  </a:lnTo>
                  <a:lnTo>
                    <a:pt x="68" y="24"/>
                  </a:lnTo>
                  <a:lnTo>
                    <a:pt x="52" y="20"/>
                  </a:lnTo>
                  <a:lnTo>
                    <a:pt x="36" y="12"/>
                  </a:lnTo>
                  <a:lnTo>
                    <a:pt x="20" y="8"/>
                  </a:lnTo>
                  <a:lnTo>
                    <a:pt x="6" y="0"/>
                  </a:lnTo>
                  <a:lnTo>
                    <a:pt x="4" y="4"/>
                  </a:lnTo>
                  <a:lnTo>
                    <a:pt x="2" y="8"/>
                  </a:lnTo>
                  <a:lnTo>
                    <a:pt x="2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81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39"/>
            <p:cNvSpPr/>
            <p:nvPr/>
          </p:nvSpPr>
          <p:spPr>
            <a:xfrm>
              <a:off x="8474075" y="2454275"/>
              <a:ext cx="101600" cy="57150"/>
            </a:xfrm>
            <a:custGeom>
              <a:avLst/>
              <a:gdLst/>
              <a:ahLst/>
              <a:cxnLst/>
              <a:rect l="l" t="t" r="r" b="b"/>
              <a:pathLst>
                <a:path w="64" h="36" extrusionOk="0">
                  <a:moveTo>
                    <a:pt x="0" y="22"/>
                  </a:moveTo>
                  <a:lnTo>
                    <a:pt x="0" y="26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20" y="30"/>
                  </a:lnTo>
                  <a:lnTo>
                    <a:pt x="34" y="22"/>
                  </a:lnTo>
                  <a:lnTo>
                    <a:pt x="50" y="18"/>
                  </a:lnTo>
                  <a:lnTo>
                    <a:pt x="64" y="10"/>
                  </a:lnTo>
                  <a:lnTo>
                    <a:pt x="64" y="8"/>
                  </a:lnTo>
                  <a:lnTo>
                    <a:pt x="64" y="6"/>
                  </a:lnTo>
                  <a:lnTo>
                    <a:pt x="62" y="2"/>
                  </a:lnTo>
                  <a:lnTo>
                    <a:pt x="60" y="0"/>
                  </a:lnTo>
                  <a:lnTo>
                    <a:pt x="46" y="6"/>
                  </a:lnTo>
                  <a:lnTo>
                    <a:pt x="30" y="12"/>
                  </a:lnTo>
                  <a:lnTo>
                    <a:pt x="14" y="1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81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39"/>
            <p:cNvSpPr/>
            <p:nvPr/>
          </p:nvSpPr>
          <p:spPr>
            <a:xfrm>
              <a:off x="8042275" y="2882900"/>
              <a:ext cx="101600" cy="111125"/>
            </a:xfrm>
            <a:custGeom>
              <a:avLst/>
              <a:gdLst/>
              <a:ahLst/>
              <a:cxnLst/>
              <a:rect l="l" t="t" r="r" b="b"/>
              <a:pathLst>
                <a:path w="64" h="70" extrusionOk="0">
                  <a:moveTo>
                    <a:pt x="64" y="70"/>
                  </a:moveTo>
                  <a:lnTo>
                    <a:pt x="48" y="70"/>
                  </a:lnTo>
                  <a:lnTo>
                    <a:pt x="32" y="70"/>
                  </a:lnTo>
                  <a:lnTo>
                    <a:pt x="16" y="70"/>
                  </a:lnTo>
                  <a:lnTo>
                    <a:pt x="0" y="70"/>
                  </a:lnTo>
                  <a:lnTo>
                    <a:pt x="0" y="54"/>
                  </a:lnTo>
                  <a:lnTo>
                    <a:pt x="0" y="36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64" y="18"/>
                  </a:lnTo>
                  <a:lnTo>
                    <a:pt x="64" y="36"/>
                  </a:lnTo>
                  <a:lnTo>
                    <a:pt x="64" y="54"/>
                  </a:lnTo>
                  <a:lnTo>
                    <a:pt x="64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39"/>
            <p:cNvSpPr/>
            <p:nvPr/>
          </p:nvSpPr>
          <p:spPr>
            <a:xfrm>
              <a:off x="8299450" y="2882900"/>
              <a:ext cx="104775" cy="111125"/>
            </a:xfrm>
            <a:custGeom>
              <a:avLst/>
              <a:gdLst/>
              <a:ahLst/>
              <a:cxnLst/>
              <a:rect l="l" t="t" r="r" b="b"/>
              <a:pathLst>
                <a:path w="66" h="70" extrusionOk="0">
                  <a:moveTo>
                    <a:pt x="66" y="70"/>
                  </a:moveTo>
                  <a:lnTo>
                    <a:pt x="50" y="70"/>
                  </a:lnTo>
                  <a:lnTo>
                    <a:pt x="34" y="70"/>
                  </a:lnTo>
                  <a:lnTo>
                    <a:pt x="18" y="70"/>
                  </a:lnTo>
                  <a:lnTo>
                    <a:pt x="0" y="70"/>
                  </a:lnTo>
                  <a:lnTo>
                    <a:pt x="0" y="54"/>
                  </a:lnTo>
                  <a:lnTo>
                    <a:pt x="0" y="36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8" y="0"/>
                  </a:lnTo>
                  <a:lnTo>
                    <a:pt x="34" y="0"/>
                  </a:lnTo>
                  <a:lnTo>
                    <a:pt x="50" y="0"/>
                  </a:lnTo>
                  <a:lnTo>
                    <a:pt x="66" y="0"/>
                  </a:lnTo>
                  <a:lnTo>
                    <a:pt x="66" y="18"/>
                  </a:lnTo>
                  <a:lnTo>
                    <a:pt x="66" y="36"/>
                  </a:lnTo>
                  <a:lnTo>
                    <a:pt x="66" y="54"/>
                  </a:lnTo>
                  <a:lnTo>
                    <a:pt x="66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39"/>
            <p:cNvSpPr/>
            <p:nvPr/>
          </p:nvSpPr>
          <p:spPr>
            <a:xfrm>
              <a:off x="7991475" y="2984500"/>
              <a:ext cx="171450" cy="88900"/>
            </a:xfrm>
            <a:custGeom>
              <a:avLst/>
              <a:gdLst/>
              <a:ahLst/>
              <a:cxnLst/>
              <a:rect l="l" t="t" r="r" b="b"/>
              <a:pathLst>
                <a:path w="108" h="56" extrusionOk="0">
                  <a:moveTo>
                    <a:pt x="30" y="0"/>
                  </a:moveTo>
                  <a:lnTo>
                    <a:pt x="30" y="0"/>
                  </a:lnTo>
                  <a:lnTo>
                    <a:pt x="26" y="4"/>
                  </a:lnTo>
                  <a:lnTo>
                    <a:pt x="16" y="14"/>
                  </a:lnTo>
                  <a:lnTo>
                    <a:pt x="10" y="22"/>
                  </a:lnTo>
                  <a:lnTo>
                    <a:pt x="6" y="32"/>
                  </a:lnTo>
                  <a:lnTo>
                    <a:pt x="2" y="44"/>
                  </a:lnTo>
                  <a:lnTo>
                    <a:pt x="0" y="56"/>
                  </a:lnTo>
                  <a:lnTo>
                    <a:pt x="26" y="56"/>
                  </a:lnTo>
                  <a:lnTo>
                    <a:pt x="52" y="56"/>
                  </a:lnTo>
                  <a:lnTo>
                    <a:pt x="80" y="56"/>
                  </a:lnTo>
                  <a:lnTo>
                    <a:pt x="106" y="56"/>
                  </a:lnTo>
                  <a:lnTo>
                    <a:pt x="106" y="52"/>
                  </a:lnTo>
                  <a:lnTo>
                    <a:pt x="108" y="40"/>
                  </a:lnTo>
                  <a:lnTo>
                    <a:pt x="108" y="32"/>
                  </a:lnTo>
                  <a:lnTo>
                    <a:pt x="106" y="22"/>
                  </a:lnTo>
                  <a:lnTo>
                    <a:pt x="102" y="12"/>
                  </a:lnTo>
                  <a:lnTo>
                    <a:pt x="98" y="2"/>
                  </a:lnTo>
                  <a:lnTo>
                    <a:pt x="82" y="2"/>
                  </a:lnTo>
                  <a:lnTo>
                    <a:pt x="64" y="0"/>
                  </a:lnTo>
                  <a:lnTo>
                    <a:pt x="48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39"/>
            <p:cNvSpPr/>
            <p:nvPr/>
          </p:nvSpPr>
          <p:spPr>
            <a:xfrm>
              <a:off x="8035925" y="2952750"/>
              <a:ext cx="85725" cy="38100"/>
            </a:xfrm>
            <a:custGeom>
              <a:avLst/>
              <a:gdLst/>
              <a:ahLst/>
              <a:cxnLst/>
              <a:rect l="l" t="t" r="r" b="b"/>
              <a:pathLst>
                <a:path w="54" h="24" extrusionOk="0">
                  <a:moveTo>
                    <a:pt x="0" y="24"/>
                  </a:moveTo>
                  <a:lnTo>
                    <a:pt x="0" y="24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2" y="8"/>
                  </a:lnTo>
                  <a:lnTo>
                    <a:pt x="6" y="4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8" y="2"/>
                  </a:lnTo>
                  <a:lnTo>
                    <a:pt x="52" y="6"/>
                  </a:lnTo>
                  <a:lnTo>
                    <a:pt x="54" y="10"/>
                  </a:lnTo>
                  <a:lnTo>
                    <a:pt x="54" y="16"/>
                  </a:lnTo>
                  <a:lnTo>
                    <a:pt x="54" y="24"/>
                  </a:lnTo>
                  <a:lnTo>
                    <a:pt x="48" y="24"/>
                  </a:lnTo>
                  <a:lnTo>
                    <a:pt x="36" y="24"/>
                  </a:lnTo>
                  <a:lnTo>
                    <a:pt x="18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39"/>
            <p:cNvSpPr/>
            <p:nvPr/>
          </p:nvSpPr>
          <p:spPr>
            <a:xfrm>
              <a:off x="8035925" y="2987675"/>
              <a:ext cx="73025" cy="15875"/>
            </a:xfrm>
            <a:custGeom>
              <a:avLst/>
              <a:gdLst/>
              <a:ahLst/>
              <a:cxnLst/>
              <a:rect l="l" t="t" r="r" b="b"/>
              <a:pathLst>
                <a:path w="46" h="10" extrusionOk="0">
                  <a:moveTo>
                    <a:pt x="0" y="2"/>
                  </a:moveTo>
                  <a:lnTo>
                    <a:pt x="0" y="2"/>
                  </a:lnTo>
                  <a:lnTo>
                    <a:pt x="6" y="2"/>
                  </a:lnTo>
                  <a:lnTo>
                    <a:pt x="14" y="2"/>
                  </a:lnTo>
                  <a:lnTo>
                    <a:pt x="28" y="4"/>
                  </a:lnTo>
                  <a:lnTo>
                    <a:pt x="36" y="6"/>
                  </a:lnTo>
                  <a:lnTo>
                    <a:pt x="44" y="10"/>
                  </a:lnTo>
                  <a:lnTo>
                    <a:pt x="44" y="8"/>
                  </a:lnTo>
                  <a:lnTo>
                    <a:pt x="46" y="6"/>
                  </a:lnTo>
                  <a:lnTo>
                    <a:pt x="38" y="2"/>
                  </a:lnTo>
                  <a:lnTo>
                    <a:pt x="30" y="2"/>
                  </a:lnTo>
                  <a:lnTo>
                    <a:pt x="14" y="0"/>
                  </a:lnTo>
                  <a:lnTo>
                    <a:pt x="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39"/>
            <p:cNvSpPr/>
            <p:nvPr/>
          </p:nvSpPr>
          <p:spPr>
            <a:xfrm>
              <a:off x="8029575" y="2997200"/>
              <a:ext cx="66675" cy="19050"/>
            </a:xfrm>
            <a:custGeom>
              <a:avLst/>
              <a:gdLst/>
              <a:ahLst/>
              <a:cxnLst/>
              <a:rect l="l" t="t" r="r" b="b"/>
              <a:pathLst>
                <a:path w="42" h="12" extrusionOk="0">
                  <a:moveTo>
                    <a:pt x="0" y="4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4" y="6"/>
                  </a:lnTo>
                  <a:lnTo>
                    <a:pt x="12" y="4"/>
                  </a:lnTo>
                  <a:lnTo>
                    <a:pt x="26" y="6"/>
                  </a:lnTo>
                  <a:lnTo>
                    <a:pt x="34" y="8"/>
                  </a:lnTo>
                  <a:lnTo>
                    <a:pt x="42" y="12"/>
                  </a:lnTo>
                  <a:lnTo>
                    <a:pt x="42" y="10"/>
                  </a:lnTo>
                  <a:lnTo>
                    <a:pt x="42" y="8"/>
                  </a:lnTo>
                  <a:lnTo>
                    <a:pt x="34" y="4"/>
                  </a:lnTo>
                  <a:lnTo>
                    <a:pt x="28" y="2"/>
                  </a:lnTo>
                  <a:lnTo>
                    <a:pt x="12" y="0"/>
                  </a:lnTo>
                  <a:lnTo>
                    <a:pt x="4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39"/>
            <p:cNvSpPr/>
            <p:nvPr/>
          </p:nvSpPr>
          <p:spPr>
            <a:xfrm>
              <a:off x="7988300" y="3009900"/>
              <a:ext cx="174625" cy="63500"/>
            </a:xfrm>
            <a:custGeom>
              <a:avLst/>
              <a:gdLst/>
              <a:ahLst/>
              <a:cxnLst/>
              <a:rect l="l" t="t" r="r" b="b"/>
              <a:pathLst>
                <a:path w="110" h="40" extrusionOk="0">
                  <a:moveTo>
                    <a:pt x="34" y="0"/>
                  </a:moveTo>
                  <a:lnTo>
                    <a:pt x="34" y="0"/>
                  </a:lnTo>
                  <a:lnTo>
                    <a:pt x="32" y="4"/>
                  </a:lnTo>
                  <a:lnTo>
                    <a:pt x="26" y="12"/>
                  </a:lnTo>
                  <a:lnTo>
                    <a:pt x="22" y="16"/>
                  </a:lnTo>
                  <a:lnTo>
                    <a:pt x="16" y="20"/>
                  </a:lnTo>
                  <a:lnTo>
                    <a:pt x="10" y="20"/>
                  </a:lnTo>
                  <a:lnTo>
                    <a:pt x="4" y="20"/>
                  </a:lnTo>
                  <a:lnTo>
                    <a:pt x="4" y="22"/>
                  </a:lnTo>
                  <a:lnTo>
                    <a:pt x="2" y="26"/>
                  </a:lnTo>
                  <a:lnTo>
                    <a:pt x="2" y="32"/>
                  </a:lnTo>
                  <a:lnTo>
                    <a:pt x="0" y="40"/>
                  </a:lnTo>
                  <a:lnTo>
                    <a:pt x="28" y="40"/>
                  </a:lnTo>
                  <a:lnTo>
                    <a:pt x="54" y="40"/>
                  </a:lnTo>
                  <a:lnTo>
                    <a:pt x="82" y="40"/>
                  </a:lnTo>
                  <a:lnTo>
                    <a:pt x="108" y="40"/>
                  </a:lnTo>
                  <a:lnTo>
                    <a:pt x="110" y="38"/>
                  </a:lnTo>
                  <a:lnTo>
                    <a:pt x="110" y="34"/>
                  </a:lnTo>
                  <a:lnTo>
                    <a:pt x="110" y="30"/>
                  </a:lnTo>
                  <a:lnTo>
                    <a:pt x="110" y="22"/>
                  </a:lnTo>
                  <a:lnTo>
                    <a:pt x="98" y="24"/>
                  </a:lnTo>
                  <a:lnTo>
                    <a:pt x="68" y="22"/>
                  </a:lnTo>
                  <a:lnTo>
                    <a:pt x="56" y="20"/>
                  </a:lnTo>
                  <a:lnTo>
                    <a:pt x="46" y="16"/>
                  </a:lnTo>
                  <a:lnTo>
                    <a:pt x="42" y="14"/>
                  </a:lnTo>
                  <a:lnTo>
                    <a:pt x="40" y="10"/>
                  </a:lnTo>
                  <a:lnTo>
                    <a:pt x="40" y="4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7E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39"/>
            <p:cNvSpPr/>
            <p:nvPr/>
          </p:nvSpPr>
          <p:spPr>
            <a:xfrm>
              <a:off x="7978775" y="3070225"/>
              <a:ext cx="187325" cy="19050"/>
            </a:xfrm>
            <a:custGeom>
              <a:avLst/>
              <a:gdLst/>
              <a:ahLst/>
              <a:cxnLst/>
              <a:rect l="l" t="t" r="r" b="b"/>
              <a:pathLst>
                <a:path w="118" h="12" extrusionOk="0">
                  <a:moveTo>
                    <a:pt x="8" y="0"/>
                  </a:moveTo>
                  <a:lnTo>
                    <a:pt x="34" y="0"/>
                  </a:lnTo>
                  <a:lnTo>
                    <a:pt x="62" y="0"/>
                  </a:lnTo>
                  <a:lnTo>
                    <a:pt x="90" y="0"/>
                  </a:lnTo>
                  <a:lnTo>
                    <a:pt x="116" y="0"/>
                  </a:lnTo>
                  <a:lnTo>
                    <a:pt x="118" y="2"/>
                  </a:lnTo>
                  <a:lnTo>
                    <a:pt x="118" y="6"/>
                  </a:lnTo>
                  <a:lnTo>
                    <a:pt x="118" y="10"/>
                  </a:lnTo>
                  <a:lnTo>
                    <a:pt x="116" y="12"/>
                  </a:lnTo>
                  <a:lnTo>
                    <a:pt x="114" y="12"/>
                  </a:lnTo>
                  <a:lnTo>
                    <a:pt x="86" y="12"/>
                  </a:lnTo>
                  <a:lnTo>
                    <a:pt x="58" y="12"/>
                  </a:lnTo>
                  <a:lnTo>
                    <a:pt x="30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39"/>
            <p:cNvSpPr/>
            <p:nvPr/>
          </p:nvSpPr>
          <p:spPr>
            <a:xfrm>
              <a:off x="8280400" y="2984500"/>
              <a:ext cx="174625" cy="88900"/>
            </a:xfrm>
            <a:custGeom>
              <a:avLst/>
              <a:gdLst/>
              <a:ahLst/>
              <a:cxnLst/>
              <a:rect l="l" t="t" r="r" b="b"/>
              <a:pathLst>
                <a:path w="110" h="56" extrusionOk="0">
                  <a:moveTo>
                    <a:pt x="78" y="0"/>
                  </a:moveTo>
                  <a:lnTo>
                    <a:pt x="78" y="0"/>
                  </a:lnTo>
                  <a:lnTo>
                    <a:pt x="82" y="4"/>
                  </a:lnTo>
                  <a:lnTo>
                    <a:pt x="94" y="14"/>
                  </a:lnTo>
                  <a:lnTo>
                    <a:pt x="98" y="22"/>
                  </a:lnTo>
                  <a:lnTo>
                    <a:pt x="104" y="32"/>
                  </a:lnTo>
                  <a:lnTo>
                    <a:pt x="108" y="44"/>
                  </a:lnTo>
                  <a:lnTo>
                    <a:pt x="110" y="56"/>
                  </a:lnTo>
                  <a:lnTo>
                    <a:pt x="82" y="56"/>
                  </a:lnTo>
                  <a:lnTo>
                    <a:pt x="56" y="56"/>
                  </a:lnTo>
                  <a:lnTo>
                    <a:pt x="30" y="56"/>
                  </a:lnTo>
                  <a:lnTo>
                    <a:pt x="4" y="56"/>
                  </a:lnTo>
                  <a:lnTo>
                    <a:pt x="2" y="52"/>
                  </a:lnTo>
                  <a:lnTo>
                    <a:pt x="0" y="40"/>
                  </a:lnTo>
                  <a:lnTo>
                    <a:pt x="2" y="32"/>
                  </a:lnTo>
                  <a:lnTo>
                    <a:pt x="2" y="22"/>
                  </a:lnTo>
                  <a:lnTo>
                    <a:pt x="6" y="12"/>
                  </a:lnTo>
                  <a:lnTo>
                    <a:pt x="12" y="2"/>
                  </a:lnTo>
                  <a:lnTo>
                    <a:pt x="28" y="2"/>
                  </a:lnTo>
                  <a:lnTo>
                    <a:pt x="44" y="0"/>
                  </a:lnTo>
                  <a:lnTo>
                    <a:pt x="62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39"/>
            <p:cNvSpPr/>
            <p:nvPr/>
          </p:nvSpPr>
          <p:spPr>
            <a:xfrm>
              <a:off x="8321675" y="2952750"/>
              <a:ext cx="88900" cy="38100"/>
            </a:xfrm>
            <a:custGeom>
              <a:avLst/>
              <a:gdLst/>
              <a:ahLst/>
              <a:cxnLst/>
              <a:rect l="l" t="t" r="r" b="b"/>
              <a:pathLst>
                <a:path w="56" h="24" extrusionOk="0">
                  <a:moveTo>
                    <a:pt x="56" y="24"/>
                  </a:moveTo>
                  <a:lnTo>
                    <a:pt x="56" y="24"/>
                  </a:lnTo>
                  <a:lnTo>
                    <a:pt x="56" y="20"/>
                  </a:lnTo>
                  <a:lnTo>
                    <a:pt x="56" y="10"/>
                  </a:lnTo>
                  <a:lnTo>
                    <a:pt x="54" y="8"/>
                  </a:lnTo>
                  <a:lnTo>
                    <a:pt x="50" y="4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6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2" y="24"/>
                  </a:lnTo>
                  <a:lnTo>
                    <a:pt x="8" y="24"/>
                  </a:lnTo>
                  <a:lnTo>
                    <a:pt x="20" y="24"/>
                  </a:lnTo>
                  <a:lnTo>
                    <a:pt x="36" y="24"/>
                  </a:lnTo>
                  <a:lnTo>
                    <a:pt x="56" y="24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39"/>
            <p:cNvSpPr/>
            <p:nvPr/>
          </p:nvSpPr>
          <p:spPr>
            <a:xfrm>
              <a:off x="8337550" y="2987675"/>
              <a:ext cx="73025" cy="15875"/>
            </a:xfrm>
            <a:custGeom>
              <a:avLst/>
              <a:gdLst/>
              <a:ahLst/>
              <a:cxnLst/>
              <a:rect l="l" t="t" r="r" b="b"/>
              <a:pathLst>
                <a:path w="46" h="10" extrusionOk="0">
                  <a:moveTo>
                    <a:pt x="0" y="6"/>
                  </a:moveTo>
                  <a:lnTo>
                    <a:pt x="0" y="8"/>
                  </a:lnTo>
                  <a:lnTo>
                    <a:pt x="0" y="10"/>
                  </a:lnTo>
                  <a:lnTo>
                    <a:pt x="8" y="6"/>
                  </a:lnTo>
                  <a:lnTo>
                    <a:pt x="16" y="4"/>
                  </a:lnTo>
                  <a:lnTo>
                    <a:pt x="30" y="2"/>
                  </a:lnTo>
                  <a:lnTo>
                    <a:pt x="40" y="2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16" y="2"/>
                  </a:lnTo>
                  <a:lnTo>
                    <a:pt x="8" y="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39"/>
            <p:cNvSpPr/>
            <p:nvPr/>
          </p:nvSpPr>
          <p:spPr>
            <a:xfrm>
              <a:off x="8347075" y="2997200"/>
              <a:ext cx="66675" cy="19050"/>
            </a:xfrm>
            <a:custGeom>
              <a:avLst/>
              <a:gdLst/>
              <a:ahLst/>
              <a:cxnLst/>
              <a:rect l="l" t="t" r="r" b="b"/>
              <a:pathLst>
                <a:path w="42" h="12" extrusionOk="0">
                  <a:moveTo>
                    <a:pt x="0" y="8"/>
                  </a:moveTo>
                  <a:lnTo>
                    <a:pt x="0" y="10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10" y="8"/>
                  </a:lnTo>
                  <a:lnTo>
                    <a:pt x="16" y="6"/>
                  </a:lnTo>
                  <a:lnTo>
                    <a:pt x="30" y="4"/>
                  </a:lnTo>
                  <a:lnTo>
                    <a:pt x="40" y="6"/>
                  </a:lnTo>
                  <a:lnTo>
                    <a:pt x="42" y="8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0" y="2"/>
                  </a:lnTo>
                  <a:lnTo>
                    <a:pt x="30" y="0"/>
                  </a:lnTo>
                  <a:lnTo>
                    <a:pt x="16" y="2"/>
                  </a:lnTo>
                  <a:lnTo>
                    <a:pt x="10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39"/>
            <p:cNvSpPr/>
            <p:nvPr/>
          </p:nvSpPr>
          <p:spPr>
            <a:xfrm>
              <a:off x="8280400" y="3009900"/>
              <a:ext cx="174625" cy="63500"/>
            </a:xfrm>
            <a:custGeom>
              <a:avLst/>
              <a:gdLst/>
              <a:ahLst/>
              <a:cxnLst/>
              <a:rect l="l" t="t" r="r" b="b"/>
              <a:pathLst>
                <a:path w="110" h="40" extrusionOk="0">
                  <a:moveTo>
                    <a:pt x="78" y="0"/>
                  </a:moveTo>
                  <a:lnTo>
                    <a:pt x="78" y="0"/>
                  </a:lnTo>
                  <a:lnTo>
                    <a:pt x="80" y="4"/>
                  </a:lnTo>
                  <a:lnTo>
                    <a:pt x="84" y="12"/>
                  </a:lnTo>
                  <a:lnTo>
                    <a:pt x="88" y="16"/>
                  </a:lnTo>
                  <a:lnTo>
                    <a:pt x="94" y="20"/>
                  </a:lnTo>
                  <a:lnTo>
                    <a:pt x="100" y="20"/>
                  </a:lnTo>
                  <a:lnTo>
                    <a:pt x="108" y="20"/>
                  </a:lnTo>
                  <a:lnTo>
                    <a:pt x="108" y="22"/>
                  </a:lnTo>
                  <a:lnTo>
                    <a:pt x="110" y="26"/>
                  </a:lnTo>
                  <a:lnTo>
                    <a:pt x="110" y="32"/>
                  </a:lnTo>
                  <a:lnTo>
                    <a:pt x="110" y="40"/>
                  </a:lnTo>
                  <a:lnTo>
                    <a:pt x="82" y="40"/>
                  </a:lnTo>
                  <a:lnTo>
                    <a:pt x="56" y="40"/>
                  </a:lnTo>
                  <a:lnTo>
                    <a:pt x="30" y="40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14" y="24"/>
                  </a:lnTo>
                  <a:lnTo>
                    <a:pt x="42" y="22"/>
                  </a:lnTo>
                  <a:lnTo>
                    <a:pt x="54" y="20"/>
                  </a:lnTo>
                  <a:lnTo>
                    <a:pt x="66" y="16"/>
                  </a:lnTo>
                  <a:lnTo>
                    <a:pt x="68" y="14"/>
                  </a:lnTo>
                  <a:lnTo>
                    <a:pt x="70" y="10"/>
                  </a:lnTo>
                  <a:lnTo>
                    <a:pt x="68" y="4"/>
                  </a:lnTo>
                  <a:lnTo>
                    <a:pt x="66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4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7E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39"/>
            <p:cNvSpPr/>
            <p:nvPr/>
          </p:nvSpPr>
          <p:spPr>
            <a:xfrm>
              <a:off x="8277225" y="3070225"/>
              <a:ext cx="184150" cy="19050"/>
            </a:xfrm>
            <a:custGeom>
              <a:avLst/>
              <a:gdLst/>
              <a:ahLst/>
              <a:cxnLst/>
              <a:rect l="l" t="t" r="r" b="b"/>
              <a:pathLst>
                <a:path w="116" h="12" extrusionOk="0">
                  <a:moveTo>
                    <a:pt x="112" y="0"/>
                  </a:moveTo>
                  <a:lnTo>
                    <a:pt x="84" y="0"/>
                  </a:lnTo>
                  <a:lnTo>
                    <a:pt x="56" y="0"/>
                  </a:lnTo>
                  <a:lnTo>
                    <a:pt x="3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2" y="10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34" y="12"/>
                  </a:lnTo>
                  <a:lnTo>
                    <a:pt x="60" y="12"/>
                  </a:lnTo>
                  <a:lnTo>
                    <a:pt x="88" y="12"/>
                  </a:lnTo>
                  <a:lnTo>
                    <a:pt x="116" y="12"/>
                  </a:lnTo>
                  <a:lnTo>
                    <a:pt x="116" y="10"/>
                  </a:lnTo>
                  <a:lnTo>
                    <a:pt x="116" y="6"/>
                  </a:lnTo>
                  <a:lnTo>
                    <a:pt x="116" y="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39"/>
            <p:cNvSpPr/>
            <p:nvPr/>
          </p:nvSpPr>
          <p:spPr>
            <a:xfrm>
              <a:off x="7823200" y="1425575"/>
              <a:ext cx="800100" cy="904875"/>
            </a:xfrm>
            <a:custGeom>
              <a:avLst/>
              <a:gdLst/>
              <a:ahLst/>
              <a:cxnLst/>
              <a:rect l="l" t="t" r="r" b="b"/>
              <a:pathLst>
                <a:path w="504" h="570" extrusionOk="0">
                  <a:moveTo>
                    <a:pt x="250" y="0"/>
                  </a:moveTo>
                  <a:lnTo>
                    <a:pt x="250" y="0"/>
                  </a:lnTo>
                  <a:lnTo>
                    <a:pt x="232" y="2"/>
                  </a:lnTo>
                  <a:lnTo>
                    <a:pt x="210" y="6"/>
                  </a:lnTo>
                  <a:lnTo>
                    <a:pt x="188" y="10"/>
                  </a:lnTo>
                  <a:lnTo>
                    <a:pt x="168" y="18"/>
                  </a:lnTo>
                  <a:lnTo>
                    <a:pt x="146" y="26"/>
                  </a:lnTo>
                  <a:lnTo>
                    <a:pt x="126" y="36"/>
                  </a:lnTo>
                  <a:lnTo>
                    <a:pt x="106" y="52"/>
                  </a:lnTo>
                  <a:lnTo>
                    <a:pt x="86" y="66"/>
                  </a:lnTo>
                  <a:lnTo>
                    <a:pt x="68" y="84"/>
                  </a:lnTo>
                  <a:lnTo>
                    <a:pt x="52" y="104"/>
                  </a:lnTo>
                  <a:lnTo>
                    <a:pt x="38" y="126"/>
                  </a:lnTo>
                  <a:lnTo>
                    <a:pt x="24" y="148"/>
                  </a:lnTo>
                  <a:lnTo>
                    <a:pt x="14" y="174"/>
                  </a:lnTo>
                  <a:lnTo>
                    <a:pt x="8" y="202"/>
                  </a:lnTo>
                  <a:lnTo>
                    <a:pt x="2" y="232"/>
                  </a:lnTo>
                  <a:lnTo>
                    <a:pt x="0" y="264"/>
                  </a:lnTo>
                  <a:lnTo>
                    <a:pt x="2" y="296"/>
                  </a:lnTo>
                  <a:lnTo>
                    <a:pt x="6" y="328"/>
                  </a:lnTo>
                  <a:lnTo>
                    <a:pt x="12" y="358"/>
                  </a:lnTo>
                  <a:lnTo>
                    <a:pt x="20" y="386"/>
                  </a:lnTo>
                  <a:lnTo>
                    <a:pt x="30" y="414"/>
                  </a:lnTo>
                  <a:lnTo>
                    <a:pt x="42" y="440"/>
                  </a:lnTo>
                  <a:lnTo>
                    <a:pt x="56" y="462"/>
                  </a:lnTo>
                  <a:lnTo>
                    <a:pt x="72" y="484"/>
                  </a:lnTo>
                  <a:lnTo>
                    <a:pt x="90" y="504"/>
                  </a:lnTo>
                  <a:lnTo>
                    <a:pt x="110" y="520"/>
                  </a:lnTo>
                  <a:lnTo>
                    <a:pt x="130" y="534"/>
                  </a:lnTo>
                  <a:lnTo>
                    <a:pt x="152" y="548"/>
                  </a:lnTo>
                  <a:lnTo>
                    <a:pt x="176" y="558"/>
                  </a:lnTo>
                  <a:lnTo>
                    <a:pt x="200" y="564"/>
                  </a:lnTo>
                  <a:lnTo>
                    <a:pt x="224" y="568"/>
                  </a:lnTo>
                  <a:lnTo>
                    <a:pt x="250" y="570"/>
                  </a:lnTo>
                  <a:lnTo>
                    <a:pt x="280" y="568"/>
                  </a:lnTo>
                  <a:lnTo>
                    <a:pt x="308" y="564"/>
                  </a:lnTo>
                  <a:lnTo>
                    <a:pt x="334" y="558"/>
                  </a:lnTo>
                  <a:lnTo>
                    <a:pt x="356" y="548"/>
                  </a:lnTo>
                  <a:lnTo>
                    <a:pt x="380" y="534"/>
                  </a:lnTo>
                  <a:lnTo>
                    <a:pt x="400" y="520"/>
                  </a:lnTo>
                  <a:lnTo>
                    <a:pt x="418" y="504"/>
                  </a:lnTo>
                  <a:lnTo>
                    <a:pt x="436" y="484"/>
                  </a:lnTo>
                  <a:lnTo>
                    <a:pt x="452" y="462"/>
                  </a:lnTo>
                  <a:lnTo>
                    <a:pt x="464" y="440"/>
                  </a:lnTo>
                  <a:lnTo>
                    <a:pt x="476" y="414"/>
                  </a:lnTo>
                  <a:lnTo>
                    <a:pt x="486" y="386"/>
                  </a:lnTo>
                  <a:lnTo>
                    <a:pt x="492" y="358"/>
                  </a:lnTo>
                  <a:lnTo>
                    <a:pt x="498" y="328"/>
                  </a:lnTo>
                  <a:lnTo>
                    <a:pt x="502" y="296"/>
                  </a:lnTo>
                  <a:lnTo>
                    <a:pt x="504" y="264"/>
                  </a:lnTo>
                  <a:lnTo>
                    <a:pt x="502" y="232"/>
                  </a:lnTo>
                  <a:lnTo>
                    <a:pt x="496" y="202"/>
                  </a:lnTo>
                  <a:lnTo>
                    <a:pt x="490" y="174"/>
                  </a:lnTo>
                  <a:lnTo>
                    <a:pt x="478" y="148"/>
                  </a:lnTo>
                  <a:lnTo>
                    <a:pt x="466" y="126"/>
                  </a:lnTo>
                  <a:lnTo>
                    <a:pt x="450" y="104"/>
                  </a:lnTo>
                  <a:lnTo>
                    <a:pt x="434" y="84"/>
                  </a:lnTo>
                  <a:lnTo>
                    <a:pt x="416" y="66"/>
                  </a:lnTo>
                  <a:lnTo>
                    <a:pt x="398" y="52"/>
                  </a:lnTo>
                  <a:lnTo>
                    <a:pt x="378" y="36"/>
                  </a:lnTo>
                  <a:lnTo>
                    <a:pt x="356" y="26"/>
                  </a:lnTo>
                  <a:lnTo>
                    <a:pt x="336" y="18"/>
                  </a:lnTo>
                  <a:lnTo>
                    <a:pt x="314" y="10"/>
                  </a:lnTo>
                  <a:lnTo>
                    <a:pt x="294" y="6"/>
                  </a:lnTo>
                  <a:lnTo>
                    <a:pt x="272" y="2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39"/>
            <p:cNvSpPr/>
            <p:nvPr/>
          </p:nvSpPr>
          <p:spPr>
            <a:xfrm>
              <a:off x="8213725" y="2057400"/>
              <a:ext cx="28575" cy="25400"/>
            </a:xfrm>
            <a:custGeom>
              <a:avLst/>
              <a:gdLst/>
              <a:ahLst/>
              <a:cxnLst/>
              <a:rect l="l" t="t" r="r" b="b"/>
              <a:pathLst>
                <a:path w="18" h="16" extrusionOk="0">
                  <a:moveTo>
                    <a:pt x="18" y="8"/>
                  </a:moveTo>
                  <a:lnTo>
                    <a:pt x="18" y="8"/>
                  </a:lnTo>
                  <a:lnTo>
                    <a:pt x="18" y="12"/>
                  </a:lnTo>
                  <a:lnTo>
                    <a:pt x="16" y="14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8" y="4"/>
                  </a:lnTo>
                  <a:lnTo>
                    <a:pt x="18" y="8"/>
                  </a:lnTo>
                  <a:close/>
                </a:path>
              </a:pathLst>
            </a:custGeom>
            <a:solidFill>
              <a:srgbClr val="F8AA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39"/>
            <p:cNvSpPr/>
            <p:nvPr/>
          </p:nvSpPr>
          <p:spPr>
            <a:xfrm>
              <a:off x="7997825" y="1898650"/>
              <a:ext cx="127000" cy="187325"/>
            </a:xfrm>
            <a:custGeom>
              <a:avLst/>
              <a:gdLst/>
              <a:ahLst/>
              <a:cxnLst/>
              <a:rect l="l" t="t" r="r" b="b"/>
              <a:pathLst>
                <a:path w="80" h="118" extrusionOk="0">
                  <a:moveTo>
                    <a:pt x="80" y="58"/>
                  </a:moveTo>
                  <a:lnTo>
                    <a:pt x="80" y="58"/>
                  </a:lnTo>
                  <a:lnTo>
                    <a:pt x="78" y="70"/>
                  </a:lnTo>
                  <a:lnTo>
                    <a:pt x="78" y="82"/>
                  </a:lnTo>
                  <a:lnTo>
                    <a:pt x="74" y="92"/>
                  </a:lnTo>
                  <a:lnTo>
                    <a:pt x="68" y="100"/>
                  </a:lnTo>
                  <a:lnTo>
                    <a:pt x="62" y="108"/>
                  </a:lnTo>
                  <a:lnTo>
                    <a:pt x="56" y="114"/>
                  </a:lnTo>
                  <a:lnTo>
                    <a:pt x="48" y="116"/>
                  </a:lnTo>
                  <a:lnTo>
                    <a:pt x="40" y="118"/>
                  </a:lnTo>
                  <a:lnTo>
                    <a:pt x="32" y="116"/>
                  </a:lnTo>
                  <a:lnTo>
                    <a:pt x="24" y="114"/>
                  </a:lnTo>
                  <a:lnTo>
                    <a:pt x="18" y="108"/>
                  </a:lnTo>
                  <a:lnTo>
                    <a:pt x="12" y="100"/>
                  </a:lnTo>
                  <a:lnTo>
                    <a:pt x="6" y="92"/>
                  </a:lnTo>
                  <a:lnTo>
                    <a:pt x="2" y="82"/>
                  </a:lnTo>
                  <a:lnTo>
                    <a:pt x="2" y="70"/>
                  </a:lnTo>
                  <a:lnTo>
                    <a:pt x="0" y="58"/>
                  </a:lnTo>
                  <a:lnTo>
                    <a:pt x="2" y="48"/>
                  </a:lnTo>
                  <a:lnTo>
                    <a:pt x="2" y="36"/>
                  </a:lnTo>
                  <a:lnTo>
                    <a:pt x="6" y="26"/>
                  </a:lnTo>
                  <a:lnTo>
                    <a:pt x="12" y="18"/>
                  </a:lnTo>
                  <a:lnTo>
                    <a:pt x="18" y="10"/>
                  </a:lnTo>
                  <a:lnTo>
                    <a:pt x="24" y="6"/>
                  </a:lnTo>
                  <a:lnTo>
                    <a:pt x="32" y="2"/>
                  </a:lnTo>
                  <a:lnTo>
                    <a:pt x="40" y="0"/>
                  </a:lnTo>
                  <a:lnTo>
                    <a:pt x="48" y="2"/>
                  </a:lnTo>
                  <a:lnTo>
                    <a:pt x="56" y="6"/>
                  </a:lnTo>
                  <a:lnTo>
                    <a:pt x="62" y="10"/>
                  </a:lnTo>
                  <a:lnTo>
                    <a:pt x="68" y="18"/>
                  </a:lnTo>
                  <a:lnTo>
                    <a:pt x="74" y="26"/>
                  </a:lnTo>
                  <a:lnTo>
                    <a:pt x="78" y="36"/>
                  </a:lnTo>
                  <a:lnTo>
                    <a:pt x="78" y="48"/>
                  </a:lnTo>
                  <a:lnTo>
                    <a:pt x="80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39"/>
            <p:cNvSpPr/>
            <p:nvPr/>
          </p:nvSpPr>
          <p:spPr>
            <a:xfrm>
              <a:off x="8039100" y="1962150"/>
              <a:ext cx="44450" cy="66675"/>
            </a:xfrm>
            <a:custGeom>
              <a:avLst/>
              <a:gdLst/>
              <a:ahLst/>
              <a:cxnLst/>
              <a:rect l="l" t="t" r="r" b="b"/>
              <a:pathLst>
                <a:path w="28" h="42" extrusionOk="0">
                  <a:moveTo>
                    <a:pt x="28" y="20"/>
                  </a:moveTo>
                  <a:lnTo>
                    <a:pt x="28" y="20"/>
                  </a:lnTo>
                  <a:lnTo>
                    <a:pt x="26" y="30"/>
                  </a:lnTo>
                  <a:lnTo>
                    <a:pt x="24" y="36"/>
                  </a:lnTo>
                  <a:lnTo>
                    <a:pt x="20" y="40"/>
                  </a:lnTo>
                  <a:lnTo>
                    <a:pt x="14" y="42"/>
                  </a:lnTo>
                  <a:lnTo>
                    <a:pt x="8" y="40"/>
                  </a:lnTo>
                  <a:lnTo>
                    <a:pt x="4" y="36"/>
                  </a:lnTo>
                  <a:lnTo>
                    <a:pt x="0" y="30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4" y="6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6"/>
                  </a:lnTo>
                  <a:lnTo>
                    <a:pt x="26" y="14"/>
                  </a:lnTo>
                  <a:lnTo>
                    <a:pt x="28" y="20"/>
                  </a:lnTo>
                  <a:close/>
                </a:path>
              </a:pathLst>
            </a:custGeom>
            <a:solidFill>
              <a:srgbClr val="A14F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39"/>
            <p:cNvSpPr/>
            <p:nvPr/>
          </p:nvSpPr>
          <p:spPr>
            <a:xfrm>
              <a:off x="8318500" y="1898650"/>
              <a:ext cx="130175" cy="187325"/>
            </a:xfrm>
            <a:custGeom>
              <a:avLst/>
              <a:gdLst/>
              <a:ahLst/>
              <a:cxnLst/>
              <a:rect l="l" t="t" r="r" b="b"/>
              <a:pathLst>
                <a:path w="82" h="118" extrusionOk="0">
                  <a:moveTo>
                    <a:pt x="82" y="58"/>
                  </a:moveTo>
                  <a:lnTo>
                    <a:pt x="82" y="58"/>
                  </a:lnTo>
                  <a:lnTo>
                    <a:pt x="80" y="70"/>
                  </a:lnTo>
                  <a:lnTo>
                    <a:pt x="78" y="82"/>
                  </a:lnTo>
                  <a:lnTo>
                    <a:pt x="74" y="92"/>
                  </a:lnTo>
                  <a:lnTo>
                    <a:pt x="70" y="100"/>
                  </a:lnTo>
                  <a:lnTo>
                    <a:pt x="64" y="108"/>
                  </a:lnTo>
                  <a:lnTo>
                    <a:pt x="58" y="114"/>
                  </a:lnTo>
                  <a:lnTo>
                    <a:pt x="50" y="116"/>
                  </a:lnTo>
                  <a:lnTo>
                    <a:pt x="42" y="118"/>
                  </a:lnTo>
                  <a:lnTo>
                    <a:pt x="32" y="116"/>
                  </a:lnTo>
                  <a:lnTo>
                    <a:pt x="26" y="114"/>
                  </a:lnTo>
                  <a:lnTo>
                    <a:pt x="18" y="108"/>
                  </a:lnTo>
                  <a:lnTo>
                    <a:pt x="12" y="100"/>
                  </a:lnTo>
                  <a:lnTo>
                    <a:pt x="8" y="92"/>
                  </a:lnTo>
                  <a:lnTo>
                    <a:pt x="4" y="82"/>
                  </a:lnTo>
                  <a:lnTo>
                    <a:pt x="2" y="70"/>
                  </a:lnTo>
                  <a:lnTo>
                    <a:pt x="0" y="58"/>
                  </a:lnTo>
                  <a:lnTo>
                    <a:pt x="2" y="48"/>
                  </a:lnTo>
                  <a:lnTo>
                    <a:pt x="4" y="36"/>
                  </a:lnTo>
                  <a:lnTo>
                    <a:pt x="8" y="26"/>
                  </a:lnTo>
                  <a:lnTo>
                    <a:pt x="12" y="18"/>
                  </a:lnTo>
                  <a:lnTo>
                    <a:pt x="18" y="10"/>
                  </a:lnTo>
                  <a:lnTo>
                    <a:pt x="26" y="6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8" y="6"/>
                  </a:lnTo>
                  <a:lnTo>
                    <a:pt x="64" y="10"/>
                  </a:lnTo>
                  <a:lnTo>
                    <a:pt x="70" y="18"/>
                  </a:lnTo>
                  <a:lnTo>
                    <a:pt x="74" y="26"/>
                  </a:lnTo>
                  <a:lnTo>
                    <a:pt x="78" y="36"/>
                  </a:lnTo>
                  <a:lnTo>
                    <a:pt x="80" y="48"/>
                  </a:lnTo>
                  <a:lnTo>
                    <a:pt x="82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39"/>
            <p:cNvSpPr/>
            <p:nvPr/>
          </p:nvSpPr>
          <p:spPr>
            <a:xfrm>
              <a:off x="8362950" y="1962150"/>
              <a:ext cx="44450" cy="66675"/>
            </a:xfrm>
            <a:custGeom>
              <a:avLst/>
              <a:gdLst/>
              <a:ahLst/>
              <a:cxnLst/>
              <a:rect l="l" t="t" r="r" b="b"/>
              <a:pathLst>
                <a:path w="28" h="42" extrusionOk="0">
                  <a:moveTo>
                    <a:pt x="28" y="20"/>
                  </a:moveTo>
                  <a:lnTo>
                    <a:pt x="28" y="20"/>
                  </a:lnTo>
                  <a:lnTo>
                    <a:pt x="28" y="30"/>
                  </a:lnTo>
                  <a:lnTo>
                    <a:pt x="24" y="36"/>
                  </a:lnTo>
                  <a:lnTo>
                    <a:pt x="18" y="40"/>
                  </a:lnTo>
                  <a:lnTo>
                    <a:pt x="14" y="42"/>
                  </a:lnTo>
                  <a:lnTo>
                    <a:pt x="8" y="40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6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4" y="6"/>
                  </a:lnTo>
                  <a:lnTo>
                    <a:pt x="28" y="14"/>
                  </a:lnTo>
                  <a:lnTo>
                    <a:pt x="28" y="20"/>
                  </a:lnTo>
                  <a:close/>
                </a:path>
              </a:pathLst>
            </a:custGeom>
            <a:solidFill>
              <a:srgbClr val="A14F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39"/>
            <p:cNvSpPr/>
            <p:nvPr/>
          </p:nvSpPr>
          <p:spPr>
            <a:xfrm>
              <a:off x="8185150" y="2152650"/>
              <a:ext cx="73025" cy="6350"/>
            </a:xfrm>
            <a:custGeom>
              <a:avLst/>
              <a:gdLst/>
              <a:ahLst/>
              <a:cxnLst/>
              <a:rect l="l" t="t" r="r" b="b"/>
              <a:pathLst>
                <a:path w="46" h="4" extrusionOk="0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2" y="4"/>
                  </a:lnTo>
                  <a:lnTo>
                    <a:pt x="22" y="4"/>
                  </a:lnTo>
                  <a:lnTo>
                    <a:pt x="34" y="4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22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9A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39"/>
            <p:cNvSpPr/>
            <p:nvPr/>
          </p:nvSpPr>
          <p:spPr>
            <a:xfrm>
              <a:off x="7753350" y="1895475"/>
              <a:ext cx="133350" cy="139700"/>
            </a:xfrm>
            <a:custGeom>
              <a:avLst/>
              <a:gdLst/>
              <a:ahLst/>
              <a:cxnLst/>
              <a:rect l="l" t="t" r="r" b="b"/>
              <a:pathLst>
                <a:path w="84" h="88" extrusionOk="0">
                  <a:moveTo>
                    <a:pt x="0" y="42"/>
                  </a:moveTo>
                  <a:lnTo>
                    <a:pt x="0" y="42"/>
                  </a:lnTo>
                  <a:lnTo>
                    <a:pt x="0" y="52"/>
                  </a:lnTo>
                  <a:lnTo>
                    <a:pt x="2" y="60"/>
                  </a:lnTo>
                  <a:lnTo>
                    <a:pt x="6" y="68"/>
                  </a:lnTo>
                  <a:lnTo>
                    <a:pt x="10" y="74"/>
                  </a:lnTo>
                  <a:lnTo>
                    <a:pt x="16" y="78"/>
                  </a:lnTo>
                  <a:lnTo>
                    <a:pt x="20" y="84"/>
                  </a:lnTo>
                  <a:lnTo>
                    <a:pt x="28" y="86"/>
                  </a:lnTo>
                  <a:lnTo>
                    <a:pt x="36" y="88"/>
                  </a:lnTo>
                  <a:lnTo>
                    <a:pt x="60" y="86"/>
                  </a:lnTo>
                  <a:lnTo>
                    <a:pt x="76" y="84"/>
                  </a:lnTo>
                  <a:lnTo>
                    <a:pt x="80" y="82"/>
                  </a:lnTo>
                  <a:lnTo>
                    <a:pt x="82" y="78"/>
                  </a:lnTo>
                  <a:lnTo>
                    <a:pt x="84" y="76"/>
                  </a:lnTo>
                  <a:lnTo>
                    <a:pt x="84" y="74"/>
                  </a:lnTo>
                  <a:lnTo>
                    <a:pt x="82" y="68"/>
                  </a:lnTo>
                  <a:lnTo>
                    <a:pt x="78" y="60"/>
                  </a:lnTo>
                  <a:lnTo>
                    <a:pt x="74" y="52"/>
                  </a:lnTo>
                  <a:lnTo>
                    <a:pt x="72" y="42"/>
                  </a:lnTo>
                  <a:lnTo>
                    <a:pt x="72" y="36"/>
                  </a:lnTo>
                  <a:lnTo>
                    <a:pt x="68" y="28"/>
                  </a:lnTo>
                  <a:lnTo>
                    <a:pt x="66" y="20"/>
                  </a:lnTo>
                  <a:lnTo>
                    <a:pt x="62" y="12"/>
                  </a:lnTo>
                  <a:lnTo>
                    <a:pt x="56" y="8"/>
                  </a:lnTo>
                  <a:lnTo>
                    <a:pt x="50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28" y="2"/>
                  </a:lnTo>
                  <a:lnTo>
                    <a:pt x="20" y="4"/>
                  </a:lnTo>
                  <a:lnTo>
                    <a:pt x="16" y="8"/>
                  </a:lnTo>
                  <a:lnTo>
                    <a:pt x="10" y="12"/>
                  </a:lnTo>
                  <a:lnTo>
                    <a:pt x="6" y="20"/>
                  </a:lnTo>
                  <a:lnTo>
                    <a:pt x="2" y="28"/>
                  </a:lnTo>
                  <a:lnTo>
                    <a:pt x="0" y="36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39"/>
            <p:cNvSpPr/>
            <p:nvPr/>
          </p:nvSpPr>
          <p:spPr>
            <a:xfrm>
              <a:off x="8572500" y="1895475"/>
              <a:ext cx="133350" cy="139700"/>
            </a:xfrm>
            <a:custGeom>
              <a:avLst/>
              <a:gdLst/>
              <a:ahLst/>
              <a:cxnLst/>
              <a:rect l="l" t="t" r="r" b="b"/>
              <a:pathLst>
                <a:path w="84" h="88" extrusionOk="0">
                  <a:moveTo>
                    <a:pt x="84" y="42"/>
                  </a:moveTo>
                  <a:lnTo>
                    <a:pt x="84" y="42"/>
                  </a:lnTo>
                  <a:lnTo>
                    <a:pt x="84" y="52"/>
                  </a:lnTo>
                  <a:lnTo>
                    <a:pt x="82" y="60"/>
                  </a:lnTo>
                  <a:lnTo>
                    <a:pt x="78" y="68"/>
                  </a:lnTo>
                  <a:lnTo>
                    <a:pt x="74" y="74"/>
                  </a:lnTo>
                  <a:lnTo>
                    <a:pt x="68" y="78"/>
                  </a:lnTo>
                  <a:lnTo>
                    <a:pt x="64" y="84"/>
                  </a:lnTo>
                  <a:lnTo>
                    <a:pt x="56" y="86"/>
                  </a:lnTo>
                  <a:lnTo>
                    <a:pt x="48" y="88"/>
                  </a:lnTo>
                  <a:lnTo>
                    <a:pt x="24" y="86"/>
                  </a:lnTo>
                  <a:lnTo>
                    <a:pt x="8" y="84"/>
                  </a:lnTo>
                  <a:lnTo>
                    <a:pt x="4" y="82"/>
                  </a:lnTo>
                  <a:lnTo>
                    <a:pt x="2" y="78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2" y="68"/>
                  </a:lnTo>
                  <a:lnTo>
                    <a:pt x="6" y="60"/>
                  </a:lnTo>
                  <a:lnTo>
                    <a:pt x="10" y="52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16" y="28"/>
                  </a:lnTo>
                  <a:lnTo>
                    <a:pt x="18" y="20"/>
                  </a:lnTo>
                  <a:lnTo>
                    <a:pt x="22" y="12"/>
                  </a:lnTo>
                  <a:lnTo>
                    <a:pt x="28" y="8"/>
                  </a:lnTo>
                  <a:lnTo>
                    <a:pt x="34" y="4"/>
                  </a:lnTo>
                  <a:lnTo>
                    <a:pt x="40" y="2"/>
                  </a:lnTo>
                  <a:lnTo>
                    <a:pt x="48" y="0"/>
                  </a:lnTo>
                  <a:lnTo>
                    <a:pt x="56" y="2"/>
                  </a:lnTo>
                  <a:lnTo>
                    <a:pt x="64" y="4"/>
                  </a:lnTo>
                  <a:lnTo>
                    <a:pt x="68" y="8"/>
                  </a:lnTo>
                  <a:lnTo>
                    <a:pt x="74" y="12"/>
                  </a:lnTo>
                  <a:lnTo>
                    <a:pt x="78" y="20"/>
                  </a:lnTo>
                  <a:lnTo>
                    <a:pt x="82" y="28"/>
                  </a:lnTo>
                  <a:lnTo>
                    <a:pt x="84" y="36"/>
                  </a:lnTo>
                  <a:lnTo>
                    <a:pt x="84" y="42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39"/>
            <p:cNvSpPr/>
            <p:nvPr/>
          </p:nvSpPr>
          <p:spPr>
            <a:xfrm>
              <a:off x="7807325" y="1412875"/>
              <a:ext cx="825500" cy="504825"/>
            </a:xfrm>
            <a:custGeom>
              <a:avLst/>
              <a:gdLst/>
              <a:ahLst/>
              <a:cxnLst/>
              <a:rect l="l" t="t" r="r" b="b"/>
              <a:pathLst>
                <a:path w="520" h="318" extrusionOk="0">
                  <a:moveTo>
                    <a:pt x="324" y="286"/>
                  </a:moveTo>
                  <a:lnTo>
                    <a:pt x="324" y="286"/>
                  </a:lnTo>
                  <a:lnTo>
                    <a:pt x="352" y="278"/>
                  </a:lnTo>
                  <a:lnTo>
                    <a:pt x="378" y="270"/>
                  </a:lnTo>
                  <a:lnTo>
                    <a:pt x="398" y="268"/>
                  </a:lnTo>
                  <a:lnTo>
                    <a:pt x="418" y="266"/>
                  </a:lnTo>
                  <a:lnTo>
                    <a:pt x="436" y="268"/>
                  </a:lnTo>
                  <a:lnTo>
                    <a:pt x="452" y="270"/>
                  </a:lnTo>
                  <a:lnTo>
                    <a:pt x="464" y="274"/>
                  </a:lnTo>
                  <a:lnTo>
                    <a:pt x="476" y="278"/>
                  </a:lnTo>
                  <a:lnTo>
                    <a:pt x="484" y="286"/>
                  </a:lnTo>
                  <a:lnTo>
                    <a:pt x="492" y="290"/>
                  </a:lnTo>
                  <a:lnTo>
                    <a:pt x="504" y="302"/>
                  </a:lnTo>
                  <a:lnTo>
                    <a:pt x="510" y="312"/>
                  </a:lnTo>
                  <a:lnTo>
                    <a:pt x="512" y="316"/>
                  </a:lnTo>
                  <a:lnTo>
                    <a:pt x="516" y="286"/>
                  </a:lnTo>
                  <a:lnTo>
                    <a:pt x="518" y="258"/>
                  </a:lnTo>
                  <a:lnTo>
                    <a:pt x="520" y="234"/>
                  </a:lnTo>
                  <a:lnTo>
                    <a:pt x="518" y="210"/>
                  </a:lnTo>
                  <a:lnTo>
                    <a:pt x="516" y="188"/>
                  </a:lnTo>
                  <a:lnTo>
                    <a:pt x="512" y="166"/>
                  </a:lnTo>
                  <a:lnTo>
                    <a:pt x="506" y="148"/>
                  </a:lnTo>
                  <a:lnTo>
                    <a:pt x="500" y="130"/>
                  </a:lnTo>
                  <a:lnTo>
                    <a:pt x="490" y="114"/>
                  </a:lnTo>
                  <a:lnTo>
                    <a:pt x="482" y="100"/>
                  </a:lnTo>
                  <a:lnTo>
                    <a:pt x="470" y="88"/>
                  </a:lnTo>
                  <a:lnTo>
                    <a:pt x="460" y="74"/>
                  </a:lnTo>
                  <a:lnTo>
                    <a:pt x="448" y="62"/>
                  </a:lnTo>
                  <a:lnTo>
                    <a:pt x="436" y="54"/>
                  </a:lnTo>
                  <a:lnTo>
                    <a:pt x="410" y="36"/>
                  </a:lnTo>
                  <a:lnTo>
                    <a:pt x="384" y="24"/>
                  </a:lnTo>
                  <a:lnTo>
                    <a:pt x="358" y="14"/>
                  </a:lnTo>
                  <a:lnTo>
                    <a:pt x="334" y="8"/>
                  </a:lnTo>
                  <a:lnTo>
                    <a:pt x="310" y="2"/>
                  </a:lnTo>
                  <a:lnTo>
                    <a:pt x="274" y="0"/>
                  </a:lnTo>
                  <a:lnTo>
                    <a:pt x="262" y="0"/>
                  </a:lnTo>
                  <a:lnTo>
                    <a:pt x="232" y="0"/>
                  </a:lnTo>
                  <a:lnTo>
                    <a:pt x="204" y="4"/>
                  </a:lnTo>
                  <a:lnTo>
                    <a:pt x="180" y="10"/>
                  </a:lnTo>
                  <a:lnTo>
                    <a:pt x="156" y="16"/>
                  </a:lnTo>
                  <a:lnTo>
                    <a:pt x="136" y="26"/>
                  </a:lnTo>
                  <a:lnTo>
                    <a:pt x="116" y="34"/>
                  </a:lnTo>
                  <a:lnTo>
                    <a:pt x="98" y="44"/>
                  </a:lnTo>
                  <a:lnTo>
                    <a:pt x="82" y="54"/>
                  </a:lnTo>
                  <a:lnTo>
                    <a:pt x="68" y="66"/>
                  </a:lnTo>
                  <a:lnTo>
                    <a:pt x="56" y="76"/>
                  </a:lnTo>
                  <a:lnTo>
                    <a:pt x="46" y="90"/>
                  </a:lnTo>
                  <a:lnTo>
                    <a:pt x="36" y="104"/>
                  </a:lnTo>
                  <a:lnTo>
                    <a:pt x="28" y="118"/>
                  </a:lnTo>
                  <a:lnTo>
                    <a:pt x="20" y="132"/>
                  </a:lnTo>
                  <a:lnTo>
                    <a:pt x="16" y="146"/>
                  </a:lnTo>
                  <a:lnTo>
                    <a:pt x="10" y="160"/>
                  </a:lnTo>
                  <a:lnTo>
                    <a:pt x="2" y="188"/>
                  </a:lnTo>
                  <a:lnTo>
                    <a:pt x="2" y="214"/>
                  </a:lnTo>
                  <a:lnTo>
                    <a:pt x="0" y="240"/>
                  </a:lnTo>
                  <a:lnTo>
                    <a:pt x="2" y="264"/>
                  </a:lnTo>
                  <a:lnTo>
                    <a:pt x="4" y="286"/>
                  </a:lnTo>
                  <a:lnTo>
                    <a:pt x="8" y="300"/>
                  </a:lnTo>
                  <a:lnTo>
                    <a:pt x="12" y="312"/>
                  </a:lnTo>
                  <a:lnTo>
                    <a:pt x="14" y="318"/>
                  </a:lnTo>
                  <a:lnTo>
                    <a:pt x="16" y="316"/>
                  </a:lnTo>
                  <a:lnTo>
                    <a:pt x="20" y="304"/>
                  </a:lnTo>
                  <a:lnTo>
                    <a:pt x="32" y="292"/>
                  </a:lnTo>
                  <a:lnTo>
                    <a:pt x="40" y="286"/>
                  </a:lnTo>
                  <a:lnTo>
                    <a:pt x="48" y="280"/>
                  </a:lnTo>
                  <a:lnTo>
                    <a:pt x="60" y="274"/>
                  </a:lnTo>
                  <a:lnTo>
                    <a:pt x="74" y="270"/>
                  </a:lnTo>
                  <a:lnTo>
                    <a:pt x="90" y="268"/>
                  </a:lnTo>
                  <a:lnTo>
                    <a:pt x="108" y="266"/>
                  </a:lnTo>
                  <a:lnTo>
                    <a:pt x="128" y="268"/>
                  </a:lnTo>
                  <a:lnTo>
                    <a:pt x="152" y="270"/>
                  </a:lnTo>
                  <a:lnTo>
                    <a:pt x="176" y="278"/>
                  </a:lnTo>
                  <a:lnTo>
                    <a:pt x="206" y="286"/>
                  </a:lnTo>
                  <a:lnTo>
                    <a:pt x="214" y="290"/>
                  </a:lnTo>
                  <a:lnTo>
                    <a:pt x="224" y="294"/>
                  </a:lnTo>
                  <a:lnTo>
                    <a:pt x="238" y="296"/>
                  </a:lnTo>
                  <a:lnTo>
                    <a:pt x="254" y="298"/>
                  </a:lnTo>
                  <a:lnTo>
                    <a:pt x="274" y="296"/>
                  </a:lnTo>
                  <a:lnTo>
                    <a:pt x="298" y="294"/>
                  </a:lnTo>
                  <a:lnTo>
                    <a:pt x="324" y="286"/>
                  </a:lnTo>
                  <a:close/>
                </a:path>
              </a:pathLst>
            </a:custGeom>
            <a:solidFill>
              <a:srgbClr val="DEC7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13" name="Google Shape;2313;p39"/>
          <p:cNvGrpSpPr/>
          <p:nvPr/>
        </p:nvGrpSpPr>
        <p:grpSpPr>
          <a:xfrm>
            <a:off x="0" y="4800600"/>
            <a:ext cx="1828800" cy="1828800"/>
            <a:chOff x="381000" y="4267200"/>
            <a:chExt cx="1828800" cy="1828800"/>
          </a:xfrm>
        </p:grpSpPr>
        <p:sp>
          <p:nvSpPr>
            <p:cNvPr id="2314" name="Google Shape;2314;p39"/>
            <p:cNvSpPr/>
            <p:nvPr/>
          </p:nvSpPr>
          <p:spPr>
            <a:xfrm>
              <a:off x="381000" y="4267200"/>
              <a:ext cx="1828800" cy="182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39"/>
            <p:cNvSpPr/>
            <p:nvPr/>
          </p:nvSpPr>
          <p:spPr>
            <a:xfrm>
              <a:off x="895350" y="5876925"/>
              <a:ext cx="822325" cy="168275"/>
            </a:xfrm>
            <a:custGeom>
              <a:avLst/>
              <a:gdLst/>
              <a:ahLst/>
              <a:cxnLst/>
              <a:rect l="l" t="t" r="r" b="b"/>
              <a:pathLst>
                <a:path w="518" h="106" extrusionOk="0">
                  <a:moveTo>
                    <a:pt x="518" y="52"/>
                  </a:moveTo>
                  <a:lnTo>
                    <a:pt x="518" y="52"/>
                  </a:lnTo>
                  <a:lnTo>
                    <a:pt x="518" y="58"/>
                  </a:lnTo>
                  <a:lnTo>
                    <a:pt x="512" y="64"/>
                  </a:lnTo>
                  <a:lnTo>
                    <a:pt x="506" y="68"/>
                  </a:lnTo>
                  <a:lnTo>
                    <a:pt x="496" y="74"/>
                  </a:lnTo>
                  <a:lnTo>
                    <a:pt x="486" y="78"/>
                  </a:lnTo>
                  <a:lnTo>
                    <a:pt x="474" y="82"/>
                  </a:lnTo>
                  <a:lnTo>
                    <a:pt x="442" y="90"/>
                  </a:lnTo>
                  <a:lnTo>
                    <a:pt x="404" y="98"/>
                  </a:lnTo>
                  <a:lnTo>
                    <a:pt x="360" y="102"/>
                  </a:lnTo>
                  <a:lnTo>
                    <a:pt x="312" y="104"/>
                  </a:lnTo>
                  <a:lnTo>
                    <a:pt x="260" y="106"/>
                  </a:lnTo>
                  <a:lnTo>
                    <a:pt x="208" y="104"/>
                  </a:lnTo>
                  <a:lnTo>
                    <a:pt x="158" y="102"/>
                  </a:lnTo>
                  <a:lnTo>
                    <a:pt x="114" y="98"/>
                  </a:lnTo>
                  <a:lnTo>
                    <a:pt x="76" y="90"/>
                  </a:lnTo>
                  <a:lnTo>
                    <a:pt x="44" y="82"/>
                  </a:lnTo>
                  <a:lnTo>
                    <a:pt x="32" y="78"/>
                  </a:lnTo>
                  <a:lnTo>
                    <a:pt x="20" y="74"/>
                  </a:lnTo>
                  <a:lnTo>
                    <a:pt x="12" y="68"/>
                  </a:lnTo>
                  <a:lnTo>
                    <a:pt x="6" y="64"/>
                  </a:lnTo>
                  <a:lnTo>
                    <a:pt x="2" y="58"/>
                  </a:lnTo>
                  <a:lnTo>
                    <a:pt x="0" y="52"/>
                  </a:lnTo>
                  <a:lnTo>
                    <a:pt x="2" y="48"/>
                  </a:lnTo>
                  <a:lnTo>
                    <a:pt x="6" y="42"/>
                  </a:lnTo>
                  <a:lnTo>
                    <a:pt x="12" y="36"/>
                  </a:lnTo>
                  <a:lnTo>
                    <a:pt x="20" y="32"/>
                  </a:lnTo>
                  <a:lnTo>
                    <a:pt x="32" y="28"/>
                  </a:lnTo>
                  <a:lnTo>
                    <a:pt x="44" y="24"/>
                  </a:lnTo>
                  <a:lnTo>
                    <a:pt x="76" y="16"/>
                  </a:lnTo>
                  <a:lnTo>
                    <a:pt x="114" y="10"/>
                  </a:lnTo>
                  <a:lnTo>
                    <a:pt x="158" y="4"/>
                  </a:lnTo>
                  <a:lnTo>
                    <a:pt x="208" y="2"/>
                  </a:lnTo>
                  <a:lnTo>
                    <a:pt x="260" y="0"/>
                  </a:lnTo>
                  <a:lnTo>
                    <a:pt x="312" y="2"/>
                  </a:lnTo>
                  <a:lnTo>
                    <a:pt x="360" y="4"/>
                  </a:lnTo>
                  <a:lnTo>
                    <a:pt x="404" y="10"/>
                  </a:lnTo>
                  <a:lnTo>
                    <a:pt x="442" y="16"/>
                  </a:lnTo>
                  <a:lnTo>
                    <a:pt x="474" y="24"/>
                  </a:lnTo>
                  <a:lnTo>
                    <a:pt x="486" y="28"/>
                  </a:lnTo>
                  <a:lnTo>
                    <a:pt x="496" y="32"/>
                  </a:lnTo>
                  <a:lnTo>
                    <a:pt x="506" y="36"/>
                  </a:lnTo>
                  <a:lnTo>
                    <a:pt x="512" y="42"/>
                  </a:lnTo>
                  <a:lnTo>
                    <a:pt x="518" y="48"/>
                  </a:lnTo>
                  <a:lnTo>
                    <a:pt x="518" y="52"/>
                  </a:lnTo>
                  <a:close/>
                </a:path>
              </a:pathLst>
            </a:custGeom>
            <a:solidFill>
              <a:srgbClr val="B89D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39"/>
            <p:cNvSpPr/>
            <p:nvPr/>
          </p:nvSpPr>
          <p:spPr>
            <a:xfrm>
              <a:off x="1066800" y="5492750"/>
              <a:ext cx="466725" cy="368300"/>
            </a:xfrm>
            <a:custGeom>
              <a:avLst/>
              <a:gdLst/>
              <a:ahLst/>
              <a:cxnLst/>
              <a:rect l="l" t="t" r="r" b="b"/>
              <a:pathLst>
                <a:path w="294" h="232" extrusionOk="0">
                  <a:moveTo>
                    <a:pt x="0" y="0"/>
                  </a:moveTo>
                  <a:lnTo>
                    <a:pt x="0" y="56"/>
                  </a:lnTo>
                  <a:lnTo>
                    <a:pt x="0" y="116"/>
                  </a:lnTo>
                  <a:lnTo>
                    <a:pt x="0" y="174"/>
                  </a:lnTo>
                  <a:lnTo>
                    <a:pt x="0" y="232"/>
                  </a:lnTo>
                  <a:lnTo>
                    <a:pt x="22" y="232"/>
                  </a:lnTo>
                  <a:lnTo>
                    <a:pt x="44" y="232"/>
                  </a:lnTo>
                  <a:lnTo>
                    <a:pt x="64" y="232"/>
                  </a:lnTo>
                  <a:lnTo>
                    <a:pt x="88" y="232"/>
                  </a:lnTo>
                  <a:lnTo>
                    <a:pt x="88" y="192"/>
                  </a:lnTo>
                  <a:lnTo>
                    <a:pt x="88" y="154"/>
                  </a:lnTo>
                  <a:lnTo>
                    <a:pt x="88" y="116"/>
                  </a:lnTo>
                  <a:lnTo>
                    <a:pt x="88" y="78"/>
                  </a:lnTo>
                  <a:lnTo>
                    <a:pt x="90" y="66"/>
                  </a:lnTo>
                  <a:lnTo>
                    <a:pt x="92" y="54"/>
                  </a:lnTo>
                  <a:lnTo>
                    <a:pt x="98" y="44"/>
                  </a:lnTo>
                  <a:lnTo>
                    <a:pt x="106" y="36"/>
                  </a:lnTo>
                  <a:lnTo>
                    <a:pt x="116" y="26"/>
                  </a:lnTo>
                  <a:lnTo>
                    <a:pt x="126" y="22"/>
                  </a:lnTo>
                  <a:lnTo>
                    <a:pt x="136" y="18"/>
                  </a:lnTo>
                  <a:lnTo>
                    <a:pt x="148" y="16"/>
                  </a:lnTo>
                  <a:lnTo>
                    <a:pt x="162" y="18"/>
                  </a:lnTo>
                  <a:lnTo>
                    <a:pt x="172" y="22"/>
                  </a:lnTo>
                  <a:lnTo>
                    <a:pt x="182" y="26"/>
                  </a:lnTo>
                  <a:lnTo>
                    <a:pt x="192" y="36"/>
                  </a:lnTo>
                  <a:lnTo>
                    <a:pt x="198" y="44"/>
                  </a:lnTo>
                  <a:lnTo>
                    <a:pt x="204" y="54"/>
                  </a:lnTo>
                  <a:lnTo>
                    <a:pt x="208" y="66"/>
                  </a:lnTo>
                  <a:lnTo>
                    <a:pt x="208" y="78"/>
                  </a:lnTo>
                  <a:lnTo>
                    <a:pt x="208" y="116"/>
                  </a:lnTo>
                  <a:lnTo>
                    <a:pt x="208" y="154"/>
                  </a:lnTo>
                  <a:lnTo>
                    <a:pt x="210" y="192"/>
                  </a:lnTo>
                  <a:lnTo>
                    <a:pt x="210" y="232"/>
                  </a:lnTo>
                  <a:lnTo>
                    <a:pt x="230" y="232"/>
                  </a:lnTo>
                  <a:lnTo>
                    <a:pt x="252" y="232"/>
                  </a:lnTo>
                  <a:lnTo>
                    <a:pt x="272" y="232"/>
                  </a:lnTo>
                  <a:lnTo>
                    <a:pt x="294" y="232"/>
                  </a:lnTo>
                  <a:lnTo>
                    <a:pt x="294" y="174"/>
                  </a:lnTo>
                  <a:lnTo>
                    <a:pt x="294" y="116"/>
                  </a:lnTo>
                  <a:lnTo>
                    <a:pt x="294" y="56"/>
                  </a:lnTo>
                  <a:lnTo>
                    <a:pt x="294" y="0"/>
                  </a:lnTo>
                  <a:lnTo>
                    <a:pt x="220" y="0"/>
                  </a:lnTo>
                  <a:lnTo>
                    <a:pt x="146" y="0"/>
                  </a:lnTo>
                  <a:lnTo>
                    <a:pt x="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39"/>
            <p:cNvSpPr/>
            <p:nvPr/>
          </p:nvSpPr>
          <p:spPr>
            <a:xfrm>
              <a:off x="752475" y="4743450"/>
              <a:ext cx="273050" cy="390525"/>
            </a:xfrm>
            <a:custGeom>
              <a:avLst/>
              <a:gdLst/>
              <a:ahLst/>
              <a:cxnLst/>
              <a:rect l="l" t="t" r="r" b="b"/>
              <a:pathLst>
                <a:path w="172" h="246" extrusionOk="0">
                  <a:moveTo>
                    <a:pt x="172" y="208"/>
                  </a:moveTo>
                  <a:lnTo>
                    <a:pt x="172" y="208"/>
                  </a:lnTo>
                  <a:lnTo>
                    <a:pt x="144" y="192"/>
                  </a:lnTo>
                  <a:lnTo>
                    <a:pt x="128" y="180"/>
                  </a:lnTo>
                  <a:lnTo>
                    <a:pt x="112" y="168"/>
                  </a:lnTo>
                  <a:lnTo>
                    <a:pt x="98" y="152"/>
                  </a:lnTo>
                  <a:lnTo>
                    <a:pt x="92" y="142"/>
                  </a:lnTo>
                  <a:lnTo>
                    <a:pt x="86" y="132"/>
                  </a:lnTo>
                  <a:lnTo>
                    <a:pt x="80" y="122"/>
                  </a:lnTo>
                  <a:lnTo>
                    <a:pt x="76" y="110"/>
                  </a:lnTo>
                  <a:lnTo>
                    <a:pt x="72" y="96"/>
                  </a:lnTo>
                  <a:lnTo>
                    <a:pt x="68" y="80"/>
                  </a:lnTo>
                  <a:lnTo>
                    <a:pt x="70" y="80"/>
                  </a:lnTo>
                  <a:lnTo>
                    <a:pt x="74" y="80"/>
                  </a:lnTo>
                  <a:lnTo>
                    <a:pt x="78" y="80"/>
                  </a:lnTo>
                  <a:lnTo>
                    <a:pt x="82" y="80"/>
                  </a:lnTo>
                  <a:lnTo>
                    <a:pt x="90" y="80"/>
                  </a:lnTo>
                  <a:lnTo>
                    <a:pt x="98" y="76"/>
                  </a:lnTo>
                  <a:lnTo>
                    <a:pt x="102" y="70"/>
                  </a:lnTo>
                  <a:lnTo>
                    <a:pt x="102" y="68"/>
                  </a:lnTo>
                  <a:lnTo>
                    <a:pt x="104" y="64"/>
                  </a:lnTo>
                  <a:lnTo>
                    <a:pt x="102" y="60"/>
                  </a:lnTo>
                  <a:lnTo>
                    <a:pt x="102" y="58"/>
                  </a:lnTo>
                  <a:lnTo>
                    <a:pt x="98" y="52"/>
                  </a:lnTo>
                  <a:lnTo>
                    <a:pt x="90" y="48"/>
                  </a:lnTo>
                  <a:lnTo>
                    <a:pt x="82" y="46"/>
                  </a:lnTo>
                  <a:lnTo>
                    <a:pt x="80" y="46"/>
                  </a:lnTo>
                  <a:lnTo>
                    <a:pt x="78" y="46"/>
                  </a:lnTo>
                  <a:lnTo>
                    <a:pt x="76" y="46"/>
                  </a:lnTo>
                  <a:lnTo>
                    <a:pt x="76" y="44"/>
                  </a:lnTo>
                  <a:lnTo>
                    <a:pt x="76" y="40"/>
                  </a:lnTo>
                  <a:lnTo>
                    <a:pt x="76" y="38"/>
                  </a:lnTo>
                  <a:lnTo>
                    <a:pt x="76" y="32"/>
                  </a:lnTo>
                  <a:lnTo>
                    <a:pt x="72" y="26"/>
                  </a:lnTo>
                  <a:lnTo>
                    <a:pt x="70" y="20"/>
                  </a:lnTo>
                  <a:lnTo>
                    <a:pt x="66" y="14"/>
                  </a:lnTo>
                  <a:lnTo>
                    <a:pt x="60" y="8"/>
                  </a:lnTo>
                  <a:lnTo>
                    <a:pt x="54" y="4"/>
                  </a:lnTo>
                  <a:lnTo>
                    <a:pt x="46" y="2"/>
                  </a:lnTo>
                  <a:lnTo>
                    <a:pt x="40" y="0"/>
                  </a:lnTo>
                  <a:lnTo>
                    <a:pt x="30" y="2"/>
                  </a:lnTo>
                  <a:lnTo>
                    <a:pt x="24" y="6"/>
                  </a:lnTo>
                  <a:lnTo>
                    <a:pt x="16" y="10"/>
                  </a:lnTo>
                  <a:lnTo>
                    <a:pt x="10" y="16"/>
                  </a:lnTo>
                  <a:lnTo>
                    <a:pt x="6" y="24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0" y="62"/>
                  </a:lnTo>
                  <a:lnTo>
                    <a:pt x="2" y="80"/>
                  </a:lnTo>
                  <a:lnTo>
                    <a:pt x="4" y="100"/>
                  </a:lnTo>
                  <a:lnTo>
                    <a:pt x="10" y="116"/>
                  </a:lnTo>
                  <a:lnTo>
                    <a:pt x="14" y="132"/>
                  </a:lnTo>
                  <a:lnTo>
                    <a:pt x="20" y="146"/>
                  </a:lnTo>
                  <a:lnTo>
                    <a:pt x="26" y="160"/>
                  </a:lnTo>
                  <a:lnTo>
                    <a:pt x="34" y="172"/>
                  </a:lnTo>
                  <a:lnTo>
                    <a:pt x="42" y="184"/>
                  </a:lnTo>
                  <a:lnTo>
                    <a:pt x="50" y="196"/>
                  </a:lnTo>
                  <a:lnTo>
                    <a:pt x="68" y="214"/>
                  </a:lnTo>
                  <a:lnTo>
                    <a:pt x="88" y="230"/>
                  </a:lnTo>
                  <a:lnTo>
                    <a:pt x="106" y="246"/>
                  </a:lnTo>
                  <a:lnTo>
                    <a:pt x="124" y="234"/>
                  </a:lnTo>
                  <a:lnTo>
                    <a:pt x="138" y="226"/>
                  </a:lnTo>
                  <a:lnTo>
                    <a:pt x="156" y="216"/>
                  </a:lnTo>
                  <a:lnTo>
                    <a:pt x="172" y="208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39"/>
            <p:cNvSpPr/>
            <p:nvPr/>
          </p:nvSpPr>
          <p:spPr>
            <a:xfrm>
              <a:off x="749300" y="4740275"/>
              <a:ext cx="282575" cy="393700"/>
            </a:xfrm>
            <a:custGeom>
              <a:avLst/>
              <a:gdLst/>
              <a:ahLst/>
              <a:cxnLst/>
              <a:rect l="l" t="t" r="r" b="b"/>
              <a:pathLst>
                <a:path w="178" h="248" extrusionOk="0">
                  <a:moveTo>
                    <a:pt x="0" y="46"/>
                  </a:moveTo>
                  <a:lnTo>
                    <a:pt x="0" y="46"/>
                  </a:lnTo>
                  <a:lnTo>
                    <a:pt x="2" y="66"/>
                  </a:lnTo>
                  <a:lnTo>
                    <a:pt x="2" y="84"/>
                  </a:lnTo>
                  <a:lnTo>
                    <a:pt x="6" y="102"/>
                  </a:lnTo>
                  <a:lnTo>
                    <a:pt x="10" y="118"/>
                  </a:lnTo>
                  <a:lnTo>
                    <a:pt x="16" y="134"/>
                  </a:lnTo>
                  <a:lnTo>
                    <a:pt x="22" y="150"/>
                  </a:lnTo>
                  <a:lnTo>
                    <a:pt x="28" y="164"/>
                  </a:lnTo>
                  <a:lnTo>
                    <a:pt x="36" y="176"/>
                  </a:lnTo>
                  <a:lnTo>
                    <a:pt x="42" y="188"/>
                  </a:lnTo>
                  <a:lnTo>
                    <a:pt x="52" y="200"/>
                  </a:lnTo>
                  <a:lnTo>
                    <a:pt x="70" y="218"/>
                  </a:lnTo>
                  <a:lnTo>
                    <a:pt x="90" y="236"/>
                  </a:lnTo>
                  <a:lnTo>
                    <a:pt x="108" y="248"/>
                  </a:lnTo>
                  <a:lnTo>
                    <a:pt x="126" y="238"/>
                  </a:lnTo>
                  <a:lnTo>
                    <a:pt x="142" y="228"/>
                  </a:lnTo>
                  <a:lnTo>
                    <a:pt x="160" y="220"/>
                  </a:lnTo>
                  <a:lnTo>
                    <a:pt x="178" y="210"/>
                  </a:lnTo>
                  <a:lnTo>
                    <a:pt x="176" y="208"/>
                  </a:lnTo>
                  <a:lnTo>
                    <a:pt x="174" y="208"/>
                  </a:lnTo>
                  <a:lnTo>
                    <a:pt x="172" y="206"/>
                  </a:lnTo>
                  <a:lnTo>
                    <a:pt x="158" y="200"/>
                  </a:lnTo>
                  <a:lnTo>
                    <a:pt x="144" y="190"/>
                  </a:lnTo>
                  <a:lnTo>
                    <a:pt x="130" y="180"/>
                  </a:lnTo>
                  <a:lnTo>
                    <a:pt x="114" y="168"/>
                  </a:lnTo>
                  <a:lnTo>
                    <a:pt x="100" y="152"/>
                  </a:lnTo>
                  <a:lnTo>
                    <a:pt x="94" y="144"/>
                  </a:lnTo>
                  <a:lnTo>
                    <a:pt x="90" y="134"/>
                  </a:lnTo>
                  <a:lnTo>
                    <a:pt x="84" y="124"/>
                  </a:lnTo>
                  <a:lnTo>
                    <a:pt x="78" y="112"/>
                  </a:lnTo>
                  <a:lnTo>
                    <a:pt x="74" y="98"/>
                  </a:lnTo>
                  <a:lnTo>
                    <a:pt x="72" y="86"/>
                  </a:lnTo>
                  <a:lnTo>
                    <a:pt x="74" y="84"/>
                  </a:lnTo>
                  <a:lnTo>
                    <a:pt x="78" y="84"/>
                  </a:lnTo>
                  <a:lnTo>
                    <a:pt x="82" y="84"/>
                  </a:lnTo>
                  <a:lnTo>
                    <a:pt x="84" y="84"/>
                  </a:lnTo>
                  <a:lnTo>
                    <a:pt x="92" y="82"/>
                  </a:lnTo>
                  <a:lnTo>
                    <a:pt x="100" y="78"/>
                  </a:lnTo>
                  <a:lnTo>
                    <a:pt x="104" y="72"/>
                  </a:lnTo>
                  <a:lnTo>
                    <a:pt x="106" y="70"/>
                  </a:lnTo>
                  <a:lnTo>
                    <a:pt x="108" y="66"/>
                  </a:lnTo>
                  <a:lnTo>
                    <a:pt x="106" y="62"/>
                  </a:lnTo>
                  <a:lnTo>
                    <a:pt x="104" y="58"/>
                  </a:lnTo>
                  <a:lnTo>
                    <a:pt x="100" y="52"/>
                  </a:lnTo>
                  <a:lnTo>
                    <a:pt x="92" y="48"/>
                  </a:lnTo>
                  <a:lnTo>
                    <a:pt x="84" y="46"/>
                  </a:lnTo>
                  <a:lnTo>
                    <a:pt x="82" y="46"/>
                  </a:lnTo>
                  <a:lnTo>
                    <a:pt x="80" y="46"/>
                  </a:lnTo>
                  <a:lnTo>
                    <a:pt x="80" y="42"/>
                  </a:lnTo>
                  <a:lnTo>
                    <a:pt x="80" y="40"/>
                  </a:lnTo>
                  <a:lnTo>
                    <a:pt x="78" y="34"/>
                  </a:lnTo>
                  <a:lnTo>
                    <a:pt x="76" y="28"/>
                  </a:lnTo>
                  <a:lnTo>
                    <a:pt x="74" y="20"/>
                  </a:lnTo>
                  <a:lnTo>
                    <a:pt x="68" y="16"/>
                  </a:lnTo>
                  <a:lnTo>
                    <a:pt x="64" y="10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2" y="0"/>
                  </a:lnTo>
                  <a:lnTo>
                    <a:pt x="32" y="2"/>
                  </a:lnTo>
                  <a:lnTo>
                    <a:pt x="24" y="6"/>
                  </a:lnTo>
                  <a:lnTo>
                    <a:pt x="16" y="10"/>
                  </a:lnTo>
                  <a:lnTo>
                    <a:pt x="12" y="16"/>
                  </a:lnTo>
                  <a:lnTo>
                    <a:pt x="6" y="24"/>
                  </a:lnTo>
                  <a:lnTo>
                    <a:pt x="2" y="30"/>
                  </a:lnTo>
                  <a:lnTo>
                    <a:pt x="2" y="38"/>
                  </a:lnTo>
                  <a:lnTo>
                    <a:pt x="0" y="46"/>
                  </a:lnTo>
                  <a:close/>
                  <a:moveTo>
                    <a:pt x="4" y="46"/>
                  </a:moveTo>
                  <a:lnTo>
                    <a:pt x="4" y="46"/>
                  </a:lnTo>
                  <a:lnTo>
                    <a:pt x="4" y="40"/>
                  </a:lnTo>
                  <a:lnTo>
                    <a:pt x="6" y="32"/>
                  </a:lnTo>
                  <a:lnTo>
                    <a:pt x="10" y="26"/>
                  </a:lnTo>
                  <a:lnTo>
                    <a:pt x="14" y="20"/>
                  </a:lnTo>
                  <a:lnTo>
                    <a:pt x="20" y="14"/>
                  </a:lnTo>
                  <a:lnTo>
                    <a:pt x="26" y="10"/>
                  </a:lnTo>
                  <a:lnTo>
                    <a:pt x="34" y="6"/>
                  </a:lnTo>
                  <a:lnTo>
                    <a:pt x="42" y="6"/>
                  </a:lnTo>
                  <a:lnTo>
                    <a:pt x="48" y="6"/>
                  </a:lnTo>
                  <a:lnTo>
                    <a:pt x="56" y="8"/>
                  </a:lnTo>
                  <a:lnTo>
                    <a:pt x="62" y="12"/>
                  </a:lnTo>
                  <a:lnTo>
                    <a:pt x="66" y="16"/>
                  </a:lnTo>
                  <a:lnTo>
                    <a:pt x="70" y="22"/>
                  </a:lnTo>
                  <a:lnTo>
                    <a:pt x="74" y="28"/>
                  </a:lnTo>
                  <a:lnTo>
                    <a:pt x="76" y="36"/>
                  </a:lnTo>
                  <a:lnTo>
                    <a:pt x="76" y="40"/>
                  </a:lnTo>
                  <a:lnTo>
                    <a:pt x="76" y="42"/>
                  </a:lnTo>
                  <a:lnTo>
                    <a:pt x="76" y="46"/>
                  </a:lnTo>
                  <a:lnTo>
                    <a:pt x="76" y="50"/>
                  </a:lnTo>
                  <a:lnTo>
                    <a:pt x="76" y="52"/>
                  </a:lnTo>
                  <a:lnTo>
                    <a:pt x="78" y="52"/>
                  </a:lnTo>
                  <a:lnTo>
                    <a:pt x="80" y="52"/>
                  </a:lnTo>
                  <a:lnTo>
                    <a:pt x="82" y="52"/>
                  </a:lnTo>
                  <a:lnTo>
                    <a:pt x="84" y="52"/>
                  </a:lnTo>
                  <a:lnTo>
                    <a:pt x="90" y="52"/>
                  </a:lnTo>
                  <a:lnTo>
                    <a:pt x="98" y="56"/>
                  </a:lnTo>
                  <a:lnTo>
                    <a:pt x="102" y="60"/>
                  </a:lnTo>
                  <a:lnTo>
                    <a:pt x="104" y="66"/>
                  </a:lnTo>
                  <a:lnTo>
                    <a:pt x="102" y="72"/>
                  </a:lnTo>
                  <a:lnTo>
                    <a:pt x="98" y="78"/>
                  </a:lnTo>
                  <a:lnTo>
                    <a:pt x="90" y="80"/>
                  </a:lnTo>
                  <a:lnTo>
                    <a:pt x="84" y="82"/>
                  </a:lnTo>
                  <a:lnTo>
                    <a:pt x="80" y="82"/>
                  </a:lnTo>
                  <a:lnTo>
                    <a:pt x="76" y="82"/>
                  </a:lnTo>
                  <a:lnTo>
                    <a:pt x="70" y="82"/>
                  </a:lnTo>
                  <a:lnTo>
                    <a:pt x="68" y="82"/>
                  </a:lnTo>
                  <a:lnTo>
                    <a:pt x="68" y="84"/>
                  </a:lnTo>
                  <a:lnTo>
                    <a:pt x="72" y="98"/>
                  </a:lnTo>
                  <a:lnTo>
                    <a:pt x="74" y="112"/>
                  </a:lnTo>
                  <a:lnTo>
                    <a:pt x="80" y="124"/>
                  </a:lnTo>
                  <a:lnTo>
                    <a:pt x="84" y="134"/>
                  </a:lnTo>
                  <a:lnTo>
                    <a:pt x="90" y="144"/>
                  </a:lnTo>
                  <a:lnTo>
                    <a:pt x="98" y="154"/>
                  </a:lnTo>
                  <a:lnTo>
                    <a:pt x="110" y="170"/>
                  </a:lnTo>
                  <a:lnTo>
                    <a:pt x="126" y="182"/>
                  </a:lnTo>
                  <a:lnTo>
                    <a:pt x="140" y="192"/>
                  </a:lnTo>
                  <a:lnTo>
                    <a:pt x="156" y="202"/>
                  </a:lnTo>
                  <a:lnTo>
                    <a:pt x="170" y="210"/>
                  </a:lnTo>
                  <a:lnTo>
                    <a:pt x="172" y="210"/>
                  </a:lnTo>
                  <a:lnTo>
                    <a:pt x="160" y="216"/>
                  </a:lnTo>
                  <a:lnTo>
                    <a:pt x="138" y="228"/>
                  </a:lnTo>
                  <a:lnTo>
                    <a:pt x="118" y="240"/>
                  </a:lnTo>
                  <a:lnTo>
                    <a:pt x="108" y="244"/>
                  </a:lnTo>
                  <a:lnTo>
                    <a:pt x="90" y="232"/>
                  </a:lnTo>
                  <a:lnTo>
                    <a:pt x="72" y="216"/>
                  </a:lnTo>
                  <a:lnTo>
                    <a:pt x="54" y="196"/>
                  </a:lnTo>
                  <a:lnTo>
                    <a:pt x="46" y="186"/>
                  </a:lnTo>
                  <a:lnTo>
                    <a:pt x="38" y="174"/>
                  </a:lnTo>
                  <a:lnTo>
                    <a:pt x="30" y="162"/>
                  </a:lnTo>
                  <a:lnTo>
                    <a:pt x="24" y="148"/>
                  </a:lnTo>
                  <a:lnTo>
                    <a:pt x="18" y="134"/>
                  </a:lnTo>
                  <a:lnTo>
                    <a:pt x="12" y="118"/>
                  </a:lnTo>
                  <a:lnTo>
                    <a:pt x="8" y="102"/>
                  </a:lnTo>
                  <a:lnTo>
                    <a:pt x="6" y="82"/>
                  </a:lnTo>
                  <a:lnTo>
                    <a:pt x="4" y="64"/>
                  </a:lnTo>
                  <a:lnTo>
                    <a:pt x="4" y="46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39"/>
            <p:cNvSpPr/>
            <p:nvPr/>
          </p:nvSpPr>
          <p:spPr>
            <a:xfrm>
              <a:off x="1581150" y="4743450"/>
              <a:ext cx="266700" cy="390525"/>
            </a:xfrm>
            <a:custGeom>
              <a:avLst/>
              <a:gdLst/>
              <a:ahLst/>
              <a:cxnLst/>
              <a:rect l="l" t="t" r="r" b="b"/>
              <a:pathLst>
                <a:path w="168" h="246" extrusionOk="0">
                  <a:moveTo>
                    <a:pt x="0" y="208"/>
                  </a:moveTo>
                  <a:lnTo>
                    <a:pt x="0" y="208"/>
                  </a:lnTo>
                  <a:lnTo>
                    <a:pt x="28" y="192"/>
                  </a:lnTo>
                  <a:lnTo>
                    <a:pt x="44" y="180"/>
                  </a:lnTo>
                  <a:lnTo>
                    <a:pt x="60" y="168"/>
                  </a:lnTo>
                  <a:lnTo>
                    <a:pt x="74" y="152"/>
                  </a:lnTo>
                  <a:lnTo>
                    <a:pt x="80" y="142"/>
                  </a:lnTo>
                  <a:lnTo>
                    <a:pt x="86" y="132"/>
                  </a:lnTo>
                  <a:lnTo>
                    <a:pt x="92" y="122"/>
                  </a:lnTo>
                  <a:lnTo>
                    <a:pt x="96" y="110"/>
                  </a:lnTo>
                  <a:lnTo>
                    <a:pt x="100" y="96"/>
                  </a:lnTo>
                  <a:lnTo>
                    <a:pt x="104" y="80"/>
                  </a:lnTo>
                  <a:lnTo>
                    <a:pt x="100" y="80"/>
                  </a:lnTo>
                  <a:lnTo>
                    <a:pt x="96" y="80"/>
                  </a:lnTo>
                  <a:lnTo>
                    <a:pt x="92" y="80"/>
                  </a:lnTo>
                  <a:lnTo>
                    <a:pt x="90" y="80"/>
                  </a:lnTo>
                  <a:lnTo>
                    <a:pt x="82" y="80"/>
                  </a:lnTo>
                  <a:lnTo>
                    <a:pt x="74" y="76"/>
                  </a:lnTo>
                  <a:lnTo>
                    <a:pt x="70" y="70"/>
                  </a:lnTo>
                  <a:lnTo>
                    <a:pt x="68" y="68"/>
                  </a:lnTo>
                  <a:lnTo>
                    <a:pt x="68" y="64"/>
                  </a:lnTo>
                  <a:lnTo>
                    <a:pt x="68" y="60"/>
                  </a:lnTo>
                  <a:lnTo>
                    <a:pt x="70" y="58"/>
                  </a:lnTo>
                  <a:lnTo>
                    <a:pt x="74" y="52"/>
                  </a:lnTo>
                  <a:lnTo>
                    <a:pt x="82" y="48"/>
                  </a:lnTo>
                  <a:lnTo>
                    <a:pt x="90" y="46"/>
                  </a:lnTo>
                  <a:lnTo>
                    <a:pt x="92" y="46"/>
                  </a:lnTo>
                  <a:lnTo>
                    <a:pt x="94" y="46"/>
                  </a:lnTo>
                  <a:lnTo>
                    <a:pt x="96" y="46"/>
                  </a:lnTo>
                  <a:lnTo>
                    <a:pt x="96" y="44"/>
                  </a:lnTo>
                  <a:lnTo>
                    <a:pt x="96" y="40"/>
                  </a:lnTo>
                  <a:lnTo>
                    <a:pt x="96" y="38"/>
                  </a:lnTo>
                  <a:lnTo>
                    <a:pt x="96" y="32"/>
                  </a:lnTo>
                  <a:lnTo>
                    <a:pt x="98" y="26"/>
                  </a:lnTo>
                  <a:lnTo>
                    <a:pt x="102" y="20"/>
                  </a:lnTo>
                  <a:lnTo>
                    <a:pt x="106" y="14"/>
                  </a:lnTo>
                  <a:lnTo>
                    <a:pt x="112" y="8"/>
                  </a:lnTo>
                  <a:lnTo>
                    <a:pt x="118" y="4"/>
                  </a:lnTo>
                  <a:lnTo>
                    <a:pt x="124" y="2"/>
                  </a:lnTo>
                  <a:lnTo>
                    <a:pt x="132" y="0"/>
                  </a:lnTo>
                  <a:lnTo>
                    <a:pt x="140" y="2"/>
                  </a:lnTo>
                  <a:lnTo>
                    <a:pt x="146" y="4"/>
                  </a:lnTo>
                  <a:lnTo>
                    <a:pt x="154" y="8"/>
                  </a:lnTo>
                  <a:lnTo>
                    <a:pt x="158" y="14"/>
                  </a:lnTo>
                  <a:lnTo>
                    <a:pt x="162" y="20"/>
                  </a:lnTo>
                  <a:lnTo>
                    <a:pt x="166" y="26"/>
                  </a:lnTo>
                  <a:lnTo>
                    <a:pt x="168" y="32"/>
                  </a:lnTo>
                  <a:lnTo>
                    <a:pt x="168" y="38"/>
                  </a:lnTo>
                  <a:lnTo>
                    <a:pt x="168" y="58"/>
                  </a:lnTo>
                  <a:lnTo>
                    <a:pt x="166" y="76"/>
                  </a:lnTo>
                  <a:lnTo>
                    <a:pt x="162" y="96"/>
                  </a:lnTo>
                  <a:lnTo>
                    <a:pt x="158" y="112"/>
                  </a:lnTo>
                  <a:lnTo>
                    <a:pt x="154" y="128"/>
                  </a:lnTo>
                  <a:lnTo>
                    <a:pt x="148" y="142"/>
                  </a:lnTo>
                  <a:lnTo>
                    <a:pt x="142" y="158"/>
                  </a:lnTo>
                  <a:lnTo>
                    <a:pt x="136" y="170"/>
                  </a:lnTo>
                  <a:lnTo>
                    <a:pt x="128" y="184"/>
                  </a:lnTo>
                  <a:lnTo>
                    <a:pt x="120" y="194"/>
                  </a:lnTo>
                  <a:lnTo>
                    <a:pt x="102" y="214"/>
                  </a:lnTo>
                  <a:lnTo>
                    <a:pt x="84" y="230"/>
                  </a:lnTo>
                  <a:lnTo>
                    <a:pt x="64" y="246"/>
                  </a:lnTo>
                  <a:lnTo>
                    <a:pt x="50" y="234"/>
                  </a:lnTo>
                  <a:lnTo>
                    <a:pt x="32" y="226"/>
                  </a:lnTo>
                  <a:lnTo>
                    <a:pt x="16" y="216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39"/>
            <p:cNvSpPr/>
            <p:nvPr/>
          </p:nvSpPr>
          <p:spPr>
            <a:xfrm>
              <a:off x="1574800" y="4740275"/>
              <a:ext cx="273050" cy="393700"/>
            </a:xfrm>
            <a:custGeom>
              <a:avLst/>
              <a:gdLst/>
              <a:ahLst/>
              <a:cxnLst/>
              <a:rect l="l" t="t" r="r" b="b"/>
              <a:pathLst>
                <a:path w="172" h="248" extrusionOk="0">
                  <a:moveTo>
                    <a:pt x="98" y="40"/>
                  </a:moveTo>
                  <a:lnTo>
                    <a:pt x="98" y="40"/>
                  </a:lnTo>
                  <a:lnTo>
                    <a:pt x="98" y="42"/>
                  </a:lnTo>
                  <a:lnTo>
                    <a:pt x="98" y="46"/>
                  </a:lnTo>
                  <a:lnTo>
                    <a:pt x="96" y="46"/>
                  </a:lnTo>
                  <a:lnTo>
                    <a:pt x="94" y="46"/>
                  </a:lnTo>
                  <a:lnTo>
                    <a:pt x="84" y="48"/>
                  </a:lnTo>
                  <a:lnTo>
                    <a:pt x="78" y="52"/>
                  </a:lnTo>
                  <a:lnTo>
                    <a:pt x="72" y="58"/>
                  </a:lnTo>
                  <a:lnTo>
                    <a:pt x="70" y="62"/>
                  </a:lnTo>
                  <a:lnTo>
                    <a:pt x="70" y="66"/>
                  </a:lnTo>
                  <a:lnTo>
                    <a:pt x="70" y="70"/>
                  </a:lnTo>
                  <a:lnTo>
                    <a:pt x="72" y="72"/>
                  </a:lnTo>
                  <a:lnTo>
                    <a:pt x="78" y="78"/>
                  </a:lnTo>
                  <a:lnTo>
                    <a:pt x="84" y="82"/>
                  </a:lnTo>
                  <a:lnTo>
                    <a:pt x="94" y="84"/>
                  </a:lnTo>
                  <a:lnTo>
                    <a:pt x="96" y="84"/>
                  </a:lnTo>
                  <a:lnTo>
                    <a:pt x="100" y="84"/>
                  </a:lnTo>
                  <a:lnTo>
                    <a:pt x="102" y="84"/>
                  </a:lnTo>
                  <a:lnTo>
                    <a:pt x="104" y="86"/>
                  </a:lnTo>
                  <a:lnTo>
                    <a:pt x="102" y="98"/>
                  </a:lnTo>
                  <a:lnTo>
                    <a:pt x="100" y="112"/>
                  </a:lnTo>
                  <a:lnTo>
                    <a:pt x="94" y="124"/>
                  </a:lnTo>
                  <a:lnTo>
                    <a:pt x="90" y="134"/>
                  </a:lnTo>
                  <a:lnTo>
                    <a:pt x="84" y="144"/>
                  </a:lnTo>
                  <a:lnTo>
                    <a:pt x="78" y="152"/>
                  </a:lnTo>
                  <a:lnTo>
                    <a:pt x="64" y="168"/>
                  </a:lnTo>
                  <a:lnTo>
                    <a:pt x="48" y="180"/>
                  </a:lnTo>
                  <a:lnTo>
                    <a:pt x="34" y="190"/>
                  </a:lnTo>
                  <a:lnTo>
                    <a:pt x="20" y="200"/>
                  </a:lnTo>
                  <a:lnTo>
                    <a:pt x="6" y="206"/>
                  </a:lnTo>
                  <a:lnTo>
                    <a:pt x="4" y="206"/>
                  </a:lnTo>
                  <a:lnTo>
                    <a:pt x="2" y="208"/>
                  </a:lnTo>
                  <a:lnTo>
                    <a:pt x="0" y="210"/>
                  </a:lnTo>
                  <a:lnTo>
                    <a:pt x="18" y="220"/>
                  </a:lnTo>
                  <a:lnTo>
                    <a:pt x="34" y="228"/>
                  </a:lnTo>
                  <a:lnTo>
                    <a:pt x="52" y="238"/>
                  </a:lnTo>
                  <a:lnTo>
                    <a:pt x="68" y="248"/>
                  </a:lnTo>
                  <a:lnTo>
                    <a:pt x="70" y="248"/>
                  </a:lnTo>
                  <a:lnTo>
                    <a:pt x="86" y="236"/>
                  </a:lnTo>
                  <a:lnTo>
                    <a:pt x="102" y="222"/>
                  </a:lnTo>
                  <a:lnTo>
                    <a:pt x="120" y="204"/>
                  </a:lnTo>
                  <a:lnTo>
                    <a:pt x="128" y="194"/>
                  </a:lnTo>
                  <a:lnTo>
                    <a:pt x="136" y="180"/>
                  </a:lnTo>
                  <a:lnTo>
                    <a:pt x="144" y="168"/>
                  </a:lnTo>
                  <a:lnTo>
                    <a:pt x="150" y="154"/>
                  </a:lnTo>
                  <a:lnTo>
                    <a:pt x="156" y="138"/>
                  </a:lnTo>
                  <a:lnTo>
                    <a:pt x="162" y="122"/>
                  </a:lnTo>
                  <a:lnTo>
                    <a:pt x="166" y="102"/>
                  </a:lnTo>
                  <a:lnTo>
                    <a:pt x="170" y="84"/>
                  </a:lnTo>
                  <a:lnTo>
                    <a:pt x="172" y="62"/>
                  </a:lnTo>
                  <a:lnTo>
                    <a:pt x="172" y="40"/>
                  </a:lnTo>
                  <a:lnTo>
                    <a:pt x="172" y="34"/>
                  </a:lnTo>
                  <a:lnTo>
                    <a:pt x="172" y="28"/>
                  </a:lnTo>
                  <a:lnTo>
                    <a:pt x="168" y="20"/>
                  </a:lnTo>
                  <a:lnTo>
                    <a:pt x="164" y="16"/>
                  </a:lnTo>
                  <a:lnTo>
                    <a:pt x="158" y="10"/>
                  </a:lnTo>
                  <a:lnTo>
                    <a:pt x="152" y="6"/>
                  </a:lnTo>
                  <a:lnTo>
                    <a:pt x="144" y="2"/>
                  </a:lnTo>
                  <a:lnTo>
                    <a:pt x="136" y="0"/>
                  </a:lnTo>
                  <a:lnTo>
                    <a:pt x="128" y="2"/>
                  </a:lnTo>
                  <a:lnTo>
                    <a:pt x="120" y="6"/>
                  </a:lnTo>
                  <a:lnTo>
                    <a:pt x="116" y="10"/>
                  </a:lnTo>
                  <a:lnTo>
                    <a:pt x="110" y="16"/>
                  </a:lnTo>
                  <a:lnTo>
                    <a:pt x="104" y="20"/>
                  </a:lnTo>
                  <a:lnTo>
                    <a:pt x="100" y="28"/>
                  </a:lnTo>
                  <a:lnTo>
                    <a:pt x="100" y="34"/>
                  </a:lnTo>
                  <a:lnTo>
                    <a:pt x="98" y="40"/>
                  </a:lnTo>
                  <a:close/>
                  <a:moveTo>
                    <a:pt x="6" y="210"/>
                  </a:moveTo>
                  <a:lnTo>
                    <a:pt x="6" y="210"/>
                  </a:lnTo>
                  <a:lnTo>
                    <a:pt x="22" y="202"/>
                  </a:lnTo>
                  <a:lnTo>
                    <a:pt x="36" y="192"/>
                  </a:lnTo>
                  <a:lnTo>
                    <a:pt x="52" y="182"/>
                  </a:lnTo>
                  <a:lnTo>
                    <a:pt x="66" y="170"/>
                  </a:lnTo>
                  <a:lnTo>
                    <a:pt x="80" y="154"/>
                  </a:lnTo>
                  <a:lnTo>
                    <a:pt x="86" y="144"/>
                  </a:lnTo>
                  <a:lnTo>
                    <a:pt x="92" y="134"/>
                  </a:lnTo>
                  <a:lnTo>
                    <a:pt x="98" y="124"/>
                  </a:lnTo>
                  <a:lnTo>
                    <a:pt x="102" y="112"/>
                  </a:lnTo>
                  <a:lnTo>
                    <a:pt x="106" y="98"/>
                  </a:lnTo>
                  <a:lnTo>
                    <a:pt x="110" y="84"/>
                  </a:lnTo>
                  <a:lnTo>
                    <a:pt x="110" y="82"/>
                  </a:lnTo>
                  <a:lnTo>
                    <a:pt x="106" y="82"/>
                  </a:lnTo>
                  <a:lnTo>
                    <a:pt x="102" y="82"/>
                  </a:lnTo>
                  <a:lnTo>
                    <a:pt x="98" y="82"/>
                  </a:lnTo>
                  <a:lnTo>
                    <a:pt x="94" y="82"/>
                  </a:lnTo>
                  <a:lnTo>
                    <a:pt x="86" y="80"/>
                  </a:lnTo>
                  <a:lnTo>
                    <a:pt x="80" y="78"/>
                  </a:lnTo>
                  <a:lnTo>
                    <a:pt x="74" y="72"/>
                  </a:lnTo>
                  <a:lnTo>
                    <a:pt x="74" y="66"/>
                  </a:lnTo>
                  <a:lnTo>
                    <a:pt x="74" y="60"/>
                  </a:lnTo>
                  <a:lnTo>
                    <a:pt x="80" y="56"/>
                  </a:lnTo>
                  <a:lnTo>
                    <a:pt x="86" y="52"/>
                  </a:lnTo>
                  <a:lnTo>
                    <a:pt x="94" y="52"/>
                  </a:lnTo>
                  <a:lnTo>
                    <a:pt x="96" y="52"/>
                  </a:lnTo>
                  <a:lnTo>
                    <a:pt x="98" y="52"/>
                  </a:lnTo>
                  <a:lnTo>
                    <a:pt x="100" y="52"/>
                  </a:lnTo>
                  <a:lnTo>
                    <a:pt x="100" y="48"/>
                  </a:lnTo>
                  <a:lnTo>
                    <a:pt x="100" y="46"/>
                  </a:lnTo>
                  <a:lnTo>
                    <a:pt x="100" y="42"/>
                  </a:lnTo>
                  <a:lnTo>
                    <a:pt x="100" y="40"/>
                  </a:lnTo>
                  <a:lnTo>
                    <a:pt x="102" y="36"/>
                  </a:lnTo>
                  <a:lnTo>
                    <a:pt x="104" y="28"/>
                  </a:lnTo>
                  <a:lnTo>
                    <a:pt x="108" y="22"/>
                  </a:lnTo>
                  <a:lnTo>
                    <a:pt x="110" y="16"/>
                  </a:lnTo>
                  <a:lnTo>
                    <a:pt x="116" y="12"/>
                  </a:lnTo>
                  <a:lnTo>
                    <a:pt x="122" y="8"/>
                  </a:lnTo>
                  <a:lnTo>
                    <a:pt x="128" y="6"/>
                  </a:lnTo>
                  <a:lnTo>
                    <a:pt x="136" y="6"/>
                  </a:lnTo>
                  <a:lnTo>
                    <a:pt x="144" y="6"/>
                  </a:lnTo>
                  <a:lnTo>
                    <a:pt x="150" y="8"/>
                  </a:lnTo>
                  <a:lnTo>
                    <a:pt x="156" y="12"/>
                  </a:lnTo>
                  <a:lnTo>
                    <a:pt x="162" y="16"/>
                  </a:lnTo>
                  <a:lnTo>
                    <a:pt x="166" y="22"/>
                  </a:lnTo>
                  <a:lnTo>
                    <a:pt x="168" y="28"/>
                  </a:lnTo>
                  <a:lnTo>
                    <a:pt x="170" y="34"/>
                  </a:lnTo>
                  <a:lnTo>
                    <a:pt x="170" y="40"/>
                  </a:lnTo>
                  <a:lnTo>
                    <a:pt x="170" y="62"/>
                  </a:lnTo>
                  <a:lnTo>
                    <a:pt x="166" y="82"/>
                  </a:lnTo>
                  <a:lnTo>
                    <a:pt x="164" y="102"/>
                  </a:lnTo>
                  <a:lnTo>
                    <a:pt x="160" y="120"/>
                  </a:lnTo>
                  <a:lnTo>
                    <a:pt x="154" y="136"/>
                  </a:lnTo>
                  <a:lnTo>
                    <a:pt x="148" y="152"/>
                  </a:lnTo>
                  <a:lnTo>
                    <a:pt x="140" y="166"/>
                  </a:lnTo>
                  <a:lnTo>
                    <a:pt x="134" y="180"/>
                  </a:lnTo>
                  <a:lnTo>
                    <a:pt x="126" y="190"/>
                  </a:lnTo>
                  <a:lnTo>
                    <a:pt x="118" y="200"/>
                  </a:lnTo>
                  <a:lnTo>
                    <a:pt x="100" y="220"/>
                  </a:lnTo>
                  <a:lnTo>
                    <a:pt x="84" y="234"/>
                  </a:lnTo>
                  <a:lnTo>
                    <a:pt x="68" y="244"/>
                  </a:lnTo>
                  <a:lnTo>
                    <a:pt x="60" y="240"/>
                  </a:lnTo>
                  <a:lnTo>
                    <a:pt x="40" y="228"/>
                  </a:lnTo>
                  <a:lnTo>
                    <a:pt x="18" y="216"/>
                  </a:lnTo>
                  <a:lnTo>
                    <a:pt x="6" y="21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39"/>
            <p:cNvSpPr/>
            <p:nvPr/>
          </p:nvSpPr>
          <p:spPr>
            <a:xfrm>
              <a:off x="863600" y="5016500"/>
              <a:ext cx="879475" cy="523875"/>
            </a:xfrm>
            <a:custGeom>
              <a:avLst/>
              <a:gdLst/>
              <a:ahLst/>
              <a:cxnLst/>
              <a:rect l="l" t="t" r="r" b="b"/>
              <a:pathLst>
                <a:path w="554" h="330" extrusionOk="0">
                  <a:moveTo>
                    <a:pt x="482" y="0"/>
                  </a:moveTo>
                  <a:lnTo>
                    <a:pt x="482" y="0"/>
                  </a:lnTo>
                  <a:lnTo>
                    <a:pt x="480" y="2"/>
                  </a:lnTo>
                  <a:lnTo>
                    <a:pt x="472" y="8"/>
                  </a:lnTo>
                  <a:lnTo>
                    <a:pt x="458" y="16"/>
                  </a:lnTo>
                  <a:lnTo>
                    <a:pt x="438" y="22"/>
                  </a:lnTo>
                  <a:lnTo>
                    <a:pt x="426" y="26"/>
                  </a:lnTo>
                  <a:lnTo>
                    <a:pt x="412" y="30"/>
                  </a:lnTo>
                  <a:lnTo>
                    <a:pt x="398" y="32"/>
                  </a:lnTo>
                  <a:lnTo>
                    <a:pt x="382" y="32"/>
                  </a:lnTo>
                  <a:lnTo>
                    <a:pt x="364" y="32"/>
                  </a:lnTo>
                  <a:lnTo>
                    <a:pt x="346" y="32"/>
                  </a:lnTo>
                  <a:lnTo>
                    <a:pt x="324" y="28"/>
                  </a:lnTo>
                  <a:lnTo>
                    <a:pt x="302" y="24"/>
                  </a:lnTo>
                  <a:lnTo>
                    <a:pt x="298" y="22"/>
                  </a:lnTo>
                  <a:lnTo>
                    <a:pt x="296" y="18"/>
                  </a:lnTo>
                  <a:lnTo>
                    <a:pt x="290" y="16"/>
                  </a:lnTo>
                  <a:lnTo>
                    <a:pt x="286" y="14"/>
                  </a:lnTo>
                  <a:lnTo>
                    <a:pt x="284" y="14"/>
                  </a:lnTo>
                  <a:lnTo>
                    <a:pt x="282" y="16"/>
                  </a:lnTo>
                  <a:lnTo>
                    <a:pt x="280" y="16"/>
                  </a:lnTo>
                  <a:lnTo>
                    <a:pt x="276" y="16"/>
                  </a:lnTo>
                  <a:lnTo>
                    <a:pt x="274" y="16"/>
                  </a:lnTo>
                  <a:lnTo>
                    <a:pt x="272" y="16"/>
                  </a:lnTo>
                  <a:lnTo>
                    <a:pt x="270" y="14"/>
                  </a:lnTo>
                  <a:lnTo>
                    <a:pt x="266" y="14"/>
                  </a:lnTo>
                  <a:lnTo>
                    <a:pt x="252" y="18"/>
                  </a:lnTo>
                  <a:lnTo>
                    <a:pt x="238" y="22"/>
                  </a:lnTo>
                  <a:lnTo>
                    <a:pt x="224" y="26"/>
                  </a:lnTo>
                  <a:lnTo>
                    <a:pt x="208" y="32"/>
                  </a:lnTo>
                  <a:lnTo>
                    <a:pt x="192" y="32"/>
                  </a:lnTo>
                  <a:lnTo>
                    <a:pt x="176" y="32"/>
                  </a:lnTo>
                  <a:lnTo>
                    <a:pt x="162" y="32"/>
                  </a:lnTo>
                  <a:lnTo>
                    <a:pt x="148" y="32"/>
                  </a:lnTo>
                  <a:lnTo>
                    <a:pt x="126" y="26"/>
                  </a:lnTo>
                  <a:lnTo>
                    <a:pt x="104" y="20"/>
                  </a:lnTo>
                  <a:lnTo>
                    <a:pt x="90" y="12"/>
                  </a:lnTo>
                  <a:lnTo>
                    <a:pt x="78" y="6"/>
                  </a:lnTo>
                  <a:lnTo>
                    <a:pt x="70" y="0"/>
                  </a:lnTo>
                  <a:lnTo>
                    <a:pt x="54" y="16"/>
                  </a:lnTo>
                  <a:lnTo>
                    <a:pt x="36" y="34"/>
                  </a:lnTo>
                  <a:lnTo>
                    <a:pt x="18" y="52"/>
                  </a:lnTo>
                  <a:lnTo>
                    <a:pt x="0" y="68"/>
                  </a:lnTo>
                  <a:lnTo>
                    <a:pt x="8" y="78"/>
                  </a:lnTo>
                  <a:lnTo>
                    <a:pt x="20" y="90"/>
                  </a:lnTo>
                  <a:lnTo>
                    <a:pt x="34" y="102"/>
                  </a:lnTo>
                  <a:lnTo>
                    <a:pt x="52" y="114"/>
                  </a:lnTo>
                  <a:lnTo>
                    <a:pt x="72" y="128"/>
                  </a:lnTo>
                  <a:lnTo>
                    <a:pt x="82" y="134"/>
                  </a:lnTo>
                  <a:lnTo>
                    <a:pt x="94" y="138"/>
                  </a:lnTo>
                  <a:lnTo>
                    <a:pt x="106" y="142"/>
                  </a:lnTo>
                  <a:lnTo>
                    <a:pt x="118" y="146"/>
                  </a:lnTo>
                  <a:lnTo>
                    <a:pt x="118" y="192"/>
                  </a:lnTo>
                  <a:lnTo>
                    <a:pt x="118" y="238"/>
                  </a:lnTo>
                  <a:lnTo>
                    <a:pt x="118" y="284"/>
                  </a:lnTo>
                  <a:lnTo>
                    <a:pt x="118" y="330"/>
                  </a:lnTo>
                  <a:lnTo>
                    <a:pt x="198" y="328"/>
                  </a:lnTo>
                  <a:lnTo>
                    <a:pt x="274" y="328"/>
                  </a:lnTo>
                  <a:lnTo>
                    <a:pt x="354" y="328"/>
                  </a:lnTo>
                  <a:lnTo>
                    <a:pt x="432" y="328"/>
                  </a:lnTo>
                  <a:lnTo>
                    <a:pt x="432" y="282"/>
                  </a:lnTo>
                  <a:lnTo>
                    <a:pt x="432" y="238"/>
                  </a:lnTo>
                  <a:lnTo>
                    <a:pt x="432" y="192"/>
                  </a:lnTo>
                  <a:lnTo>
                    <a:pt x="432" y="146"/>
                  </a:lnTo>
                  <a:lnTo>
                    <a:pt x="446" y="142"/>
                  </a:lnTo>
                  <a:lnTo>
                    <a:pt x="460" y="138"/>
                  </a:lnTo>
                  <a:lnTo>
                    <a:pt x="470" y="134"/>
                  </a:lnTo>
                  <a:lnTo>
                    <a:pt x="482" y="128"/>
                  </a:lnTo>
                  <a:lnTo>
                    <a:pt x="502" y="114"/>
                  </a:lnTo>
                  <a:lnTo>
                    <a:pt x="522" y="102"/>
                  </a:lnTo>
                  <a:lnTo>
                    <a:pt x="534" y="88"/>
                  </a:lnTo>
                  <a:lnTo>
                    <a:pt x="546" y="78"/>
                  </a:lnTo>
                  <a:lnTo>
                    <a:pt x="554" y="66"/>
                  </a:lnTo>
                  <a:lnTo>
                    <a:pt x="536" y="50"/>
                  </a:lnTo>
                  <a:lnTo>
                    <a:pt x="518" y="32"/>
                  </a:lnTo>
                  <a:lnTo>
                    <a:pt x="502" y="16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867C6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39"/>
            <p:cNvSpPr/>
            <p:nvPr/>
          </p:nvSpPr>
          <p:spPr>
            <a:xfrm>
              <a:off x="1196975" y="5032375"/>
              <a:ext cx="212725" cy="92075"/>
            </a:xfrm>
            <a:custGeom>
              <a:avLst/>
              <a:gdLst/>
              <a:ahLst/>
              <a:cxnLst/>
              <a:rect l="l" t="t" r="r" b="b"/>
              <a:pathLst>
                <a:path w="134" h="58" extrusionOk="0">
                  <a:moveTo>
                    <a:pt x="134" y="30"/>
                  </a:moveTo>
                  <a:lnTo>
                    <a:pt x="134" y="30"/>
                  </a:lnTo>
                  <a:lnTo>
                    <a:pt x="134" y="36"/>
                  </a:lnTo>
                  <a:lnTo>
                    <a:pt x="130" y="40"/>
                  </a:lnTo>
                  <a:lnTo>
                    <a:pt x="122" y="46"/>
                  </a:lnTo>
                  <a:lnTo>
                    <a:pt x="116" y="50"/>
                  </a:lnTo>
                  <a:lnTo>
                    <a:pt x="106" y="52"/>
                  </a:lnTo>
                  <a:lnTo>
                    <a:pt x="94" y="56"/>
                  </a:lnTo>
                  <a:lnTo>
                    <a:pt x="80" y="58"/>
                  </a:lnTo>
                  <a:lnTo>
                    <a:pt x="68" y="58"/>
                  </a:lnTo>
                  <a:lnTo>
                    <a:pt x="54" y="58"/>
                  </a:lnTo>
                  <a:lnTo>
                    <a:pt x="40" y="56"/>
                  </a:lnTo>
                  <a:lnTo>
                    <a:pt x="28" y="52"/>
                  </a:lnTo>
                  <a:lnTo>
                    <a:pt x="18" y="50"/>
                  </a:lnTo>
                  <a:lnTo>
                    <a:pt x="12" y="46"/>
                  </a:lnTo>
                  <a:lnTo>
                    <a:pt x="4" y="40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4" y="18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8" y="6"/>
                  </a:lnTo>
                  <a:lnTo>
                    <a:pt x="40" y="2"/>
                  </a:lnTo>
                  <a:lnTo>
                    <a:pt x="54" y="2"/>
                  </a:lnTo>
                  <a:lnTo>
                    <a:pt x="68" y="0"/>
                  </a:lnTo>
                  <a:lnTo>
                    <a:pt x="80" y="2"/>
                  </a:lnTo>
                  <a:lnTo>
                    <a:pt x="94" y="2"/>
                  </a:lnTo>
                  <a:lnTo>
                    <a:pt x="106" y="6"/>
                  </a:lnTo>
                  <a:lnTo>
                    <a:pt x="116" y="8"/>
                  </a:lnTo>
                  <a:lnTo>
                    <a:pt x="122" y="12"/>
                  </a:lnTo>
                  <a:lnTo>
                    <a:pt x="130" y="18"/>
                  </a:lnTo>
                  <a:lnTo>
                    <a:pt x="134" y="24"/>
                  </a:lnTo>
                  <a:lnTo>
                    <a:pt x="134" y="3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39"/>
            <p:cNvSpPr/>
            <p:nvPr/>
          </p:nvSpPr>
          <p:spPr>
            <a:xfrm>
              <a:off x="844550" y="5006975"/>
              <a:ext cx="136525" cy="127000"/>
            </a:xfrm>
            <a:custGeom>
              <a:avLst/>
              <a:gdLst/>
              <a:ahLst/>
              <a:cxnLst/>
              <a:rect l="l" t="t" r="r" b="b"/>
              <a:pathLst>
                <a:path w="86" h="80" extrusionOk="0">
                  <a:moveTo>
                    <a:pt x="0" y="70"/>
                  </a:moveTo>
                  <a:lnTo>
                    <a:pt x="4" y="74"/>
                  </a:lnTo>
                  <a:lnTo>
                    <a:pt x="4" y="76"/>
                  </a:lnTo>
                  <a:lnTo>
                    <a:pt x="8" y="80"/>
                  </a:lnTo>
                  <a:lnTo>
                    <a:pt x="10" y="80"/>
                  </a:lnTo>
                  <a:lnTo>
                    <a:pt x="30" y="64"/>
                  </a:lnTo>
                  <a:lnTo>
                    <a:pt x="48" y="44"/>
                  </a:lnTo>
                  <a:lnTo>
                    <a:pt x="66" y="28"/>
                  </a:lnTo>
                  <a:lnTo>
                    <a:pt x="86" y="10"/>
                  </a:lnTo>
                  <a:lnTo>
                    <a:pt x="84" y="6"/>
                  </a:lnTo>
                  <a:lnTo>
                    <a:pt x="80" y="4"/>
                  </a:lnTo>
                  <a:lnTo>
                    <a:pt x="78" y="2"/>
                  </a:lnTo>
                  <a:lnTo>
                    <a:pt x="76" y="0"/>
                  </a:lnTo>
                  <a:lnTo>
                    <a:pt x="58" y="18"/>
                  </a:lnTo>
                  <a:lnTo>
                    <a:pt x="40" y="36"/>
                  </a:lnTo>
                  <a:lnTo>
                    <a:pt x="18" y="54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534C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9"/>
            <p:cNvSpPr/>
            <p:nvPr/>
          </p:nvSpPr>
          <p:spPr>
            <a:xfrm>
              <a:off x="1625600" y="5006975"/>
              <a:ext cx="130175" cy="120650"/>
            </a:xfrm>
            <a:custGeom>
              <a:avLst/>
              <a:gdLst/>
              <a:ahLst/>
              <a:cxnLst/>
              <a:rect l="l" t="t" r="r" b="b"/>
              <a:pathLst>
                <a:path w="82" h="76" extrusionOk="0">
                  <a:moveTo>
                    <a:pt x="0" y="10"/>
                  </a:moveTo>
                  <a:lnTo>
                    <a:pt x="18" y="26"/>
                  </a:lnTo>
                  <a:lnTo>
                    <a:pt x="36" y="44"/>
                  </a:lnTo>
                  <a:lnTo>
                    <a:pt x="54" y="58"/>
                  </a:lnTo>
                  <a:lnTo>
                    <a:pt x="72" y="76"/>
                  </a:lnTo>
                  <a:lnTo>
                    <a:pt x="74" y="74"/>
                  </a:lnTo>
                  <a:lnTo>
                    <a:pt x="78" y="70"/>
                  </a:lnTo>
                  <a:lnTo>
                    <a:pt x="78" y="68"/>
                  </a:lnTo>
                  <a:lnTo>
                    <a:pt x="82" y="66"/>
                  </a:lnTo>
                  <a:lnTo>
                    <a:pt x="62" y="48"/>
                  </a:lnTo>
                  <a:lnTo>
                    <a:pt x="46" y="32"/>
                  </a:lnTo>
                  <a:lnTo>
                    <a:pt x="26" y="16"/>
                  </a:lnTo>
                  <a:lnTo>
                    <a:pt x="10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2" y="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534C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9"/>
            <p:cNvSpPr/>
            <p:nvPr/>
          </p:nvSpPr>
          <p:spPr>
            <a:xfrm>
              <a:off x="1054100" y="5435600"/>
              <a:ext cx="498475" cy="260350"/>
            </a:xfrm>
            <a:custGeom>
              <a:avLst/>
              <a:gdLst/>
              <a:ahLst/>
              <a:cxnLst/>
              <a:rect l="l" t="t" r="r" b="b"/>
              <a:pathLst>
                <a:path w="314" h="164" extrusionOk="0">
                  <a:moveTo>
                    <a:pt x="0" y="0"/>
                  </a:moveTo>
                  <a:lnTo>
                    <a:pt x="0" y="40"/>
                  </a:lnTo>
                  <a:lnTo>
                    <a:pt x="0" y="80"/>
                  </a:lnTo>
                  <a:lnTo>
                    <a:pt x="0" y="122"/>
                  </a:lnTo>
                  <a:lnTo>
                    <a:pt x="0" y="162"/>
                  </a:lnTo>
                  <a:lnTo>
                    <a:pt x="30" y="162"/>
                  </a:lnTo>
                  <a:lnTo>
                    <a:pt x="64" y="162"/>
                  </a:lnTo>
                  <a:lnTo>
                    <a:pt x="96" y="162"/>
                  </a:lnTo>
                  <a:lnTo>
                    <a:pt x="128" y="162"/>
                  </a:lnTo>
                  <a:lnTo>
                    <a:pt x="128" y="158"/>
                  </a:lnTo>
                  <a:lnTo>
                    <a:pt x="128" y="152"/>
                  </a:lnTo>
                  <a:lnTo>
                    <a:pt x="128" y="148"/>
                  </a:lnTo>
                  <a:lnTo>
                    <a:pt x="128" y="142"/>
                  </a:lnTo>
                  <a:lnTo>
                    <a:pt x="128" y="136"/>
                  </a:lnTo>
                  <a:lnTo>
                    <a:pt x="130" y="130"/>
                  </a:lnTo>
                  <a:lnTo>
                    <a:pt x="134" y="126"/>
                  </a:lnTo>
                  <a:lnTo>
                    <a:pt x="138" y="122"/>
                  </a:lnTo>
                  <a:lnTo>
                    <a:pt x="142" y="118"/>
                  </a:lnTo>
                  <a:lnTo>
                    <a:pt x="146" y="114"/>
                  </a:lnTo>
                  <a:lnTo>
                    <a:pt x="152" y="114"/>
                  </a:lnTo>
                  <a:lnTo>
                    <a:pt x="158" y="114"/>
                  </a:lnTo>
                  <a:lnTo>
                    <a:pt x="164" y="114"/>
                  </a:lnTo>
                  <a:lnTo>
                    <a:pt x="170" y="114"/>
                  </a:lnTo>
                  <a:lnTo>
                    <a:pt x="176" y="118"/>
                  </a:lnTo>
                  <a:lnTo>
                    <a:pt x="180" y="122"/>
                  </a:lnTo>
                  <a:lnTo>
                    <a:pt x="184" y="126"/>
                  </a:lnTo>
                  <a:lnTo>
                    <a:pt x="186" y="130"/>
                  </a:lnTo>
                  <a:lnTo>
                    <a:pt x="188" y="136"/>
                  </a:lnTo>
                  <a:lnTo>
                    <a:pt x="188" y="142"/>
                  </a:lnTo>
                  <a:lnTo>
                    <a:pt x="188" y="148"/>
                  </a:lnTo>
                  <a:lnTo>
                    <a:pt x="188" y="154"/>
                  </a:lnTo>
                  <a:lnTo>
                    <a:pt x="188" y="158"/>
                  </a:lnTo>
                  <a:lnTo>
                    <a:pt x="188" y="164"/>
                  </a:lnTo>
                  <a:lnTo>
                    <a:pt x="220" y="164"/>
                  </a:lnTo>
                  <a:lnTo>
                    <a:pt x="252" y="164"/>
                  </a:lnTo>
                  <a:lnTo>
                    <a:pt x="282" y="164"/>
                  </a:lnTo>
                  <a:lnTo>
                    <a:pt x="314" y="164"/>
                  </a:lnTo>
                  <a:lnTo>
                    <a:pt x="314" y="124"/>
                  </a:lnTo>
                  <a:lnTo>
                    <a:pt x="314" y="82"/>
                  </a:lnTo>
                  <a:lnTo>
                    <a:pt x="314" y="40"/>
                  </a:lnTo>
                  <a:lnTo>
                    <a:pt x="314" y="0"/>
                  </a:lnTo>
                  <a:lnTo>
                    <a:pt x="236" y="0"/>
                  </a:lnTo>
                  <a:lnTo>
                    <a:pt x="156" y="0"/>
                  </a:lnTo>
                  <a:lnTo>
                    <a:pt x="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4C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9"/>
            <p:cNvSpPr/>
            <p:nvPr/>
          </p:nvSpPr>
          <p:spPr>
            <a:xfrm>
              <a:off x="1019175" y="5219700"/>
              <a:ext cx="53975" cy="215900"/>
            </a:xfrm>
            <a:custGeom>
              <a:avLst/>
              <a:gdLst/>
              <a:ahLst/>
              <a:cxnLst/>
              <a:rect l="l" t="t" r="r" b="b"/>
              <a:pathLst>
                <a:path w="34" h="136" extrusionOk="0">
                  <a:moveTo>
                    <a:pt x="16" y="0"/>
                  </a:moveTo>
                  <a:lnTo>
                    <a:pt x="16" y="0"/>
                  </a:lnTo>
                  <a:lnTo>
                    <a:pt x="12" y="20"/>
                  </a:lnTo>
                  <a:lnTo>
                    <a:pt x="6" y="42"/>
                  </a:lnTo>
                  <a:lnTo>
                    <a:pt x="2" y="68"/>
                  </a:lnTo>
                  <a:lnTo>
                    <a:pt x="0" y="92"/>
                  </a:lnTo>
                  <a:lnTo>
                    <a:pt x="0" y="104"/>
                  </a:lnTo>
                  <a:lnTo>
                    <a:pt x="2" y="114"/>
                  </a:lnTo>
                  <a:lnTo>
                    <a:pt x="4" y="122"/>
                  </a:lnTo>
                  <a:lnTo>
                    <a:pt x="8" y="130"/>
                  </a:lnTo>
                  <a:lnTo>
                    <a:pt x="14" y="134"/>
                  </a:lnTo>
                  <a:lnTo>
                    <a:pt x="22" y="136"/>
                  </a:lnTo>
                  <a:lnTo>
                    <a:pt x="24" y="130"/>
                  </a:lnTo>
                  <a:lnTo>
                    <a:pt x="28" y="126"/>
                  </a:lnTo>
                  <a:lnTo>
                    <a:pt x="30" y="124"/>
                  </a:lnTo>
                  <a:lnTo>
                    <a:pt x="34" y="120"/>
                  </a:lnTo>
                  <a:lnTo>
                    <a:pt x="34" y="104"/>
                  </a:lnTo>
                  <a:lnTo>
                    <a:pt x="32" y="72"/>
                  </a:lnTo>
                  <a:lnTo>
                    <a:pt x="32" y="54"/>
                  </a:lnTo>
                  <a:lnTo>
                    <a:pt x="28" y="32"/>
                  </a:lnTo>
                  <a:lnTo>
                    <a:pt x="24" y="14"/>
                  </a:lnTo>
                  <a:lnTo>
                    <a:pt x="22" y="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867C6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9"/>
            <p:cNvSpPr/>
            <p:nvPr/>
          </p:nvSpPr>
          <p:spPr>
            <a:xfrm>
              <a:off x="1533525" y="5219700"/>
              <a:ext cx="53975" cy="215900"/>
            </a:xfrm>
            <a:custGeom>
              <a:avLst/>
              <a:gdLst/>
              <a:ahLst/>
              <a:cxnLst/>
              <a:rect l="l" t="t" r="r" b="b"/>
              <a:pathLst>
                <a:path w="34" h="136" extrusionOk="0">
                  <a:moveTo>
                    <a:pt x="16" y="0"/>
                  </a:moveTo>
                  <a:lnTo>
                    <a:pt x="16" y="0"/>
                  </a:lnTo>
                  <a:lnTo>
                    <a:pt x="22" y="20"/>
                  </a:lnTo>
                  <a:lnTo>
                    <a:pt x="28" y="42"/>
                  </a:lnTo>
                  <a:lnTo>
                    <a:pt x="32" y="68"/>
                  </a:lnTo>
                  <a:lnTo>
                    <a:pt x="34" y="92"/>
                  </a:lnTo>
                  <a:lnTo>
                    <a:pt x="34" y="104"/>
                  </a:lnTo>
                  <a:lnTo>
                    <a:pt x="32" y="114"/>
                  </a:lnTo>
                  <a:lnTo>
                    <a:pt x="30" y="122"/>
                  </a:lnTo>
                  <a:lnTo>
                    <a:pt x="26" y="130"/>
                  </a:lnTo>
                  <a:lnTo>
                    <a:pt x="20" y="134"/>
                  </a:lnTo>
                  <a:lnTo>
                    <a:pt x="12" y="136"/>
                  </a:lnTo>
                  <a:lnTo>
                    <a:pt x="8" y="130"/>
                  </a:lnTo>
                  <a:lnTo>
                    <a:pt x="6" y="126"/>
                  </a:lnTo>
                  <a:lnTo>
                    <a:pt x="2" y="124"/>
                  </a:lnTo>
                  <a:lnTo>
                    <a:pt x="0" y="120"/>
                  </a:lnTo>
                  <a:lnTo>
                    <a:pt x="0" y="104"/>
                  </a:lnTo>
                  <a:lnTo>
                    <a:pt x="2" y="72"/>
                  </a:lnTo>
                  <a:lnTo>
                    <a:pt x="2" y="54"/>
                  </a:lnTo>
                  <a:lnTo>
                    <a:pt x="6" y="32"/>
                  </a:lnTo>
                  <a:lnTo>
                    <a:pt x="10" y="14"/>
                  </a:lnTo>
                  <a:lnTo>
                    <a:pt x="12" y="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867C6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9"/>
            <p:cNvSpPr/>
            <p:nvPr/>
          </p:nvSpPr>
          <p:spPr>
            <a:xfrm>
              <a:off x="1054100" y="5765800"/>
              <a:ext cx="158750" cy="92075"/>
            </a:xfrm>
            <a:custGeom>
              <a:avLst/>
              <a:gdLst/>
              <a:ahLst/>
              <a:cxnLst/>
              <a:rect l="l" t="t" r="r" b="b"/>
              <a:pathLst>
                <a:path w="100" h="58" extrusionOk="0">
                  <a:moveTo>
                    <a:pt x="100" y="58"/>
                  </a:moveTo>
                  <a:lnTo>
                    <a:pt x="74" y="58"/>
                  </a:lnTo>
                  <a:lnTo>
                    <a:pt x="50" y="58"/>
                  </a:lnTo>
                  <a:lnTo>
                    <a:pt x="26" y="58"/>
                  </a:lnTo>
                  <a:lnTo>
                    <a:pt x="0" y="58"/>
                  </a:lnTo>
                  <a:lnTo>
                    <a:pt x="0" y="44"/>
                  </a:lnTo>
                  <a:lnTo>
                    <a:pt x="0" y="28"/>
                  </a:lnTo>
                  <a:lnTo>
                    <a:pt x="0" y="14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0" y="0"/>
                  </a:lnTo>
                  <a:lnTo>
                    <a:pt x="74" y="0"/>
                  </a:lnTo>
                  <a:lnTo>
                    <a:pt x="100" y="0"/>
                  </a:lnTo>
                  <a:lnTo>
                    <a:pt x="100" y="14"/>
                  </a:lnTo>
                  <a:lnTo>
                    <a:pt x="100" y="28"/>
                  </a:lnTo>
                  <a:lnTo>
                    <a:pt x="100" y="44"/>
                  </a:lnTo>
                  <a:lnTo>
                    <a:pt x="100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9"/>
            <p:cNvSpPr/>
            <p:nvPr/>
          </p:nvSpPr>
          <p:spPr>
            <a:xfrm>
              <a:off x="1390650" y="5765800"/>
              <a:ext cx="158750" cy="92075"/>
            </a:xfrm>
            <a:custGeom>
              <a:avLst/>
              <a:gdLst/>
              <a:ahLst/>
              <a:cxnLst/>
              <a:rect l="l" t="t" r="r" b="b"/>
              <a:pathLst>
                <a:path w="100" h="58" extrusionOk="0">
                  <a:moveTo>
                    <a:pt x="100" y="58"/>
                  </a:moveTo>
                  <a:lnTo>
                    <a:pt x="76" y="58"/>
                  </a:lnTo>
                  <a:lnTo>
                    <a:pt x="50" y="58"/>
                  </a:lnTo>
                  <a:lnTo>
                    <a:pt x="24" y="58"/>
                  </a:lnTo>
                  <a:lnTo>
                    <a:pt x="0" y="58"/>
                  </a:lnTo>
                  <a:lnTo>
                    <a:pt x="0" y="44"/>
                  </a:lnTo>
                  <a:lnTo>
                    <a:pt x="0" y="28"/>
                  </a:lnTo>
                  <a:lnTo>
                    <a:pt x="0" y="14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0" y="0"/>
                  </a:lnTo>
                  <a:lnTo>
                    <a:pt x="76" y="0"/>
                  </a:lnTo>
                  <a:lnTo>
                    <a:pt x="100" y="0"/>
                  </a:lnTo>
                  <a:lnTo>
                    <a:pt x="100" y="14"/>
                  </a:lnTo>
                  <a:lnTo>
                    <a:pt x="100" y="28"/>
                  </a:lnTo>
                  <a:lnTo>
                    <a:pt x="100" y="44"/>
                  </a:lnTo>
                  <a:lnTo>
                    <a:pt x="100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9"/>
            <p:cNvSpPr/>
            <p:nvPr/>
          </p:nvSpPr>
          <p:spPr>
            <a:xfrm>
              <a:off x="987425" y="5851525"/>
              <a:ext cx="254000" cy="104775"/>
            </a:xfrm>
            <a:custGeom>
              <a:avLst/>
              <a:gdLst/>
              <a:ahLst/>
              <a:cxnLst/>
              <a:rect l="l" t="t" r="r" b="b"/>
              <a:pathLst>
                <a:path w="160" h="66" extrusionOk="0">
                  <a:moveTo>
                    <a:pt x="34" y="0"/>
                  </a:moveTo>
                  <a:lnTo>
                    <a:pt x="34" y="0"/>
                  </a:lnTo>
                  <a:lnTo>
                    <a:pt x="28" y="6"/>
                  </a:lnTo>
                  <a:lnTo>
                    <a:pt x="24" y="10"/>
                  </a:lnTo>
                  <a:lnTo>
                    <a:pt x="16" y="18"/>
                  </a:lnTo>
                  <a:lnTo>
                    <a:pt x="12" y="28"/>
                  </a:lnTo>
                  <a:lnTo>
                    <a:pt x="6" y="38"/>
                  </a:lnTo>
                  <a:lnTo>
                    <a:pt x="2" y="52"/>
                  </a:lnTo>
                  <a:lnTo>
                    <a:pt x="0" y="66"/>
                  </a:lnTo>
                  <a:lnTo>
                    <a:pt x="40" y="66"/>
                  </a:lnTo>
                  <a:lnTo>
                    <a:pt x="80" y="66"/>
                  </a:lnTo>
                  <a:lnTo>
                    <a:pt x="120" y="66"/>
                  </a:lnTo>
                  <a:lnTo>
                    <a:pt x="160" y="66"/>
                  </a:lnTo>
                  <a:lnTo>
                    <a:pt x="160" y="62"/>
                  </a:lnTo>
                  <a:lnTo>
                    <a:pt x="160" y="46"/>
                  </a:lnTo>
                  <a:lnTo>
                    <a:pt x="156" y="38"/>
                  </a:lnTo>
                  <a:lnTo>
                    <a:pt x="154" y="26"/>
                  </a:lnTo>
                  <a:lnTo>
                    <a:pt x="146" y="14"/>
                  </a:lnTo>
                  <a:lnTo>
                    <a:pt x="140" y="0"/>
                  </a:lnTo>
                  <a:lnTo>
                    <a:pt x="112" y="0"/>
                  </a:lnTo>
                  <a:lnTo>
                    <a:pt x="86" y="0"/>
                  </a:lnTo>
                  <a:lnTo>
                    <a:pt x="60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534C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9"/>
            <p:cNvSpPr/>
            <p:nvPr/>
          </p:nvSpPr>
          <p:spPr>
            <a:xfrm>
              <a:off x="1028700" y="5797550"/>
              <a:ext cx="161925" cy="82550"/>
            </a:xfrm>
            <a:custGeom>
              <a:avLst/>
              <a:gdLst/>
              <a:ahLst/>
              <a:cxnLst/>
              <a:rect l="l" t="t" r="r" b="b"/>
              <a:pathLst>
                <a:path w="102" h="52" extrusionOk="0">
                  <a:moveTo>
                    <a:pt x="0" y="44"/>
                  </a:moveTo>
                  <a:lnTo>
                    <a:pt x="0" y="44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4" y="14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62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82" y="2"/>
                  </a:lnTo>
                  <a:lnTo>
                    <a:pt x="90" y="6"/>
                  </a:lnTo>
                  <a:lnTo>
                    <a:pt x="96" y="12"/>
                  </a:lnTo>
                  <a:lnTo>
                    <a:pt x="98" y="16"/>
                  </a:lnTo>
                  <a:lnTo>
                    <a:pt x="100" y="20"/>
                  </a:lnTo>
                  <a:lnTo>
                    <a:pt x="102" y="26"/>
                  </a:lnTo>
                  <a:lnTo>
                    <a:pt x="102" y="34"/>
                  </a:lnTo>
                  <a:lnTo>
                    <a:pt x="102" y="42"/>
                  </a:lnTo>
                  <a:lnTo>
                    <a:pt x="100" y="52"/>
                  </a:lnTo>
                  <a:lnTo>
                    <a:pt x="90" y="50"/>
                  </a:lnTo>
                  <a:lnTo>
                    <a:pt x="68" y="50"/>
                  </a:lnTo>
                  <a:lnTo>
                    <a:pt x="34" y="48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534C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9"/>
            <p:cNvSpPr/>
            <p:nvPr/>
          </p:nvSpPr>
          <p:spPr>
            <a:xfrm>
              <a:off x="1054100" y="5864225"/>
              <a:ext cx="98425" cy="19050"/>
            </a:xfrm>
            <a:custGeom>
              <a:avLst/>
              <a:gdLst/>
              <a:ahLst/>
              <a:cxnLst/>
              <a:rect l="l" t="t" r="r" b="b"/>
              <a:pathLst>
                <a:path w="62" h="12" extrusionOk="0">
                  <a:moveTo>
                    <a:pt x="0" y="2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6" y="4"/>
                  </a:lnTo>
                  <a:lnTo>
                    <a:pt x="20" y="2"/>
                  </a:lnTo>
                  <a:lnTo>
                    <a:pt x="40" y="4"/>
                  </a:lnTo>
                  <a:lnTo>
                    <a:pt x="50" y="8"/>
                  </a:lnTo>
                  <a:lnTo>
                    <a:pt x="62" y="12"/>
                  </a:lnTo>
                  <a:lnTo>
                    <a:pt x="62" y="10"/>
                  </a:lnTo>
                  <a:lnTo>
                    <a:pt x="62" y="8"/>
                  </a:lnTo>
                  <a:lnTo>
                    <a:pt x="52" y="4"/>
                  </a:lnTo>
                  <a:lnTo>
                    <a:pt x="40" y="2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9"/>
            <p:cNvSpPr/>
            <p:nvPr/>
          </p:nvSpPr>
          <p:spPr>
            <a:xfrm>
              <a:off x="1044575" y="5876925"/>
              <a:ext cx="92075" cy="15875"/>
            </a:xfrm>
            <a:custGeom>
              <a:avLst/>
              <a:gdLst/>
              <a:ahLst/>
              <a:cxnLst/>
              <a:rect l="l" t="t" r="r" b="b"/>
              <a:pathLst>
                <a:path w="58" h="10" extrusionOk="0">
                  <a:moveTo>
                    <a:pt x="0" y="2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6" y="4"/>
                  </a:lnTo>
                  <a:lnTo>
                    <a:pt x="18" y="4"/>
                  </a:lnTo>
                  <a:lnTo>
                    <a:pt x="26" y="4"/>
                  </a:lnTo>
                  <a:lnTo>
                    <a:pt x="36" y="4"/>
                  </a:lnTo>
                  <a:lnTo>
                    <a:pt x="46" y="6"/>
                  </a:lnTo>
                  <a:lnTo>
                    <a:pt x="58" y="10"/>
                  </a:lnTo>
                  <a:lnTo>
                    <a:pt x="58" y="8"/>
                  </a:lnTo>
                  <a:lnTo>
                    <a:pt x="58" y="6"/>
                  </a:lnTo>
                  <a:lnTo>
                    <a:pt x="48" y="4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4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9"/>
            <p:cNvSpPr/>
            <p:nvPr/>
          </p:nvSpPr>
          <p:spPr>
            <a:xfrm>
              <a:off x="987425" y="5889625"/>
              <a:ext cx="257175" cy="66675"/>
            </a:xfrm>
            <a:custGeom>
              <a:avLst/>
              <a:gdLst/>
              <a:ahLst/>
              <a:cxnLst/>
              <a:rect l="l" t="t" r="r" b="b"/>
              <a:pathLst>
                <a:path w="162" h="42" extrusionOk="0">
                  <a:moveTo>
                    <a:pt x="46" y="0"/>
                  </a:moveTo>
                  <a:lnTo>
                    <a:pt x="46" y="0"/>
                  </a:lnTo>
                  <a:lnTo>
                    <a:pt x="42" y="4"/>
                  </a:lnTo>
                  <a:lnTo>
                    <a:pt x="36" y="12"/>
                  </a:lnTo>
                  <a:lnTo>
                    <a:pt x="28" y="16"/>
                  </a:lnTo>
                  <a:lnTo>
                    <a:pt x="22" y="20"/>
                  </a:lnTo>
                  <a:lnTo>
                    <a:pt x="12" y="22"/>
                  </a:lnTo>
                  <a:lnTo>
                    <a:pt x="2" y="22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42"/>
                  </a:lnTo>
                  <a:lnTo>
                    <a:pt x="40" y="42"/>
                  </a:lnTo>
                  <a:lnTo>
                    <a:pt x="80" y="42"/>
                  </a:lnTo>
                  <a:lnTo>
                    <a:pt x="120" y="42"/>
                  </a:lnTo>
                  <a:lnTo>
                    <a:pt x="160" y="42"/>
                  </a:lnTo>
                  <a:lnTo>
                    <a:pt x="160" y="40"/>
                  </a:lnTo>
                  <a:lnTo>
                    <a:pt x="162" y="36"/>
                  </a:lnTo>
                  <a:lnTo>
                    <a:pt x="162" y="30"/>
                  </a:lnTo>
                  <a:lnTo>
                    <a:pt x="162" y="22"/>
                  </a:lnTo>
                  <a:lnTo>
                    <a:pt x="142" y="24"/>
                  </a:lnTo>
                  <a:lnTo>
                    <a:pt x="122" y="24"/>
                  </a:lnTo>
                  <a:lnTo>
                    <a:pt x="100" y="22"/>
                  </a:lnTo>
                  <a:lnTo>
                    <a:pt x="80" y="20"/>
                  </a:lnTo>
                  <a:lnTo>
                    <a:pt x="72" y="18"/>
                  </a:lnTo>
                  <a:lnTo>
                    <a:pt x="64" y="16"/>
                  </a:lnTo>
                  <a:lnTo>
                    <a:pt x="58" y="12"/>
                  </a:lnTo>
                  <a:lnTo>
                    <a:pt x="58" y="10"/>
                  </a:lnTo>
                  <a:lnTo>
                    <a:pt x="58" y="6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7E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9"/>
            <p:cNvSpPr/>
            <p:nvPr/>
          </p:nvSpPr>
          <p:spPr>
            <a:xfrm>
              <a:off x="971550" y="5953125"/>
              <a:ext cx="279400" cy="19050"/>
            </a:xfrm>
            <a:custGeom>
              <a:avLst/>
              <a:gdLst/>
              <a:ahLst/>
              <a:cxnLst/>
              <a:rect l="l" t="t" r="r" b="b"/>
              <a:pathLst>
                <a:path w="176" h="12" extrusionOk="0">
                  <a:moveTo>
                    <a:pt x="10" y="0"/>
                  </a:moveTo>
                  <a:lnTo>
                    <a:pt x="52" y="0"/>
                  </a:lnTo>
                  <a:lnTo>
                    <a:pt x="92" y="0"/>
                  </a:lnTo>
                  <a:lnTo>
                    <a:pt x="132" y="0"/>
                  </a:lnTo>
                  <a:lnTo>
                    <a:pt x="172" y="0"/>
                  </a:lnTo>
                  <a:lnTo>
                    <a:pt x="174" y="2"/>
                  </a:lnTo>
                  <a:lnTo>
                    <a:pt x="176" y="6"/>
                  </a:lnTo>
                  <a:lnTo>
                    <a:pt x="176" y="8"/>
                  </a:lnTo>
                  <a:lnTo>
                    <a:pt x="174" y="8"/>
                  </a:lnTo>
                  <a:lnTo>
                    <a:pt x="172" y="10"/>
                  </a:lnTo>
                  <a:lnTo>
                    <a:pt x="168" y="12"/>
                  </a:lnTo>
                  <a:lnTo>
                    <a:pt x="126" y="12"/>
                  </a:lnTo>
                  <a:lnTo>
                    <a:pt x="86" y="10"/>
                  </a:lnTo>
                  <a:lnTo>
                    <a:pt x="44" y="10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34C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9"/>
            <p:cNvSpPr/>
            <p:nvPr/>
          </p:nvSpPr>
          <p:spPr>
            <a:xfrm>
              <a:off x="1365250" y="5851525"/>
              <a:ext cx="250825" cy="104775"/>
            </a:xfrm>
            <a:custGeom>
              <a:avLst/>
              <a:gdLst/>
              <a:ahLst/>
              <a:cxnLst/>
              <a:rect l="l" t="t" r="r" b="b"/>
              <a:pathLst>
                <a:path w="158" h="66" extrusionOk="0">
                  <a:moveTo>
                    <a:pt x="122" y="0"/>
                  </a:moveTo>
                  <a:lnTo>
                    <a:pt x="122" y="0"/>
                  </a:lnTo>
                  <a:lnTo>
                    <a:pt x="128" y="6"/>
                  </a:lnTo>
                  <a:lnTo>
                    <a:pt x="134" y="10"/>
                  </a:lnTo>
                  <a:lnTo>
                    <a:pt x="140" y="18"/>
                  </a:lnTo>
                  <a:lnTo>
                    <a:pt x="148" y="28"/>
                  </a:lnTo>
                  <a:lnTo>
                    <a:pt x="154" y="38"/>
                  </a:lnTo>
                  <a:lnTo>
                    <a:pt x="156" y="52"/>
                  </a:lnTo>
                  <a:lnTo>
                    <a:pt x="158" y="66"/>
                  </a:lnTo>
                  <a:lnTo>
                    <a:pt x="118" y="66"/>
                  </a:lnTo>
                  <a:lnTo>
                    <a:pt x="80" y="66"/>
                  </a:lnTo>
                  <a:lnTo>
                    <a:pt x="40" y="66"/>
                  </a:lnTo>
                  <a:lnTo>
                    <a:pt x="0" y="66"/>
                  </a:lnTo>
                  <a:lnTo>
                    <a:pt x="0" y="62"/>
                  </a:lnTo>
                  <a:lnTo>
                    <a:pt x="0" y="46"/>
                  </a:lnTo>
                  <a:lnTo>
                    <a:pt x="0" y="36"/>
                  </a:lnTo>
                  <a:lnTo>
                    <a:pt x="2" y="26"/>
                  </a:lnTo>
                  <a:lnTo>
                    <a:pt x="6" y="14"/>
                  </a:lnTo>
                  <a:lnTo>
                    <a:pt x="12" y="0"/>
                  </a:lnTo>
                  <a:lnTo>
                    <a:pt x="40" y="0"/>
                  </a:lnTo>
                  <a:lnTo>
                    <a:pt x="66" y="0"/>
                  </a:lnTo>
                  <a:lnTo>
                    <a:pt x="94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534C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9"/>
            <p:cNvSpPr/>
            <p:nvPr/>
          </p:nvSpPr>
          <p:spPr>
            <a:xfrm>
              <a:off x="1412875" y="5803900"/>
              <a:ext cx="152400" cy="69850"/>
            </a:xfrm>
            <a:custGeom>
              <a:avLst/>
              <a:gdLst/>
              <a:ahLst/>
              <a:cxnLst/>
              <a:rect l="l" t="t" r="r" b="b"/>
              <a:pathLst>
                <a:path w="96" h="44" extrusionOk="0">
                  <a:moveTo>
                    <a:pt x="94" y="38"/>
                  </a:moveTo>
                  <a:lnTo>
                    <a:pt x="94" y="38"/>
                  </a:lnTo>
                  <a:lnTo>
                    <a:pt x="96" y="32"/>
                  </a:lnTo>
                  <a:lnTo>
                    <a:pt x="96" y="26"/>
                  </a:lnTo>
                  <a:lnTo>
                    <a:pt x="94" y="18"/>
                  </a:lnTo>
                  <a:lnTo>
                    <a:pt x="94" y="10"/>
                  </a:lnTo>
                  <a:lnTo>
                    <a:pt x="88" y="4"/>
                  </a:lnTo>
                  <a:lnTo>
                    <a:pt x="84" y="2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8" y="0"/>
                  </a:lnTo>
                  <a:lnTo>
                    <a:pt x="58" y="0"/>
                  </a:lnTo>
                  <a:lnTo>
                    <a:pt x="48" y="0"/>
                  </a:lnTo>
                  <a:lnTo>
                    <a:pt x="38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4"/>
                  </a:lnTo>
                  <a:lnTo>
                    <a:pt x="6" y="10"/>
                  </a:lnTo>
                  <a:lnTo>
                    <a:pt x="2" y="16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2" y="44"/>
                  </a:lnTo>
                  <a:lnTo>
                    <a:pt x="10" y="44"/>
                  </a:lnTo>
                  <a:lnTo>
                    <a:pt x="34" y="42"/>
                  </a:lnTo>
                  <a:lnTo>
                    <a:pt x="64" y="40"/>
                  </a:lnTo>
                  <a:lnTo>
                    <a:pt x="94" y="38"/>
                  </a:lnTo>
                  <a:close/>
                </a:path>
              </a:pathLst>
            </a:custGeom>
            <a:solidFill>
              <a:srgbClr val="534C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9"/>
            <p:cNvSpPr/>
            <p:nvPr/>
          </p:nvSpPr>
          <p:spPr>
            <a:xfrm>
              <a:off x="1454150" y="5864225"/>
              <a:ext cx="98425" cy="19050"/>
            </a:xfrm>
            <a:custGeom>
              <a:avLst/>
              <a:gdLst/>
              <a:ahLst/>
              <a:cxnLst/>
              <a:rect l="l" t="t" r="r" b="b"/>
              <a:pathLst>
                <a:path w="62" h="12" extrusionOk="0">
                  <a:moveTo>
                    <a:pt x="0" y="8"/>
                  </a:move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0" y="8"/>
                  </a:lnTo>
                  <a:lnTo>
                    <a:pt x="22" y="4"/>
                  </a:lnTo>
                  <a:lnTo>
                    <a:pt x="42" y="2"/>
                  </a:lnTo>
                  <a:lnTo>
                    <a:pt x="56" y="4"/>
                  </a:lnTo>
                  <a:lnTo>
                    <a:pt x="62" y="4"/>
                  </a:lnTo>
                  <a:lnTo>
                    <a:pt x="62" y="2"/>
                  </a:lnTo>
                  <a:lnTo>
                    <a:pt x="56" y="0"/>
                  </a:lnTo>
                  <a:lnTo>
                    <a:pt x="42" y="0"/>
                  </a:lnTo>
                  <a:lnTo>
                    <a:pt x="3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9"/>
            <p:cNvSpPr/>
            <p:nvPr/>
          </p:nvSpPr>
          <p:spPr>
            <a:xfrm>
              <a:off x="1470025" y="5876925"/>
              <a:ext cx="92075" cy="15875"/>
            </a:xfrm>
            <a:custGeom>
              <a:avLst/>
              <a:gdLst/>
              <a:ahLst/>
              <a:cxnLst/>
              <a:rect l="l" t="t" r="r" b="b"/>
              <a:pathLst>
                <a:path w="58" h="10" extrusionOk="0">
                  <a:moveTo>
                    <a:pt x="0" y="6"/>
                  </a:moveTo>
                  <a:lnTo>
                    <a:pt x="0" y="8"/>
                  </a:lnTo>
                  <a:lnTo>
                    <a:pt x="0" y="10"/>
                  </a:lnTo>
                  <a:lnTo>
                    <a:pt x="10" y="6"/>
                  </a:lnTo>
                  <a:lnTo>
                    <a:pt x="22" y="4"/>
                  </a:lnTo>
                  <a:lnTo>
                    <a:pt x="32" y="4"/>
                  </a:lnTo>
                  <a:lnTo>
                    <a:pt x="40" y="4"/>
                  </a:lnTo>
                  <a:lnTo>
                    <a:pt x="52" y="4"/>
                  </a:lnTo>
                  <a:lnTo>
                    <a:pt x="58" y="6"/>
                  </a:lnTo>
                  <a:lnTo>
                    <a:pt x="58" y="4"/>
                  </a:lnTo>
                  <a:lnTo>
                    <a:pt x="58" y="2"/>
                  </a:lnTo>
                  <a:lnTo>
                    <a:pt x="52" y="2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10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39"/>
            <p:cNvSpPr/>
            <p:nvPr/>
          </p:nvSpPr>
          <p:spPr>
            <a:xfrm>
              <a:off x="1358900" y="5889625"/>
              <a:ext cx="260350" cy="66675"/>
            </a:xfrm>
            <a:custGeom>
              <a:avLst/>
              <a:gdLst/>
              <a:ahLst/>
              <a:cxnLst/>
              <a:rect l="l" t="t" r="r" b="b"/>
              <a:pathLst>
                <a:path w="164" h="42" extrusionOk="0">
                  <a:moveTo>
                    <a:pt x="118" y="0"/>
                  </a:moveTo>
                  <a:lnTo>
                    <a:pt x="118" y="0"/>
                  </a:lnTo>
                  <a:lnTo>
                    <a:pt x="120" y="4"/>
                  </a:lnTo>
                  <a:lnTo>
                    <a:pt x="128" y="12"/>
                  </a:lnTo>
                  <a:lnTo>
                    <a:pt x="134" y="16"/>
                  </a:lnTo>
                  <a:lnTo>
                    <a:pt x="142" y="20"/>
                  </a:lnTo>
                  <a:lnTo>
                    <a:pt x="150" y="22"/>
                  </a:lnTo>
                  <a:lnTo>
                    <a:pt x="160" y="22"/>
                  </a:lnTo>
                  <a:lnTo>
                    <a:pt x="162" y="22"/>
                  </a:lnTo>
                  <a:lnTo>
                    <a:pt x="162" y="26"/>
                  </a:lnTo>
                  <a:lnTo>
                    <a:pt x="164" y="32"/>
                  </a:lnTo>
                  <a:lnTo>
                    <a:pt x="164" y="42"/>
                  </a:lnTo>
                  <a:lnTo>
                    <a:pt x="124" y="42"/>
                  </a:lnTo>
                  <a:lnTo>
                    <a:pt x="84" y="42"/>
                  </a:lnTo>
                  <a:lnTo>
                    <a:pt x="44" y="42"/>
                  </a:lnTo>
                  <a:lnTo>
                    <a:pt x="4" y="42"/>
                  </a:lnTo>
                  <a:lnTo>
                    <a:pt x="4" y="40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20" y="24"/>
                  </a:lnTo>
                  <a:lnTo>
                    <a:pt x="40" y="24"/>
                  </a:lnTo>
                  <a:lnTo>
                    <a:pt x="62" y="22"/>
                  </a:lnTo>
                  <a:lnTo>
                    <a:pt x="84" y="20"/>
                  </a:lnTo>
                  <a:lnTo>
                    <a:pt x="92" y="18"/>
                  </a:lnTo>
                  <a:lnTo>
                    <a:pt x="100" y="16"/>
                  </a:lnTo>
                  <a:lnTo>
                    <a:pt x="104" y="12"/>
                  </a:lnTo>
                  <a:lnTo>
                    <a:pt x="106" y="10"/>
                  </a:lnTo>
                  <a:lnTo>
                    <a:pt x="106" y="6"/>
                  </a:lnTo>
                  <a:lnTo>
                    <a:pt x="102" y="0"/>
                  </a:lnTo>
                  <a:lnTo>
                    <a:pt x="106" y="0"/>
                  </a:lnTo>
                  <a:lnTo>
                    <a:pt x="110" y="0"/>
                  </a:lnTo>
                  <a:lnTo>
                    <a:pt x="114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7E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39"/>
            <p:cNvSpPr/>
            <p:nvPr/>
          </p:nvSpPr>
          <p:spPr>
            <a:xfrm>
              <a:off x="1355725" y="5953125"/>
              <a:ext cx="276225" cy="19050"/>
            </a:xfrm>
            <a:custGeom>
              <a:avLst/>
              <a:gdLst/>
              <a:ahLst/>
              <a:cxnLst/>
              <a:rect l="l" t="t" r="r" b="b"/>
              <a:pathLst>
                <a:path w="174" h="12" extrusionOk="0">
                  <a:moveTo>
                    <a:pt x="166" y="0"/>
                  </a:moveTo>
                  <a:lnTo>
                    <a:pt x="124" y="0"/>
                  </a:lnTo>
                  <a:lnTo>
                    <a:pt x="84" y="0"/>
                  </a:lnTo>
                  <a:lnTo>
                    <a:pt x="4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48" y="12"/>
                  </a:lnTo>
                  <a:lnTo>
                    <a:pt x="88" y="10"/>
                  </a:lnTo>
                  <a:lnTo>
                    <a:pt x="130" y="10"/>
                  </a:lnTo>
                  <a:lnTo>
                    <a:pt x="170" y="10"/>
                  </a:lnTo>
                  <a:lnTo>
                    <a:pt x="172" y="8"/>
                  </a:lnTo>
                  <a:lnTo>
                    <a:pt x="174" y="6"/>
                  </a:lnTo>
                  <a:lnTo>
                    <a:pt x="174" y="4"/>
                  </a:lnTo>
                  <a:lnTo>
                    <a:pt x="172" y="2"/>
                  </a:lnTo>
                  <a:lnTo>
                    <a:pt x="170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534C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39"/>
            <p:cNvSpPr/>
            <p:nvPr/>
          </p:nvSpPr>
          <p:spPr>
            <a:xfrm>
              <a:off x="1120775" y="4949825"/>
              <a:ext cx="174625" cy="136525"/>
            </a:xfrm>
            <a:custGeom>
              <a:avLst/>
              <a:gdLst/>
              <a:ahLst/>
              <a:cxnLst/>
              <a:rect l="l" t="t" r="r" b="b"/>
              <a:pathLst>
                <a:path w="110" h="86" extrusionOk="0">
                  <a:moveTo>
                    <a:pt x="0" y="22"/>
                  </a:moveTo>
                  <a:lnTo>
                    <a:pt x="0" y="22"/>
                  </a:lnTo>
                  <a:lnTo>
                    <a:pt x="6" y="28"/>
                  </a:lnTo>
                  <a:lnTo>
                    <a:pt x="20" y="42"/>
                  </a:lnTo>
                  <a:lnTo>
                    <a:pt x="30" y="52"/>
                  </a:lnTo>
                  <a:lnTo>
                    <a:pt x="36" y="64"/>
                  </a:lnTo>
                  <a:lnTo>
                    <a:pt x="44" y="74"/>
                  </a:lnTo>
                  <a:lnTo>
                    <a:pt x="48" y="86"/>
                  </a:lnTo>
                  <a:lnTo>
                    <a:pt x="64" y="86"/>
                  </a:lnTo>
                  <a:lnTo>
                    <a:pt x="78" y="86"/>
                  </a:lnTo>
                  <a:lnTo>
                    <a:pt x="94" y="86"/>
                  </a:lnTo>
                  <a:lnTo>
                    <a:pt x="110" y="86"/>
                  </a:lnTo>
                  <a:lnTo>
                    <a:pt x="110" y="64"/>
                  </a:lnTo>
                  <a:lnTo>
                    <a:pt x="110" y="42"/>
                  </a:lnTo>
                  <a:lnTo>
                    <a:pt x="110" y="22"/>
                  </a:lnTo>
                  <a:lnTo>
                    <a:pt x="110" y="0"/>
                  </a:lnTo>
                  <a:lnTo>
                    <a:pt x="82" y="6"/>
                  </a:lnTo>
                  <a:lnTo>
                    <a:pt x="56" y="10"/>
                  </a:lnTo>
                  <a:lnTo>
                    <a:pt x="26" y="16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39"/>
            <p:cNvSpPr/>
            <p:nvPr/>
          </p:nvSpPr>
          <p:spPr>
            <a:xfrm>
              <a:off x="1311275" y="4949825"/>
              <a:ext cx="174625" cy="136525"/>
            </a:xfrm>
            <a:custGeom>
              <a:avLst/>
              <a:gdLst/>
              <a:ahLst/>
              <a:cxnLst/>
              <a:rect l="l" t="t" r="r" b="b"/>
              <a:pathLst>
                <a:path w="110" h="86" extrusionOk="0">
                  <a:moveTo>
                    <a:pt x="110" y="22"/>
                  </a:moveTo>
                  <a:lnTo>
                    <a:pt x="110" y="22"/>
                  </a:lnTo>
                  <a:lnTo>
                    <a:pt x="104" y="28"/>
                  </a:lnTo>
                  <a:lnTo>
                    <a:pt x="88" y="42"/>
                  </a:lnTo>
                  <a:lnTo>
                    <a:pt x="80" y="54"/>
                  </a:lnTo>
                  <a:lnTo>
                    <a:pt x="72" y="64"/>
                  </a:lnTo>
                  <a:lnTo>
                    <a:pt x="64" y="76"/>
                  </a:lnTo>
                  <a:lnTo>
                    <a:pt x="62" y="86"/>
                  </a:lnTo>
                  <a:lnTo>
                    <a:pt x="46" y="86"/>
                  </a:lnTo>
                  <a:lnTo>
                    <a:pt x="30" y="86"/>
                  </a:lnTo>
                  <a:lnTo>
                    <a:pt x="16" y="86"/>
                  </a:lnTo>
                  <a:lnTo>
                    <a:pt x="0" y="86"/>
                  </a:lnTo>
                  <a:lnTo>
                    <a:pt x="0" y="64"/>
                  </a:lnTo>
                  <a:lnTo>
                    <a:pt x="0" y="4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28" y="6"/>
                  </a:lnTo>
                  <a:lnTo>
                    <a:pt x="54" y="10"/>
                  </a:lnTo>
                  <a:lnTo>
                    <a:pt x="82" y="16"/>
                  </a:lnTo>
                  <a:lnTo>
                    <a:pt x="110" y="22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39"/>
            <p:cNvSpPr/>
            <p:nvPr/>
          </p:nvSpPr>
          <p:spPr>
            <a:xfrm>
              <a:off x="1590675" y="4629150"/>
              <a:ext cx="66675" cy="76200"/>
            </a:xfrm>
            <a:custGeom>
              <a:avLst/>
              <a:gdLst/>
              <a:ahLst/>
              <a:cxnLst/>
              <a:rect l="l" t="t" r="r" b="b"/>
              <a:pathLst>
                <a:path w="42" h="48" extrusionOk="0">
                  <a:moveTo>
                    <a:pt x="42" y="24"/>
                  </a:moveTo>
                  <a:lnTo>
                    <a:pt x="42" y="24"/>
                  </a:lnTo>
                  <a:lnTo>
                    <a:pt x="40" y="34"/>
                  </a:lnTo>
                  <a:lnTo>
                    <a:pt x="36" y="42"/>
                  </a:lnTo>
                  <a:lnTo>
                    <a:pt x="30" y="46"/>
                  </a:lnTo>
                  <a:lnTo>
                    <a:pt x="28" y="48"/>
                  </a:lnTo>
                  <a:lnTo>
                    <a:pt x="22" y="48"/>
                  </a:lnTo>
                  <a:lnTo>
                    <a:pt x="12" y="48"/>
                  </a:lnTo>
                  <a:lnTo>
                    <a:pt x="4" y="46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2" y="34"/>
                  </a:lnTo>
                  <a:lnTo>
                    <a:pt x="4" y="28"/>
                  </a:lnTo>
                  <a:lnTo>
                    <a:pt x="6" y="24"/>
                  </a:lnTo>
                  <a:lnTo>
                    <a:pt x="8" y="14"/>
                  </a:lnTo>
                  <a:lnTo>
                    <a:pt x="10" y="8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6" y="8"/>
                  </a:lnTo>
                  <a:lnTo>
                    <a:pt x="40" y="14"/>
                  </a:lnTo>
                  <a:lnTo>
                    <a:pt x="42" y="24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39"/>
            <p:cNvSpPr/>
            <p:nvPr/>
          </p:nvSpPr>
          <p:spPr>
            <a:xfrm>
              <a:off x="949325" y="4629150"/>
              <a:ext cx="63500" cy="76200"/>
            </a:xfrm>
            <a:custGeom>
              <a:avLst/>
              <a:gdLst/>
              <a:ahLst/>
              <a:cxnLst/>
              <a:rect l="l" t="t" r="r" b="b"/>
              <a:pathLst>
                <a:path w="40" h="48" extrusionOk="0">
                  <a:moveTo>
                    <a:pt x="0" y="24"/>
                  </a:moveTo>
                  <a:lnTo>
                    <a:pt x="0" y="24"/>
                  </a:lnTo>
                  <a:lnTo>
                    <a:pt x="0" y="34"/>
                  </a:lnTo>
                  <a:lnTo>
                    <a:pt x="4" y="42"/>
                  </a:lnTo>
                  <a:lnTo>
                    <a:pt x="10" y="46"/>
                  </a:lnTo>
                  <a:lnTo>
                    <a:pt x="14" y="48"/>
                  </a:lnTo>
                  <a:lnTo>
                    <a:pt x="16" y="48"/>
                  </a:lnTo>
                  <a:lnTo>
                    <a:pt x="30" y="48"/>
                  </a:lnTo>
                  <a:lnTo>
                    <a:pt x="36" y="46"/>
                  </a:lnTo>
                  <a:lnTo>
                    <a:pt x="40" y="44"/>
                  </a:lnTo>
                  <a:lnTo>
                    <a:pt x="40" y="42"/>
                  </a:lnTo>
                  <a:lnTo>
                    <a:pt x="40" y="38"/>
                  </a:lnTo>
                  <a:lnTo>
                    <a:pt x="38" y="34"/>
                  </a:lnTo>
                  <a:lnTo>
                    <a:pt x="36" y="28"/>
                  </a:lnTo>
                  <a:lnTo>
                    <a:pt x="36" y="24"/>
                  </a:lnTo>
                  <a:lnTo>
                    <a:pt x="34" y="14"/>
                  </a:lnTo>
                  <a:lnTo>
                    <a:pt x="30" y="8"/>
                  </a:lnTo>
                  <a:lnTo>
                    <a:pt x="24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0" y="1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39"/>
            <p:cNvSpPr/>
            <p:nvPr/>
          </p:nvSpPr>
          <p:spPr>
            <a:xfrm>
              <a:off x="990600" y="4318000"/>
              <a:ext cx="625475" cy="733425"/>
            </a:xfrm>
            <a:custGeom>
              <a:avLst/>
              <a:gdLst/>
              <a:ahLst/>
              <a:cxnLst/>
              <a:rect l="l" t="t" r="r" b="b"/>
              <a:pathLst>
                <a:path w="394" h="462" extrusionOk="0">
                  <a:moveTo>
                    <a:pt x="194" y="0"/>
                  </a:moveTo>
                  <a:lnTo>
                    <a:pt x="194" y="0"/>
                  </a:lnTo>
                  <a:lnTo>
                    <a:pt x="178" y="0"/>
                  </a:lnTo>
                  <a:lnTo>
                    <a:pt x="162" y="2"/>
                  </a:lnTo>
                  <a:lnTo>
                    <a:pt x="146" y="6"/>
                  </a:lnTo>
                  <a:lnTo>
                    <a:pt x="128" y="10"/>
                  </a:lnTo>
                  <a:lnTo>
                    <a:pt x="112" y="16"/>
                  </a:lnTo>
                  <a:lnTo>
                    <a:pt x="96" y="24"/>
                  </a:lnTo>
                  <a:lnTo>
                    <a:pt x="82" y="34"/>
                  </a:lnTo>
                  <a:lnTo>
                    <a:pt x="66" y="44"/>
                  </a:lnTo>
                  <a:lnTo>
                    <a:pt x="52" y="58"/>
                  </a:lnTo>
                  <a:lnTo>
                    <a:pt x="40" y="74"/>
                  </a:lnTo>
                  <a:lnTo>
                    <a:pt x="30" y="90"/>
                  </a:lnTo>
                  <a:lnTo>
                    <a:pt x="20" y="110"/>
                  </a:lnTo>
                  <a:lnTo>
                    <a:pt x="10" y="130"/>
                  </a:lnTo>
                  <a:lnTo>
                    <a:pt x="4" y="154"/>
                  </a:lnTo>
                  <a:lnTo>
                    <a:pt x="2" y="180"/>
                  </a:lnTo>
                  <a:lnTo>
                    <a:pt x="0" y="208"/>
                  </a:lnTo>
                  <a:lnTo>
                    <a:pt x="0" y="236"/>
                  </a:lnTo>
                  <a:lnTo>
                    <a:pt x="4" y="264"/>
                  </a:lnTo>
                  <a:lnTo>
                    <a:pt x="10" y="290"/>
                  </a:lnTo>
                  <a:lnTo>
                    <a:pt x="14" y="314"/>
                  </a:lnTo>
                  <a:lnTo>
                    <a:pt x="24" y="336"/>
                  </a:lnTo>
                  <a:lnTo>
                    <a:pt x="32" y="358"/>
                  </a:lnTo>
                  <a:lnTo>
                    <a:pt x="44" y="376"/>
                  </a:lnTo>
                  <a:lnTo>
                    <a:pt x="56" y="394"/>
                  </a:lnTo>
                  <a:lnTo>
                    <a:pt x="70" y="410"/>
                  </a:lnTo>
                  <a:lnTo>
                    <a:pt x="84" y="422"/>
                  </a:lnTo>
                  <a:lnTo>
                    <a:pt x="102" y="434"/>
                  </a:lnTo>
                  <a:lnTo>
                    <a:pt x="118" y="444"/>
                  </a:lnTo>
                  <a:lnTo>
                    <a:pt x="136" y="452"/>
                  </a:lnTo>
                  <a:lnTo>
                    <a:pt x="154" y="456"/>
                  </a:lnTo>
                  <a:lnTo>
                    <a:pt x="174" y="460"/>
                  </a:lnTo>
                  <a:lnTo>
                    <a:pt x="194" y="462"/>
                  </a:lnTo>
                  <a:lnTo>
                    <a:pt x="216" y="460"/>
                  </a:lnTo>
                  <a:lnTo>
                    <a:pt x="238" y="456"/>
                  </a:lnTo>
                  <a:lnTo>
                    <a:pt x="258" y="452"/>
                  </a:lnTo>
                  <a:lnTo>
                    <a:pt x="276" y="444"/>
                  </a:lnTo>
                  <a:lnTo>
                    <a:pt x="294" y="434"/>
                  </a:lnTo>
                  <a:lnTo>
                    <a:pt x="310" y="422"/>
                  </a:lnTo>
                  <a:lnTo>
                    <a:pt x="326" y="410"/>
                  </a:lnTo>
                  <a:lnTo>
                    <a:pt x="338" y="394"/>
                  </a:lnTo>
                  <a:lnTo>
                    <a:pt x="352" y="376"/>
                  </a:lnTo>
                  <a:lnTo>
                    <a:pt x="362" y="358"/>
                  </a:lnTo>
                  <a:lnTo>
                    <a:pt x="372" y="336"/>
                  </a:lnTo>
                  <a:lnTo>
                    <a:pt x="380" y="314"/>
                  </a:lnTo>
                  <a:lnTo>
                    <a:pt x="386" y="290"/>
                  </a:lnTo>
                  <a:lnTo>
                    <a:pt x="390" y="264"/>
                  </a:lnTo>
                  <a:lnTo>
                    <a:pt x="392" y="236"/>
                  </a:lnTo>
                  <a:lnTo>
                    <a:pt x="394" y="208"/>
                  </a:lnTo>
                  <a:lnTo>
                    <a:pt x="392" y="180"/>
                  </a:lnTo>
                  <a:lnTo>
                    <a:pt x="388" y="154"/>
                  </a:lnTo>
                  <a:lnTo>
                    <a:pt x="382" y="130"/>
                  </a:lnTo>
                  <a:lnTo>
                    <a:pt x="374" y="110"/>
                  </a:lnTo>
                  <a:lnTo>
                    <a:pt x="364" y="90"/>
                  </a:lnTo>
                  <a:lnTo>
                    <a:pt x="352" y="74"/>
                  </a:lnTo>
                  <a:lnTo>
                    <a:pt x="338" y="58"/>
                  </a:lnTo>
                  <a:lnTo>
                    <a:pt x="324" y="44"/>
                  </a:lnTo>
                  <a:lnTo>
                    <a:pt x="308" y="34"/>
                  </a:lnTo>
                  <a:lnTo>
                    <a:pt x="292" y="24"/>
                  </a:lnTo>
                  <a:lnTo>
                    <a:pt x="276" y="16"/>
                  </a:lnTo>
                  <a:lnTo>
                    <a:pt x="260" y="10"/>
                  </a:lnTo>
                  <a:lnTo>
                    <a:pt x="242" y="6"/>
                  </a:lnTo>
                  <a:lnTo>
                    <a:pt x="226" y="2"/>
                  </a:lnTo>
                  <a:lnTo>
                    <a:pt x="210" y="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39"/>
            <p:cNvSpPr/>
            <p:nvPr/>
          </p:nvSpPr>
          <p:spPr>
            <a:xfrm>
              <a:off x="1158875" y="4578350"/>
              <a:ext cx="92075" cy="152400"/>
            </a:xfrm>
            <a:custGeom>
              <a:avLst/>
              <a:gdLst/>
              <a:ahLst/>
              <a:cxnLst/>
              <a:rect l="l" t="t" r="r" b="b"/>
              <a:pathLst>
                <a:path w="58" h="96" extrusionOk="0">
                  <a:moveTo>
                    <a:pt x="58" y="48"/>
                  </a:moveTo>
                  <a:lnTo>
                    <a:pt x="58" y="48"/>
                  </a:lnTo>
                  <a:lnTo>
                    <a:pt x="56" y="58"/>
                  </a:lnTo>
                  <a:lnTo>
                    <a:pt x="54" y="66"/>
                  </a:lnTo>
                  <a:lnTo>
                    <a:pt x="52" y="76"/>
                  </a:lnTo>
                  <a:lnTo>
                    <a:pt x="48" y="82"/>
                  </a:lnTo>
                  <a:lnTo>
                    <a:pt x="44" y="88"/>
                  </a:lnTo>
                  <a:lnTo>
                    <a:pt x="38" y="92"/>
                  </a:lnTo>
                  <a:lnTo>
                    <a:pt x="34" y="96"/>
                  </a:lnTo>
                  <a:lnTo>
                    <a:pt x="28" y="96"/>
                  </a:lnTo>
                  <a:lnTo>
                    <a:pt x="22" y="96"/>
                  </a:lnTo>
                  <a:lnTo>
                    <a:pt x="16" y="92"/>
                  </a:lnTo>
                  <a:lnTo>
                    <a:pt x="12" y="88"/>
                  </a:lnTo>
                  <a:lnTo>
                    <a:pt x="8" y="82"/>
                  </a:lnTo>
                  <a:lnTo>
                    <a:pt x="4" y="76"/>
                  </a:lnTo>
                  <a:lnTo>
                    <a:pt x="0" y="66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4" y="22"/>
                  </a:lnTo>
                  <a:lnTo>
                    <a:pt x="8" y="14"/>
                  </a:lnTo>
                  <a:lnTo>
                    <a:pt x="12" y="10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4" y="2"/>
                  </a:lnTo>
                  <a:lnTo>
                    <a:pt x="38" y="4"/>
                  </a:lnTo>
                  <a:lnTo>
                    <a:pt x="44" y="10"/>
                  </a:lnTo>
                  <a:lnTo>
                    <a:pt x="48" y="14"/>
                  </a:lnTo>
                  <a:lnTo>
                    <a:pt x="52" y="22"/>
                  </a:lnTo>
                  <a:lnTo>
                    <a:pt x="54" y="30"/>
                  </a:lnTo>
                  <a:lnTo>
                    <a:pt x="56" y="40"/>
                  </a:lnTo>
                  <a:lnTo>
                    <a:pt x="58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39"/>
            <p:cNvSpPr/>
            <p:nvPr/>
          </p:nvSpPr>
          <p:spPr>
            <a:xfrm>
              <a:off x="1187450" y="4629150"/>
              <a:ext cx="31750" cy="53975"/>
            </a:xfrm>
            <a:custGeom>
              <a:avLst/>
              <a:gdLst/>
              <a:ahLst/>
              <a:cxnLst/>
              <a:rect l="l" t="t" r="r" b="b"/>
              <a:pathLst>
                <a:path w="20" h="34" extrusionOk="0">
                  <a:moveTo>
                    <a:pt x="20" y="18"/>
                  </a:moveTo>
                  <a:lnTo>
                    <a:pt x="20" y="18"/>
                  </a:lnTo>
                  <a:lnTo>
                    <a:pt x="20" y="24"/>
                  </a:lnTo>
                  <a:lnTo>
                    <a:pt x="18" y="30"/>
                  </a:lnTo>
                  <a:lnTo>
                    <a:pt x="14" y="34"/>
                  </a:lnTo>
                  <a:lnTo>
                    <a:pt x="10" y="34"/>
                  </a:lnTo>
                  <a:lnTo>
                    <a:pt x="6" y="34"/>
                  </a:lnTo>
                  <a:lnTo>
                    <a:pt x="4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4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8" y="6"/>
                  </a:lnTo>
                  <a:lnTo>
                    <a:pt x="20" y="12"/>
                  </a:lnTo>
                  <a:lnTo>
                    <a:pt x="20" y="18"/>
                  </a:lnTo>
                  <a:close/>
                </a:path>
              </a:pathLst>
            </a:custGeom>
            <a:solidFill>
              <a:srgbClr val="7C4F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39"/>
            <p:cNvSpPr/>
            <p:nvPr/>
          </p:nvSpPr>
          <p:spPr>
            <a:xfrm>
              <a:off x="1343025" y="4578350"/>
              <a:ext cx="92075" cy="152400"/>
            </a:xfrm>
            <a:custGeom>
              <a:avLst/>
              <a:gdLst/>
              <a:ahLst/>
              <a:cxnLst/>
              <a:rect l="l" t="t" r="r" b="b"/>
              <a:pathLst>
                <a:path w="58" h="96" extrusionOk="0">
                  <a:moveTo>
                    <a:pt x="0" y="48"/>
                  </a:moveTo>
                  <a:lnTo>
                    <a:pt x="0" y="48"/>
                  </a:lnTo>
                  <a:lnTo>
                    <a:pt x="0" y="58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8" y="82"/>
                  </a:lnTo>
                  <a:lnTo>
                    <a:pt x="14" y="88"/>
                  </a:lnTo>
                  <a:lnTo>
                    <a:pt x="18" y="92"/>
                  </a:lnTo>
                  <a:lnTo>
                    <a:pt x="24" y="96"/>
                  </a:lnTo>
                  <a:lnTo>
                    <a:pt x="30" y="96"/>
                  </a:lnTo>
                  <a:lnTo>
                    <a:pt x="34" y="96"/>
                  </a:lnTo>
                  <a:lnTo>
                    <a:pt x="40" y="92"/>
                  </a:lnTo>
                  <a:lnTo>
                    <a:pt x="44" y="88"/>
                  </a:lnTo>
                  <a:lnTo>
                    <a:pt x="50" y="82"/>
                  </a:lnTo>
                  <a:lnTo>
                    <a:pt x="52" y="76"/>
                  </a:lnTo>
                  <a:lnTo>
                    <a:pt x="54" y="66"/>
                  </a:lnTo>
                  <a:lnTo>
                    <a:pt x="56" y="58"/>
                  </a:lnTo>
                  <a:lnTo>
                    <a:pt x="58" y="48"/>
                  </a:lnTo>
                  <a:lnTo>
                    <a:pt x="56" y="40"/>
                  </a:lnTo>
                  <a:lnTo>
                    <a:pt x="54" y="30"/>
                  </a:lnTo>
                  <a:lnTo>
                    <a:pt x="52" y="22"/>
                  </a:lnTo>
                  <a:lnTo>
                    <a:pt x="50" y="14"/>
                  </a:lnTo>
                  <a:lnTo>
                    <a:pt x="44" y="10"/>
                  </a:lnTo>
                  <a:lnTo>
                    <a:pt x="40" y="4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24" y="2"/>
                  </a:lnTo>
                  <a:lnTo>
                    <a:pt x="18" y="4"/>
                  </a:lnTo>
                  <a:lnTo>
                    <a:pt x="14" y="10"/>
                  </a:lnTo>
                  <a:lnTo>
                    <a:pt x="8" y="14"/>
                  </a:lnTo>
                  <a:lnTo>
                    <a:pt x="4" y="22"/>
                  </a:lnTo>
                  <a:lnTo>
                    <a:pt x="2" y="30"/>
                  </a:lnTo>
                  <a:lnTo>
                    <a:pt x="0" y="4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39"/>
            <p:cNvSpPr/>
            <p:nvPr/>
          </p:nvSpPr>
          <p:spPr>
            <a:xfrm>
              <a:off x="1371600" y="4629150"/>
              <a:ext cx="34925" cy="53975"/>
            </a:xfrm>
            <a:custGeom>
              <a:avLst/>
              <a:gdLst/>
              <a:ahLst/>
              <a:cxnLst/>
              <a:rect l="l" t="t" r="r" b="b"/>
              <a:pathLst>
                <a:path w="22" h="34" extrusionOk="0">
                  <a:moveTo>
                    <a:pt x="0" y="18"/>
                  </a:moveTo>
                  <a:lnTo>
                    <a:pt x="0" y="18"/>
                  </a:lnTo>
                  <a:lnTo>
                    <a:pt x="0" y="24"/>
                  </a:lnTo>
                  <a:lnTo>
                    <a:pt x="4" y="30"/>
                  </a:lnTo>
                  <a:lnTo>
                    <a:pt x="6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8" y="30"/>
                  </a:lnTo>
                  <a:lnTo>
                    <a:pt x="20" y="24"/>
                  </a:lnTo>
                  <a:lnTo>
                    <a:pt x="22" y="18"/>
                  </a:lnTo>
                  <a:lnTo>
                    <a:pt x="20" y="12"/>
                  </a:lnTo>
                  <a:lnTo>
                    <a:pt x="18" y="6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6" y="2"/>
                  </a:lnTo>
                  <a:lnTo>
                    <a:pt x="4" y="6"/>
                  </a:lnTo>
                  <a:lnTo>
                    <a:pt x="0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C4F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39"/>
            <p:cNvSpPr/>
            <p:nvPr/>
          </p:nvSpPr>
          <p:spPr>
            <a:xfrm>
              <a:off x="1184275" y="5064125"/>
              <a:ext cx="241300" cy="101600"/>
            </a:xfrm>
            <a:custGeom>
              <a:avLst/>
              <a:gdLst/>
              <a:ahLst/>
              <a:cxnLst/>
              <a:rect l="l" t="t" r="r" b="b"/>
              <a:pathLst>
                <a:path w="152" h="64" extrusionOk="0">
                  <a:moveTo>
                    <a:pt x="152" y="0"/>
                  </a:moveTo>
                  <a:lnTo>
                    <a:pt x="152" y="0"/>
                  </a:lnTo>
                  <a:lnTo>
                    <a:pt x="148" y="6"/>
                  </a:lnTo>
                  <a:lnTo>
                    <a:pt x="142" y="10"/>
                  </a:lnTo>
                  <a:lnTo>
                    <a:pt x="134" y="18"/>
                  </a:lnTo>
                  <a:lnTo>
                    <a:pt x="124" y="22"/>
                  </a:lnTo>
                  <a:lnTo>
                    <a:pt x="110" y="28"/>
                  </a:lnTo>
                  <a:lnTo>
                    <a:pt x="94" y="32"/>
                  </a:lnTo>
                  <a:lnTo>
                    <a:pt x="78" y="34"/>
                  </a:lnTo>
                  <a:lnTo>
                    <a:pt x="76" y="34"/>
                  </a:lnTo>
                  <a:lnTo>
                    <a:pt x="74" y="34"/>
                  </a:lnTo>
                  <a:lnTo>
                    <a:pt x="56" y="32"/>
                  </a:lnTo>
                  <a:lnTo>
                    <a:pt x="42" y="28"/>
                  </a:lnTo>
                  <a:lnTo>
                    <a:pt x="28" y="22"/>
                  </a:lnTo>
                  <a:lnTo>
                    <a:pt x="18" y="18"/>
                  </a:lnTo>
                  <a:lnTo>
                    <a:pt x="10" y="10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" y="18"/>
                  </a:lnTo>
                  <a:lnTo>
                    <a:pt x="6" y="26"/>
                  </a:lnTo>
                  <a:lnTo>
                    <a:pt x="10" y="32"/>
                  </a:lnTo>
                  <a:lnTo>
                    <a:pt x="16" y="38"/>
                  </a:lnTo>
                  <a:lnTo>
                    <a:pt x="22" y="44"/>
                  </a:lnTo>
                  <a:lnTo>
                    <a:pt x="32" y="52"/>
                  </a:lnTo>
                  <a:lnTo>
                    <a:pt x="46" y="56"/>
                  </a:lnTo>
                  <a:lnTo>
                    <a:pt x="58" y="60"/>
                  </a:lnTo>
                  <a:lnTo>
                    <a:pt x="68" y="62"/>
                  </a:lnTo>
                  <a:lnTo>
                    <a:pt x="74" y="62"/>
                  </a:lnTo>
                  <a:lnTo>
                    <a:pt x="74" y="64"/>
                  </a:lnTo>
                  <a:lnTo>
                    <a:pt x="76" y="64"/>
                  </a:lnTo>
                  <a:lnTo>
                    <a:pt x="78" y="64"/>
                  </a:lnTo>
                  <a:lnTo>
                    <a:pt x="78" y="62"/>
                  </a:lnTo>
                  <a:lnTo>
                    <a:pt x="84" y="62"/>
                  </a:lnTo>
                  <a:lnTo>
                    <a:pt x="94" y="60"/>
                  </a:lnTo>
                  <a:lnTo>
                    <a:pt x="106" y="56"/>
                  </a:lnTo>
                  <a:lnTo>
                    <a:pt x="118" y="52"/>
                  </a:lnTo>
                  <a:lnTo>
                    <a:pt x="130" y="44"/>
                  </a:lnTo>
                  <a:lnTo>
                    <a:pt x="136" y="38"/>
                  </a:lnTo>
                  <a:lnTo>
                    <a:pt x="140" y="32"/>
                  </a:lnTo>
                  <a:lnTo>
                    <a:pt x="144" y="26"/>
                  </a:lnTo>
                  <a:lnTo>
                    <a:pt x="148" y="18"/>
                  </a:lnTo>
                  <a:lnTo>
                    <a:pt x="150" y="1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534C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39"/>
            <p:cNvSpPr/>
            <p:nvPr/>
          </p:nvSpPr>
          <p:spPr>
            <a:xfrm>
              <a:off x="996950" y="4752975"/>
              <a:ext cx="311150" cy="365125"/>
            </a:xfrm>
            <a:custGeom>
              <a:avLst/>
              <a:gdLst/>
              <a:ahLst/>
              <a:cxnLst/>
              <a:rect l="l" t="t" r="r" b="b"/>
              <a:pathLst>
                <a:path w="196" h="230" extrusionOk="0">
                  <a:moveTo>
                    <a:pt x="2" y="0"/>
                  </a:moveTo>
                  <a:lnTo>
                    <a:pt x="2" y="0"/>
                  </a:lnTo>
                  <a:lnTo>
                    <a:pt x="0" y="6"/>
                  </a:lnTo>
                  <a:lnTo>
                    <a:pt x="0" y="20"/>
                  </a:lnTo>
                  <a:lnTo>
                    <a:pt x="4" y="44"/>
                  </a:lnTo>
                  <a:lnTo>
                    <a:pt x="6" y="56"/>
                  </a:lnTo>
                  <a:lnTo>
                    <a:pt x="10" y="72"/>
                  </a:lnTo>
                  <a:lnTo>
                    <a:pt x="16" y="88"/>
                  </a:lnTo>
                  <a:lnTo>
                    <a:pt x="24" y="104"/>
                  </a:lnTo>
                  <a:lnTo>
                    <a:pt x="34" y="120"/>
                  </a:lnTo>
                  <a:lnTo>
                    <a:pt x="46" y="136"/>
                  </a:lnTo>
                  <a:lnTo>
                    <a:pt x="62" y="154"/>
                  </a:lnTo>
                  <a:lnTo>
                    <a:pt x="78" y="170"/>
                  </a:lnTo>
                  <a:lnTo>
                    <a:pt x="98" y="186"/>
                  </a:lnTo>
                  <a:lnTo>
                    <a:pt x="124" y="200"/>
                  </a:lnTo>
                  <a:lnTo>
                    <a:pt x="128" y="206"/>
                  </a:lnTo>
                  <a:lnTo>
                    <a:pt x="134" y="210"/>
                  </a:lnTo>
                  <a:lnTo>
                    <a:pt x="140" y="216"/>
                  </a:lnTo>
                  <a:lnTo>
                    <a:pt x="150" y="220"/>
                  </a:lnTo>
                  <a:lnTo>
                    <a:pt x="164" y="226"/>
                  </a:lnTo>
                  <a:lnTo>
                    <a:pt x="178" y="228"/>
                  </a:lnTo>
                  <a:lnTo>
                    <a:pt x="196" y="230"/>
                  </a:lnTo>
                  <a:lnTo>
                    <a:pt x="196" y="176"/>
                  </a:lnTo>
                  <a:lnTo>
                    <a:pt x="196" y="120"/>
                  </a:lnTo>
                  <a:lnTo>
                    <a:pt x="196" y="66"/>
                  </a:lnTo>
                  <a:lnTo>
                    <a:pt x="196" y="12"/>
                  </a:lnTo>
                  <a:lnTo>
                    <a:pt x="146" y="8"/>
                  </a:lnTo>
                  <a:lnTo>
                    <a:pt x="98" y="6"/>
                  </a:lnTo>
                  <a:lnTo>
                    <a:pt x="5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39"/>
            <p:cNvSpPr/>
            <p:nvPr/>
          </p:nvSpPr>
          <p:spPr>
            <a:xfrm>
              <a:off x="1298575" y="4752975"/>
              <a:ext cx="307975" cy="365125"/>
            </a:xfrm>
            <a:custGeom>
              <a:avLst/>
              <a:gdLst/>
              <a:ahLst/>
              <a:cxnLst/>
              <a:rect l="l" t="t" r="r" b="b"/>
              <a:pathLst>
                <a:path w="194" h="230" extrusionOk="0">
                  <a:moveTo>
                    <a:pt x="194" y="0"/>
                  </a:moveTo>
                  <a:lnTo>
                    <a:pt x="194" y="0"/>
                  </a:lnTo>
                  <a:lnTo>
                    <a:pt x="194" y="6"/>
                  </a:lnTo>
                  <a:lnTo>
                    <a:pt x="194" y="20"/>
                  </a:lnTo>
                  <a:lnTo>
                    <a:pt x="190" y="44"/>
                  </a:lnTo>
                  <a:lnTo>
                    <a:pt x="186" y="58"/>
                  </a:lnTo>
                  <a:lnTo>
                    <a:pt x="182" y="72"/>
                  </a:lnTo>
                  <a:lnTo>
                    <a:pt x="176" y="88"/>
                  </a:lnTo>
                  <a:lnTo>
                    <a:pt x="168" y="106"/>
                  </a:lnTo>
                  <a:lnTo>
                    <a:pt x="160" y="120"/>
                  </a:lnTo>
                  <a:lnTo>
                    <a:pt x="146" y="138"/>
                  </a:lnTo>
                  <a:lnTo>
                    <a:pt x="132" y="156"/>
                  </a:lnTo>
                  <a:lnTo>
                    <a:pt x="114" y="172"/>
                  </a:lnTo>
                  <a:lnTo>
                    <a:pt x="94" y="186"/>
                  </a:lnTo>
                  <a:lnTo>
                    <a:pt x="72" y="200"/>
                  </a:lnTo>
                  <a:lnTo>
                    <a:pt x="68" y="206"/>
                  </a:lnTo>
                  <a:lnTo>
                    <a:pt x="62" y="210"/>
                  </a:lnTo>
                  <a:lnTo>
                    <a:pt x="54" y="216"/>
                  </a:lnTo>
                  <a:lnTo>
                    <a:pt x="44" y="220"/>
                  </a:lnTo>
                  <a:lnTo>
                    <a:pt x="32" y="226"/>
                  </a:lnTo>
                  <a:lnTo>
                    <a:pt x="16" y="228"/>
                  </a:lnTo>
                  <a:lnTo>
                    <a:pt x="0" y="230"/>
                  </a:lnTo>
                  <a:lnTo>
                    <a:pt x="0" y="176"/>
                  </a:lnTo>
                  <a:lnTo>
                    <a:pt x="0" y="120"/>
                  </a:lnTo>
                  <a:lnTo>
                    <a:pt x="0" y="66"/>
                  </a:lnTo>
                  <a:lnTo>
                    <a:pt x="0" y="12"/>
                  </a:lnTo>
                  <a:lnTo>
                    <a:pt x="48" y="8"/>
                  </a:lnTo>
                  <a:lnTo>
                    <a:pt x="98" y="6"/>
                  </a:lnTo>
                  <a:lnTo>
                    <a:pt x="144" y="2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39"/>
            <p:cNvSpPr/>
            <p:nvPr/>
          </p:nvSpPr>
          <p:spPr>
            <a:xfrm>
              <a:off x="1181100" y="4803775"/>
              <a:ext cx="238125" cy="149225"/>
            </a:xfrm>
            <a:custGeom>
              <a:avLst/>
              <a:gdLst/>
              <a:ahLst/>
              <a:cxnLst/>
              <a:rect l="l" t="t" r="r" b="b"/>
              <a:pathLst>
                <a:path w="150" h="94" extrusionOk="0">
                  <a:moveTo>
                    <a:pt x="150" y="40"/>
                  </a:moveTo>
                  <a:lnTo>
                    <a:pt x="150" y="40"/>
                  </a:lnTo>
                  <a:lnTo>
                    <a:pt x="148" y="54"/>
                  </a:lnTo>
                  <a:lnTo>
                    <a:pt x="144" y="66"/>
                  </a:lnTo>
                  <a:lnTo>
                    <a:pt x="136" y="74"/>
                  </a:lnTo>
                  <a:lnTo>
                    <a:pt x="128" y="84"/>
                  </a:lnTo>
                  <a:lnTo>
                    <a:pt x="116" y="88"/>
                  </a:lnTo>
                  <a:lnTo>
                    <a:pt x="106" y="92"/>
                  </a:lnTo>
                  <a:lnTo>
                    <a:pt x="90" y="94"/>
                  </a:lnTo>
                  <a:lnTo>
                    <a:pt x="74" y="94"/>
                  </a:lnTo>
                  <a:lnTo>
                    <a:pt x="60" y="94"/>
                  </a:lnTo>
                  <a:lnTo>
                    <a:pt x="46" y="92"/>
                  </a:lnTo>
                  <a:lnTo>
                    <a:pt x="34" y="88"/>
                  </a:lnTo>
                  <a:lnTo>
                    <a:pt x="22" y="82"/>
                  </a:lnTo>
                  <a:lnTo>
                    <a:pt x="12" y="74"/>
                  </a:lnTo>
                  <a:lnTo>
                    <a:pt x="6" y="64"/>
                  </a:lnTo>
                  <a:lnTo>
                    <a:pt x="2" y="52"/>
                  </a:lnTo>
                  <a:lnTo>
                    <a:pt x="0" y="40"/>
                  </a:lnTo>
                  <a:lnTo>
                    <a:pt x="2" y="32"/>
                  </a:lnTo>
                  <a:lnTo>
                    <a:pt x="6" y="24"/>
                  </a:lnTo>
                  <a:lnTo>
                    <a:pt x="12" y="16"/>
                  </a:lnTo>
                  <a:lnTo>
                    <a:pt x="22" y="12"/>
                  </a:lnTo>
                  <a:lnTo>
                    <a:pt x="34" y="6"/>
                  </a:lnTo>
                  <a:lnTo>
                    <a:pt x="46" y="2"/>
                  </a:lnTo>
                  <a:lnTo>
                    <a:pt x="60" y="0"/>
                  </a:lnTo>
                  <a:lnTo>
                    <a:pt x="74" y="0"/>
                  </a:lnTo>
                  <a:lnTo>
                    <a:pt x="90" y="0"/>
                  </a:lnTo>
                  <a:lnTo>
                    <a:pt x="104" y="2"/>
                  </a:lnTo>
                  <a:lnTo>
                    <a:pt x="116" y="6"/>
                  </a:lnTo>
                  <a:lnTo>
                    <a:pt x="128" y="12"/>
                  </a:lnTo>
                  <a:lnTo>
                    <a:pt x="136" y="16"/>
                  </a:lnTo>
                  <a:lnTo>
                    <a:pt x="144" y="24"/>
                  </a:lnTo>
                  <a:lnTo>
                    <a:pt x="148" y="32"/>
                  </a:lnTo>
                  <a:lnTo>
                    <a:pt x="150" y="40"/>
                  </a:lnTo>
                  <a:close/>
                </a:path>
              </a:pathLst>
            </a:custGeom>
            <a:solidFill>
              <a:srgbClr val="F8AA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39"/>
            <p:cNvSpPr/>
            <p:nvPr/>
          </p:nvSpPr>
          <p:spPr>
            <a:xfrm>
              <a:off x="720725" y="4683125"/>
              <a:ext cx="228600" cy="273050"/>
            </a:xfrm>
            <a:custGeom>
              <a:avLst/>
              <a:gdLst/>
              <a:ahLst/>
              <a:cxnLst/>
              <a:rect l="l" t="t" r="r" b="b"/>
              <a:pathLst>
                <a:path w="144" h="172" extrusionOk="0">
                  <a:moveTo>
                    <a:pt x="108" y="156"/>
                  </a:moveTo>
                  <a:lnTo>
                    <a:pt x="86" y="160"/>
                  </a:lnTo>
                  <a:lnTo>
                    <a:pt x="62" y="164"/>
                  </a:lnTo>
                  <a:lnTo>
                    <a:pt x="40" y="168"/>
                  </a:lnTo>
                  <a:lnTo>
                    <a:pt x="20" y="172"/>
                  </a:lnTo>
                  <a:lnTo>
                    <a:pt x="12" y="150"/>
                  </a:lnTo>
                  <a:lnTo>
                    <a:pt x="6" y="126"/>
                  </a:lnTo>
                  <a:lnTo>
                    <a:pt x="2" y="98"/>
                  </a:lnTo>
                  <a:lnTo>
                    <a:pt x="0" y="84"/>
                  </a:lnTo>
                  <a:lnTo>
                    <a:pt x="0" y="72"/>
                  </a:lnTo>
                  <a:lnTo>
                    <a:pt x="2" y="58"/>
                  </a:lnTo>
                  <a:lnTo>
                    <a:pt x="4" y="46"/>
                  </a:lnTo>
                  <a:lnTo>
                    <a:pt x="10" y="36"/>
                  </a:lnTo>
                  <a:lnTo>
                    <a:pt x="18" y="28"/>
                  </a:lnTo>
                  <a:lnTo>
                    <a:pt x="22" y="24"/>
                  </a:lnTo>
                  <a:lnTo>
                    <a:pt x="28" y="20"/>
                  </a:lnTo>
                  <a:lnTo>
                    <a:pt x="34" y="20"/>
                  </a:lnTo>
                  <a:lnTo>
                    <a:pt x="40" y="18"/>
                  </a:lnTo>
                  <a:lnTo>
                    <a:pt x="42" y="16"/>
                  </a:lnTo>
                  <a:lnTo>
                    <a:pt x="46" y="8"/>
                  </a:lnTo>
                  <a:lnTo>
                    <a:pt x="50" y="4"/>
                  </a:lnTo>
                  <a:lnTo>
                    <a:pt x="54" y="2"/>
                  </a:lnTo>
                  <a:lnTo>
                    <a:pt x="60" y="0"/>
                  </a:lnTo>
                  <a:lnTo>
                    <a:pt x="68" y="0"/>
                  </a:lnTo>
                  <a:lnTo>
                    <a:pt x="72" y="4"/>
                  </a:lnTo>
                  <a:lnTo>
                    <a:pt x="78" y="6"/>
                  </a:lnTo>
                  <a:lnTo>
                    <a:pt x="84" y="12"/>
                  </a:lnTo>
                  <a:lnTo>
                    <a:pt x="92" y="22"/>
                  </a:lnTo>
                  <a:lnTo>
                    <a:pt x="96" y="36"/>
                  </a:lnTo>
                  <a:lnTo>
                    <a:pt x="102" y="52"/>
                  </a:lnTo>
                  <a:lnTo>
                    <a:pt x="104" y="76"/>
                  </a:lnTo>
                  <a:lnTo>
                    <a:pt x="110" y="74"/>
                  </a:lnTo>
                  <a:lnTo>
                    <a:pt x="118" y="72"/>
                  </a:lnTo>
                  <a:lnTo>
                    <a:pt x="126" y="72"/>
                  </a:lnTo>
                  <a:lnTo>
                    <a:pt x="132" y="72"/>
                  </a:lnTo>
                  <a:lnTo>
                    <a:pt x="140" y="76"/>
                  </a:lnTo>
                  <a:lnTo>
                    <a:pt x="142" y="78"/>
                  </a:lnTo>
                  <a:lnTo>
                    <a:pt x="144" y="82"/>
                  </a:lnTo>
                  <a:lnTo>
                    <a:pt x="144" y="84"/>
                  </a:lnTo>
                  <a:lnTo>
                    <a:pt x="144" y="90"/>
                  </a:lnTo>
                  <a:lnTo>
                    <a:pt x="144" y="92"/>
                  </a:lnTo>
                  <a:lnTo>
                    <a:pt x="140" y="100"/>
                  </a:lnTo>
                  <a:lnTo>
                    <a:pt x="136" y="106"/>
                  </a:lnTo>
                  <a:lnTo>
                    <a:pt x="130" y="110"/>
                  </a:lnTo>
                  <a:lnTo>
                    <a:pt x="122" y="114"/>
                  </a:lnTo>
                  <a:lnTo>
                    <a:pt x="114" y="118"/>
                  </a:lnTo>
                  <a:lnTo>
                    <a:pt x="118" y="124"/>
                  </a:lnTo>
                  <a:lnTo>
                    <a:pt x="118" y="136"/>
                  </a:lnTo>
                  <a:lnTo>
                    <a:pt x="118" y="142"/>
                  </a:lnTo>
                  <a:lnTo>
                    <a:pt x="118" y="148"/>
                  </a:lnTo>
                  <a:lnTo>
                    <a:pt x="114" y="154"/>
                  </a:lnTo>
                  <a:lnTo>
                    <a:pt x="108" y="156"/>
                  </a:lnTo>
                  <a:close/>
                </a:path>
              </a:pathLst>
            </a:custGeom>
            <a:solidFill>
              <a:srgbClr val="534C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39"/>
            <p:cNvSpPr/>
            <p:nvPr/>
          </p:nvSpPr>
          <p:spPr>
            <a:xfrm>
              <a:off x="752475" y="4784725"/>
              <a:ext cx="133350" cy="127000"/>
            </a:xfrm>
            <a:custGeom>
              <a:avLst/>
              <a:gdLst/>
              <a:ahLst/>
              <a:cxnLst/>
              <a:rect l="l" t="t" r="r" b="b"/>
              <a:pathLst>
                <a:path w="84" h="80" extrusionOk="0">
                  <a:moveTo>
                    <a:pt x="84" y="40"/>
                  </a:moveTo>
                  <a:lnTo>
                    <a:pt x="84" y="40"/>
                  </a:lnTo>
                  <a:lnTo>
                    <a:pt x="82" y="48"/>
                  </a:lnTo>
                  <a:lnTo>
                    <a:pt x="80" y="56"/>
                  </a:lnTo>
                  <a:lnTo>
                    <a:pt x="76" y="62"/>
                  </a:lnTo>
                  <a:lnTo>
                    <a:pt x="72" y="68"/>
                  </a:lnTo>
                  <a:lnTo>
                    <a:pt x="66" y="74"/>
                  </a:lnTo>
                  <a:lnTo>
                    <a:pt x="58" y="76"/>
                  </a:lnTo>
                  <a:lnTo>
                    <a:pt x="50" y="80"/>
                  </a:lnTo>
                  <a:lnTo>
                    <a:pt x="42" y="80"/>
                  </a:lnTo>
                  <a:lnTo>
                    <a:pt x="34" y="80"/>
                  </a:lnTo>
                  <a:lnTo>
                    <a:pt x="26" y="76"/>
                  </a:lnTo>
                  <a:lnTo>
                    <a:pt x="18" y="74"/>
                  </a:lnTo>
                  <a:lnTo>
                    <a:pt x="12" y="68"/>
                  </a:lnTo>
                  <a:lnTo>
                    <a:pt x="8" y="62"/>
                  </a:lnTo>
                  <a:lnTo>
                    <a:pt x="4" y="56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4" y="24"/>
                  </a:lnTo>
                  <a:lnTo>
                    <a:pt x="8" y="18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6" y="2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8" y="2"/>
                  </a:lnTo>
                  <a:lnTo>
                    <a:pt x="66" y="8"/>
                  </a:lnTo>
                  <a:lnTo>
                    <a:pt x="72" y="12"/>
                  </a:lnTo>
                  <a:lnTo>
                    <a:pt x="76" y="18"/>
                  </a:lnTo>
                  <a:lnTo>
                    <a:pt x="80" y="24"/>
                  </a:lnTo>
                  <a:lnTo>
                    <a:pt x="82" y="32"/>
                  </a:lnTo>
                  <a:lnTo>
                    <a:pt x="84" y="40"/>
                  </a:lnTo>
                  <a:close/>
                </a:path>
              </a:pathLst>
            </a:custGeom>
            <a:solidFill>
              <a:srgbClr val="83796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39"/>
            <p:cNvSpPr/>
            <p:nvPr/>
          </p:nvSpPr>
          <p:spPr>
            <a:xfrm>
              <a:off x="857250" y="4806950"/>
              <a:ext cx="79375" cy="47625"/>
            </a:xfrm>
            <a:custGeom>
              <a:avLst/>
              <a:gdLst/>
              <a:ahLst/>
              <a:cxnLst/>
              <a:rect l="l" t="t" r="r" b="b"/>
              <a:pathLst>
                <a:path w="50" h="30" extrusionOk="0">
                  <a:moveTo>
                    <a:pt x="48" y="6"/>
                  </a:moveTo>
                  <a:lnTo>
                    <a:pt x="48" y="6"/>
                  </a:lnTo>
                  <a:lnTo>
                    <a:pt x="50" y="10"/>
                  </a:lnTo>
                  <a:lnTo>
                    <a:pt x="48" y="12"/>
                  </a:lnTo>
                  <a:lnTo>
                    <a:pt x="44" y="18"/>
                  </a:lnTo>
                  <a:lnTo>
                    <a:pt x="36" y="24"/>
                  </a:lnTo>
                  <a:lnTo>
                    <a:pt x="28" y="26"/>
                  </a:lnTo>
                  <a:lnTo>
                    <a:pt x="18" y="30"/>
                  </a:lnTo>
                  <a:lnTo>
                    <a:pt x="10" y="28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22" y="2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6" y="2"/>
                  </a:lnTo>
                  <a:lnTo>
                    <a:pt x="48" y="4"/>
                  </a:lnTo>
                  <a:lnTo>
                    <a:pt x="48" y="6"/>
                  </a:lnTo>
                  <a:close/>
                </a:path>
              </a:pathLst>
            </a:custGeom>
            <a:solidFill>
              <a:srgbClr val="83796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39"/>
            <p:cNvSpPr/>
            <p:nvPr/>
          </p:nvSpPr>
          <p:spPr>
            <a:xfrm>
              <a:off x="819150" y="4714875"/>
              <a:ext cx="53975" cy="146050"/>
            </a:xfrm>
            <a:custGeom>
              <a:avLst/>
              <a:gdLst/>
              <a:ahLst/>
              <a:cxnLst/>
              <a:rect l="l" t="t" r="r" b="b"/>
              <a:pathLst>
                <a:path w="34" h="92" extrusionOk="0">
                  <a:moveTo>
                    <a:pt x="8" y="0"/>
                  </a:moveTo>
                  <a:lnTo>
                    <a:pt x="8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20" y="6"/>
                  </a:lnTo>
                  <a:lnTo>
                    <a:pt x="24" y="14"/>
                  </a:lnTo>
                  <a:lnTo>
                    <a:pt x="26" y="24"/>
                  </a:lnTo>
                  <a:lnTo>
                    <a:pt x="30" y="40"/>
                  </a:lnTo>
                  <a:lnTo>
                    <a:pt x="32" y="62"/>
                  </a:lnTo>
                  <a:lnTo>
                    <a:pt x="34" y="82"/>
                  </a:lnTo>
                  <a:lnTo>
                    <a:pt x="32" y="88"/>
                  </a:lnTo>
                  <a:lnTo>
                    <a:pt x="32" y="92"/>
                  </a:lnTo>
                  <a:lnTo>
                    <a:pt x="30" y="92"/>
                  </a:lnTo>
                  <a:lnTo>
                    <a:pt x="28" y="90"/>
                  </a:lnTo>
                  <a:lnTo>
                    <a:pt x="24" y="84"/>
                  </a:lnTo>
                  <a:lnTo>
                    <a:pt x="14" y="66"/>
                  </a:lnTo>
                  <a:lnTo>
                    <a:pt x="4" y="44"/>
                  </a:lnTo>
                  <a:lnTo>
                    <a:pt x="0" y="28"/>
                  </a:lnTo>
                  <a:lnTo>
                    <a:pt x="0" y="18"/>
                  </a:lnTo>
                  <a:lnTo>
                    <a:pt x="2" y="10"/>
                  </a:lnTo>
                  <a:lnTo>
                    <a:pt x="4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83796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39"/>
            <p:cNvSpPr/>
            <p:nvPr/>
          </p:nvSpPr>
          <p:spPr>
            <a:xfrm>
              <a:off x="790575" y="4730750"/>
              <a:ext cx="41275" cy="82550"/>
            </a:xfrm>
            <a:custGeom>
              <a:avLst/>
              <a:gdLst/>
              <a:ahLst/>
              <a:cxnLst/>
              <a:rect l="l" t="t" r="r" b="b"/>
              <a:pathLst>
                <a:path w="26" h="52" extrusionOk="0">
                  <a:moveTo>
                    <a:pt x="8" y="0"/>
                  </a:moveTo>
                  <a:lnTo>
                    <a:pt x="8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20" y="6"/>
                  </a:lnTo>
                  <a:lnTo>
                    <a:pt x="22" y="14"/>
                  </a:lnTo>
                  <a:lnTo>
                    <a:pt x="26" y="24"/>
                  </a:lnTo>
                  <a:lnTo>
                    <a:pt x="26" y="34"/>
                  </a:lnTo>
                  <a:lnTo>
                    <a:pt x="26" y="42"/>
                  </a:lnTo>
                  <a:lnTo>
                    <a:pt x="22" y="48"/>
                  </a:lnTo>
                  <a:lnTo>
                    <a:pt x="20" y="50"/>
                  </a:lnTo>
                  <a:lnTo>
                    <a:pt x="16" y="52"/>
                  </a:lnTo>
                  <a:lnTo>
                    <a:pt x="14" y="52"/>
                  </a:lnTo>
                  <a:lnTo>
                    <a:pt x="12" y="50"/>
                  </a:lnTo>
                  <a:lnTo>
                    <a:pt x="6" y="46"/>
                  </a:lnTo>
                  <a:lnTo>
                    <a:pt x="2" y="36"/>
                  </a:lnTo>
                  <a:lnTo>
                    <a:pt x="0" y="26"/>
                  </a:lnTo>
                  <a:lnTo>
                    <a:pt x="0" y="16"/>
                  </a:lnTo>
                  <a:lnTo>
                    <a:pt x="2" y="8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83796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39"/>
            <p:cNvSpPr/>
            <p:nvPr/>
          </p:nvSpPr>
          <p:spPr>
            <a:xfrm>
              <a:off x="765175" y="4743450"/>
              <a:ext cx="44450" cy="82550"/>
            </a:xfrm>
            <a:custGeom>
              <a:avLst/>
              <a:gdLst/>
              <a:ahLst/>
              <a:cxnLst/>
              <a:rect l="l" t="t" r="r" b="b"/>
              <a:pathLst>
                <a:path w="28" h="52" extrusionOk="0">
                  <a:moveTo>
                    <a:pt x="10" y="0"/>
                  </a:moveTo>
                  <a:lnTo>
                    <a:pt x="10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0" y="8"/>
                  </a:lnTo>
                  <a:lnTo>
                    <a:pt x="24" y="14"/>
                  </a:lnTo>
                  <a:lnTo>
                    <a:pt x="28" y="24"/>
                  </a:lnTo>
                  <a:lnTo>
                    <a:pt x="28" y="34"/>
                  </a:lnTo>
                  <a:lnTo>
                    <a:pt x="26" y="44"/>
                  </a:lnTo>
                  <a:lnTo>
                    <a:pt x="22" y="50"/>
                  </a:lnTo>
                  <a:lnTo>
                    <a:pt x="20" y="50"/>
                  </a:lnTo>
                  <a:lnTo>
                    <a:pt x="18" y="52"/>
                  </a:lnTo>
                  <a:lnTo>
                    <a:pt x="14" y="52"/>
                  </a:lnTo>
                  <a:lnTo>
                    <a:pt x="12" y="50"/>
                  </a:lnTo>
                  <a:lnTo>
                    <a:pt x="6" y="46"/>
                  </a:lnTo>
                  <a:lnTo>
                    <a:pt x="2" y="38"/>
                  </a:lnTo>
                  <a:lnTo>
                    <a:pt x="0" y="28"/>
                  </a:lnTo>
                  <a:lnTo>
                    <a:pt x="0" y="18"/>
                  </a:lnTo>
                  <a:lnTo>
                    <a:pt x="2" y="10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83796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39"/>
            <p:cNvSpPr/>
            <p:nvPr/>
          </p:nvSpPr>
          <p:spPr>
            <a:xfrm>
              <a:off x="742950" y="4765675"/>
              <a:ext cx="41275" cy="79375"/>
            </a:xfrm>
            <a:custGeom>
              <a:avLst/>
              <a:gdLst/>
              <a:ahLst/>
              <a:cxnLst/>
              <a:rect l="l" t="t" r="r" b="b"/>
              <a:pathLst>
                <a:path w="26" h="50" extrusionOk="0">
                  <a:moveTo>
                    <a:pt x="10" y="0"/>
                  </a:moveTo>
                  <a:lnTo>
                    <a:pt x="10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6"/>
                  </a:lnTo>
                  <a:lnTo>
                    <a:pt x="24" y="14"/>
                  </a:lnTo>
                  <a:lnTo>
                    <a:pt x="26" y="24"/>
                  </a:lnTo>
                  <a:lnTo>
                    <a:pt x="26" y="34"/>
                  </a:lnTo>
                  <a:lnTo>
                    <a:pt x="26" y="42"/>
                  </a:lnTo>
                  <a:lnTo>
                    <a:pt x="22" y="48"/>
                  </a:lnTo>
                  <a:lnTo>
                    <a:pt x="20" y="50"/>
                  </a:lnTo>
                  <a:lnTo>
                    <a:pt x="16" y="50"/>
                  </a:lnTo>
                  <a:lnTo>
                    <a:pt x="14" y="50"/>
                  </a:lnTo>
                  <a:lnTo>
                    <a:pt x="12" y="50"/>
                  </a:lnTo>
                  <a:lnTo>
                    <a:pt x="6" y="46"/>
                  </a:lnTo>
                  <a:lnTo>
                    <a:pt x="2" y="36"/>
                  </a:lnTo>
                  <a:lnTo>
                    <a:pt x="0" y="28"/>
                  </a:lnTo>
                  <a:lnTo>
                    <a:pt x="0" y="18"/>
                  </a:lnTo>
                  <a:lnTo>
                    <a:pt x="0" y="10"/>
                  </a:lnTo>
                  <a:lnTo>
                    <a:pt x="6" y="2"/>
                  </a:lnTo>
                  <a:lnTo>
                    <a:pt x="6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83796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39"/>
            <p:cNvSpPr/>
            <p:nvPr/>
          </p:nvSpPr>
          <p:spPr>
            <a:xfrm>
              <a:off x="1641475" y="4683125"/>
              <a:ext cx="228600" cy="273050"/>
            </a:xfrm>
            <a:custGeom>
              <a:avLst/>
              <a:gdLst/>
              <a:ahLst/>
              <a:cxnLst/>
              <a:rect l="l" t="t" r="r" b="b"/>
              <a:pathLst>
                <a:path w="144" h="172" extrusionOk="0">
                  <a:moveTo>
                    <a:pt x="36" y="156"/>
                  </a:moveTo>
                  <a:lnTo>
                    <a:pt x="58" y="160"/>
                  </a:lnTo>
                  <a:lnTo>
                    <a:pt x="80" y="164"/>
                  </a:lnTo>
                  <a:lnTo>
                    <a:pt x="104" y="168"/>
                  </a:lnTo>
                  <a:lnTo>
                    <a:pt x="124" y="172"/>
                  </a:lnTo>
                  <a:lnTo>
                    <a:pt x="132" y="150"/>
                  </a:lnTo>
                  <a:lnTo>
                    <a:pt x="138" y="126"/>
                  </a:lnTo>
                  <a:lnTo>
                    <a:pt x="142" y="98"/>
                  </a:lnTo>
                  <a:lnTo>
                    <a:pt x="144" y="84"/>
                  </a:lnTo>
                  <a:lnTo>
                    <a:pt x="144" y="72"/>
                  </a:lnTo>
                  <a:lnTo>
                    <a:pt x="142" y="58"/>
                  </a:lnTo>
                  <a:lnTo>
                    <a:pt x="138" y="46"/>
                  </a:lnTo>
                  <a:lnTo>
                    <a:pt x="134" y="36"/>
                  </a:lnTo>
                  <a:lnTo>
                    <a:pt x="126" y="28"/>
                  </a:lnTo>
                  <a:lnTo>
                    <a:pt x="120" y="24"/>
                  </a:lnTo>
                  <a:lnTo>
                    <a:pt x="116" y="20"/>
                  </a:lnTo>
                  <a:lnTo>
                    <a:pt x="108" y="20"/>
                  </a:lnTo>
                  <a:lnTo>
                    <a:pt x="104" y="18"/>
                  </a:lnTo>
                  <a:lnTo>
                    <a:pt x="102" y="16"/>
                  </a:lnTo>
                  <a:lnTo>
                    <a:pt x="98" y="8"/>
                  </a:lnTo>
                  <a:lnTo>
                    <a:pt x="94" y="4"/>
                  </a:lnTo>
                  <a:lnTo>
                    <a:pt x="88" y="2"/>
                  </a:lnTo>
                  <a:lnTo>
                    <a:pt x="84" y="0"/>
                  </a:lnTo>
                  <a:lnTo>
                    <a:pt x="76" y="0"/>
                  </a:lnTo>
                  <a:lnTo>
                    <a:pt x="70" y="4"/>
                  </a:lnTo>
                  <a:lnTo>
                    <a:pt x="66" y="6"/>
                  </a:lnTo>
                  <a:lnTo>
                    <a:pt x="58" y="12"/>
                  </a:lnTo>
                  <a:lnTo>
                    <a:pt x="52" y="22"/>
                  </a:lnTo>
                  <a:lnTo>
                    <a:pt x="48" y="36"/>
                  </a:lnTo>
                  <a:lnTo>
                    <a:pt x="42" y="52"/>
                  </a:lnTo>
                  <a:lnTo>
                    <a:pt x="40" y="76"/>
                  </a:lnTo>
                  <a:lnTo>
                    <a:pt x="32" y="74"/>
                  </a:lnTo>
                  <a:lnTo>
                    <a:pt x="26" y="72"/>
                  </a:lnTo>
                  <a:lnTo>
                    <a:pt x="18" y="72"/>
                  </a:lnTo>
                  <a:lnTo>
                    <a:pt x="12" y="72"/>
                  </a:lnTo>
                  <a:lnTo>
                    <a:pt x="4" y="76"/>
                  </a:lnTo>
                  <a:lnTo>
                    <a:pt x="2" y="78"/>
                  </a:lnTo>
                  <a:lnTo>
                    <a:pt x="0" y="82"/>
                  </a:lnTo>
                  <a:lnTo>
                    <a:pt x="0" y="84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4" y="100"/>
                  </a:lnTo>
                  <a:lnTo>
                    <a:pt x="8" y="106"/>
                  </a:lnTo>
                  <a:lnTo>
                    <a:pt x="14" y="110"/>
                  </a:lnTo>
                  <a:lnTo>
                    <a:pt x="20" y="114"/>
                  </a:lnTo>
                  <a:lnTo>
                    <a:pt x="30" y="118"/>
                  </a:lnTo>
                  <a:lnTo>
                    <a:pt x="26" y="124"/>
                  </a:lnTo>
                  <a:lnTo>
                    <a:pt x="24" y="136"/>
                  </a:lnTo>
                  <a:lnTo>
                    <a:pt x="24" y="142"/>
                  </a:lnTo>
                  <a:lnTo>
                    <a:pt x="26" y="148"/>
                  </a:lnTo>
                  <a:lnTo>
                    <a:pt x="30" y="154"/>
                  </a:lnTo>
                  <a:lnTo>
                    <a:pt x="36" y="156"/>
                  </a:lnTo>
                  <a:close/>
                </a:path>
              </a:pathLst>
            </a:custGeom>
            <a:solidFill>
              <a:srgbClr val="534C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39"/>
            <p:cNvSpPr/>
            <p:nvPr/>
          </p:nvSpPr>
          <p:spPr>
            <a:xfrm>
              <a:off x="1704975" y="4784725"/>
              <a:ext cx="133350" cy="127000"/>
            </a:xfrm>
            <a:custGeom>
              <a:avLst/>
              <a:gdLst/>
              <a:ahLst/>
              <a:cxnLst/>
              <a:rect l="l" t="t" r="r" b="b"/>
              <a:pathLst>
                <a:path w="84" h="80" extrusionOk="0">
                  <a:moveTo>
                    <a:pt x="0" y="40"/>
                  </a:moveTo>
                  <a:lnTo>
                    <a:pt x="0" y="40"/>
                  </a:lnTo>
                  <a:lnTo>
                    <a:pt x="2" y="48"/>
                  </a:lnTo>
                  <a:lnTo>
                    <a:pt x="2" y="56"/>
                  </a:lnTo>
                  <a:lnTo>
                    <a:pt x="8" y="62"/>
                  </a:lnTo>
                  <a:lnTo>
                    <a:pt x="12" y="68"/>
                  </a:lnTo>
                  <a:lnTo>
                    <a:pt x="18" y="74"/>
                  </a:lnTo>
                  <a:lnTo>
                    <a:pt x="26" y="76"/>
                  </a:lnTo>
                  <a:lnTo>
                    <a:pt x="34" y="80"/>
                  </a:lnTo>
                  <a:lnTo>
                    <a:pt x="42" y="80"/>
                  </a:lnTo>
                  <a:lnTo>
                    <a:pt x="50" y="80"/>
                  </a:lnTo>
                  <a:lnTo>
                    <a:pt x="58" y="76"/>
                  </a:lnTo>
                  <a:lnTo>
                    <a:pt x="64" y="74"/>
                  </a:lnTo>
                  <a:lnTo>
                    <a:pt x="72" y="68"/>
                  </a:lnTo>
                  <a:lnTo>
                    <a:pt x="76" y="62"/>
                  </a:lnTo>
                  <a:lnTo>
                    <a:pt x="80" y="56"/>
                  </a:lnTo>
                  <a:lnTo>
                    <a:pt x="84" y="48"/>
                  </a:lnTo>
                  <a:lnTo>
                    <a:pt x="84" y="40"/>
                  </a:lnTo>
                  <a:lnTo>
                    <a:pt x="84" y="32"/>
                  </a:lnTo>
                  <a:lnTo>
                    <a:pt x="80" y="24"/>
                  </a:lnTo>
                  <a:lnTo>
                    <a:pt x="76" y="18"/>
                  </a:lnTo>
                  <a:lnTo>
                    <a:pt x="72" y="12"/>
                  </a:lnTo>
                  <a:lnTo>
                    <a:pt x="64" y="8"/>
                  </a:lnTo>
                  <a:lnTo>
                    <a:pt x="58" y="2"/>
                  </a:lnTo>
                  <a:lnTo>
                    <a:pt x="50" y="2"/>
                  </a:lnTo>
                  <a:lnTo>
                    <a:pt x="42" y="0"/>
                  </a:lnTo>
                  <a:lnTo>
                    <a:pt x="34" y="2"/>
                  </a:lnTo>
                  <a:lnTo>
                    <a:pt x="26" y="2"/>
                  </a:lnTo>
                  <a:lnTo>
                    <a:pt x="18" y="8"/>
                  </a:lnTo>
                  <a:lnTo>
                    <a:pt x="12" y="12"/>
                  </a:lnTo>
                  <a:lnTo>
                    <a:pt x="8" y="18"/>
                  </a:lnTo>
                  <a:lnTo>
                    <a:pt x="2" y="24"/>
                  </a:lnTo>
                  <a:lnTo>
                    <a:pt x="2" y="3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83796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p39"/>
            <p:cNvSpPr/>
            <p:nvPr/>
          </p:nvSpPr>
          <p:spPr>
            <a:xfrm>
              <a:off x="1654175" y="4806950"/>
              <a:ext cx="79375" cy="47625"/>
            </a:xfrm>
            <a:custGeom>
              <a:avLst/>
              <a:gdLst/>
              <a:ahLst/>
              <a:cxnLst/>
              <a:rect l="l" t="t" r="r" b="b"/>
              <a:pathLst>
                <a:path w="50" h="30" extrusionOk="0">
                  <a:moveTo>
                    <a:pt x="0" y="6"/>
                  </a:moveTo>
                  <a:lnTo>
                    <a:pt x="0" y="6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6" y="18"/>
                  </a:lnTo>
                  <a:lnTo>
                    <a:pt x="12" y="24"/>
                  </a:lnTo>
                  <a:lnTo>
                    <a:pt x="22" y="26"/>
                  </a:lnTo>
                  <a:lnTo>
                    <a:pt x="32" y="30"/>
                  </a:lnTo>
                  <a:lnTo>
                    <a:pt x="40" y="28"/>
                  </a:lnTo>
                  <a:lnTo>
                    <a:pt x="46" y="26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50" y="20"/>
                  </a:lnTo>
                  <a:lnTo>
                    <a:pt x="50" y="16"/>
                  </a:lnTo>
                  <a:lnTo>
                    <a:pt x="44" y="10"/>
                  </a:lnTo>
                  <a:lnTo>
                    <a:pt x="40" y="4"/>
                  </a:lnTo>
                  <a:lnTo>
                    <a:pt x="28" y="2"/>
                  </a:lnTo>
                  <a:lnTo>
                    <a:pt x="18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83796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5" name="Google Shape;2365;p39"/>
            <p:cNvSpPr/>
            <p:nvPr/>
          </p:nvSpPr>
          <p:spPr>
            <a:xfrm>
              <a:off x="1724025" y="4714875"/>
              <a:ext cx="47625" cy="136525"/>
            </a:xfrm>
            <a:custGeom>
              <a:avLst/>
              <a:gdLst/>
              <a:ahLst/>
              <a:cxnLst/>
              <a:rect l="l" t="t" r="r" b="b"/>
              <a:pathLst>
                <a:path w="30" h="86" extrusionOk="0">
                  <a:moveTo>
                    <a:pt x="20" y="0"/>
                  </a:moveTo>
                  <a:lnTo>
                    <a:pt x="20" y="0"/>
                  </a:lnTo>
                  <a:lnTo>
                    <a:pt x="16" y="0"/>
                  </a:lnTo>
                  <a:lnTo>
                    <a:pt x="10" y="6"/>
                  </a:lnTo>
                  <a:lnTo>
                    <a:pt x="6" y="14"/>
                  </a:lnTo>
                  <a:lnTo>
                    <a:pt x="4" y="24"/>
                  </a:lnTo>
                  <a:lnTo>
                    <a:pt x="0" y="40"/>
                  </a:lnTo>
                  <a:lnTo>
                    <a:pt x="0" y="60"/>
                  </a:lnTo>
                  <a:lnTo>
                    <a:pt x="0" y="78"/>
                  </a:lnTo>
                  <a:lnTo>
                    <a:pt x="0" y="82"/>
                  </a:lnTo>
                  <a:lnTo>
                    <a:pt x="0" y="86"/>
                  </a:lnTo>
                  <a:lnTo>
                    <a:pt x="2" y="86"/>
                  </a:lnTo>
                  <a:lnTo>
                    <a:pt x="6" y="84"/>
                  </a:lnTo>
                  <a:lnTo>
                    <a:pt x="10" y="78"/>
                  </a:lnTo>
                  <a:lnTo>
                    <a:pt x="18" y="62"/>
                  </a:lnTo>
                  <a:lnTo>
                    <a:pt x="26" y="42"/>
                  </a:lnTo>
                  <a:lnTo>
                    <a:pt x="30" y="28"/>
                  </a:lnTo>
                  <a:lnTo>
                    <a:pt x="30" y="18"/>
                  </a:lnTo>
                  <a:lnTo>
                    <a:pt x="28" y="10"/>
                  </a:lnTo>
                  <a:lnTo>
                    <a:pt x="26" y="2"/>
                  </a:lnTo>
                  <a:lnTo>
                    <a:pt x="22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83796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39"/>
            <p:cNvSpPr/>
            <p:nvPr/>
          </p:nvSpPr>
          <p:spPr>
            <a:xfrm>
              <a:off x="1758950" y="4730750"/>
              <a:ext cx="41275" cy="82550"/>
            </a:xfrm>
            <a:custGeom>
              <a:avLst/>
              <a:gdLst/>
              <a:ahLst/>
              <a:cxnLst/>
              <a:rect l="l" t="t" r="r" b="b"/>
              <a:pathLst>
                <a:path w="26" h="52" extrusionOk="0">
                  <a:moveTo>
                    <a:pt x="16" y="0"/>
                  </a:move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2" y="14"/>
                  </a:lnTo>
                  <a:lnTo>
                    <a:pt x="0" y="24"/>
                  </a:lnTo>
                  <a:lnTo>
                    <a:pt x="0" y="34"/>
                  </a:lnTo>
                  <a:lnTo>
                    <a:pt x="0" y="42"/>
                  </a:lnTo>
                  <a:lnTo>
                    <a:pt x="4" y="48"/>
                  </a:lnTo>
                  <a:lnTo>
                    <a:pt x="6" y="50"/>
                  </a:lnTo>
                  <a:lnTo>
                    <a:pt x="10" y="52"/>
                  </a:lnTo>
                  <a:lnTo>
                    <a:pt x="12" y="52"/>
                  </a:lnTo>
                  <a:lnTo>
                    <a:pt x="14" y="50"/>
                  </a:lnTo>
                  <a:lnTo>
                    <a:pt x="20" y="46"/>
                  </a:lnTo>
                  <a:lnTo>
                    <a:pt x="24" y="36"/>
                  </a:lnTo>
                  <a:lnTo>
                    <a:pt x="26" y="26"/>
                  </a:lnTo>
                  <a:lnTo>
                    <a:pt x="26" y="16"/>
                  </a:lnTo>
                  <a:lnTo>
                    <a:pt x="24" y="8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83796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39"/>
            <p:cNvSpPr/>
            <p:nvPr/>
          </p:nvSpPr>
          <p:spPr>
            <a:xfrm>
              <a:off x="1781175" y="4743450"/>
              <a:ext cx="44450" cy="82550"/>
            </a:xfrm>
            <a:custGeom>
              <a:avLst/>
              <a:gdLst/>
              <a:ahLst/>
              <a:cxnLst/>
              <a:rect l="l" t="t" r="r" b="b"/>
              <a:pathLst>
                <a:path w="28" h="52" extrusionOk="0">
                  <a:moveTo>
                    <a:pt x="18" y="0"/>
                  </a:moveTo>
                  <a:lnTo>
                    <a:pt x="18" y="0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8" y="8"/>
                  </a:lnTo>
                  <a:lnTo>
                    <a:pt x="4" y="14"/>
                  </a:lnTo>
                  <a:lnTo>
                    <a:pt x="0" y="24"/>
                  </a:lnTo>
                  <a:lnTo>
                    <a:pt x="0" y="34"/>
                  </a:lnTo>
                  <a:lnTo>
                    <a:pt x="2" y="44"/>
                  </a:lnTo>
                  <a:lnTo>
                    <a:pt x="6" y="50"/>
                  </a:lnTo>
                  <a:lnTo>
                    <a:pt x="8" y="50"/>
                  </a:lnTo>
                  <a:lnTo>
                    <a:pt x="10" y="52"/>
                  </a:lnTo>
                  <a:lnTo>
                    <a:pt x="12" y="52"/>
                  </a:lnTo>
                  <a:lnTo>
                    <a:pt x="16" y="50"/>
                  </a:lnTo>
                  <a:lnTo>
                    <a:pt x="20" y="46"/>
                  </a:lnTo>
                  <a:lnTo>
                    <a:pt x="26" y="38"/>
                  </a:lnTo>
                  <a:lnTo>
                    <a:pt x="26" y="28"/>
                  </a:lnTo>
                  <a:lnTo>
                    <a:pt x="28" y="18"/>
                  </a:lnTo>
                  <a:lnTo>
                    <a:pt x="26" y="10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83796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39"/>
            <p:cNvSpPr/>
            <p:nvPr/>
          </p:nvSpPr>
          <p:spPr>
            <a:xfrm>
              <a:off x="1806575" y="4765675"/>
              <a:ext cx="41275" cy="79375"/>
            </a:xfrm>
            <a:custGeom>
              <a:avLst/>
              <a:gdLst/>
              <a:ahLst/>
              <a:cxnLst/>
              <a:rect l="l" t="t" r="r" b="b"/>
              <a:pathLst>
                <a:path w="26" h="50" extrusionOk="0">
                  <a:moveTo>
                    <a:pt x="16" y="0"/>
                  </a:moveTo>
                  <a:lnTo>
                    <a:pt x="16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6"/>
                  </a:lnTo>
                  <a:lnTo>
                    <a:pt x="2" y="14"/>
                  </a:lnTo>
                  <a:lnTo>
                    <a:pt x="0" y="24"/>
                  </a:lnTo>
                  <a:lnTo>
                    <a:pt x="0" y="34"/>
                  </a:lnTo>
                  <a:lnTo>
                    <a:pt x="0" y="42"/>
                  </a:lnTo>
                  <a:lnTo>
                    <a:pt x="4" y="48"/>
                  </a:lnTo>
                  <a:lnTo>
                    <a:pt x="6" y="50"/>
                  </a:lnTo>
                  <a:lnTo>
                    <a:pt x="8" y="50"/>
                  </a:lnTo>
                  <a:lnTo>
                    <a:pt x="10" y="50"/>
                  </a:lnTo>
                  <a:lnTo>
                    <a:pt x="14" y="50"/>
                  </a:lnTo>
                  <a:lnTo>
                    <a:pt x="20" y="46"/>
                  </a:lnTo>
                  <a:lnTo>
                    <a:pt x="22" y="36"/>
                  </a:lnTo>
                  <a:lnTo>
                    <a:pt x="26" y="28"/>
                  </a:lnTo>
                  <a:lnTo>
                    <a:pt x="26" y="18"/>
                  </a:lnTo>
                  <a:lnTo>
                    <a:pt x="26" y="10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83796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39"/>
            <p:cNvSpPr/>
            <p:nvPr/>
          </p:nvSpPr>
          <p:spPr>
            <a:xfrm>
              <a:off x="1282700" y="4724400"/>
              <a:ext cx="25400" cy="28575"/>
            </a:xfrm>
            <a:custGeom>
              <a:avLst/>
              <a:gdLst/>
              <a:ahLst/>
              <a:cxnLst/>
              <a:rect l="l" t="t" r="r" b="b"/>
              <a:pathLst>
                <a:path w="16" h="18" extrusionOk="0">
                  <a:moveTo>
                    <a:pt x="16" y="10"/>
                  </a:moveTo>
                  <a:lnTo>
                    <a:pt x="16" y="10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10" y="16"/>
                  </a:lnTo>
                  <a:lnTo>
                    <a:pt x="8" y="18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4"/>
                  </a:lnTo>
                  <a:lnTo>
                    <a:pt x="0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10"/>
                  </a:lnTo>
                  <a:close/>
                </a:path>
              </a:pathLst>
            </a:custGeom>
            <a:solidFill>
              <a:srgbClr val="F8AA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0" name="Google Shape;2370;p39"/>
          <p:cNvGrpSpPr/>
          <p:nvPr/>
        </p:nvGrpSpPr>
        <p:grpSpPr>
          <a:xfrm>
            <a:off x="6324600" y="2514600"/>
            <a:ext cx="1828800" cy="1828800"/>
            <a:chOff x="4038600" y="4648200"/>
            <a:chExt cx="1828800" cy="1828800"/>
          </a:xfrm>
        </p:grpSpPr>
        <p:sp>
          <p:nvSpPr>
            <p:cNvPr id="2371" name="Google Shape;2371;p39"/>
            <p:cNvSpPr/>
            <p:nvPr/>
          </p:nvSpPr>
          <p:spPr>
            <a:xfrm>
              <a:off x="4038600" y="4648200"/>
              <a:ext cx="1828800" cy="182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39"/>
            <p:cNvSpPr/>
            <p:nvPr/>
          </p:nvSpPr>
          <p:spPr>
            <a:xfrm>
              <a:off x="4606925" y="6261100"/>
              <a:ext cx="692150" cy="171450"/>
            </a:xfrm>
            <a:custGeom>
              <a:avLst/>
              <a:gdLst/>
              <a:ahLst/>
              <a:cxnLst/>
              <a:rect l="l" t="t" r="r" b="b"/>
              <a:pathLst>
                <a:path w="436" h="108" extrusionOk="0">
                  <a:moveTo>
                    <a:pt x="436" y="54"/>
                  </a:moveTo>
                  <a:lnTo>
                    <a:pt x="436" y="54"/>
                  </a:lnTo>
                  <a:lnTo>
                    <a:pt x="434" y="60"/>
                  </a:lnTo>
                  <a:lnTo>
                    <a:pt x="430" y="64"/>
                  </a:lnTo>
                  <a:lnTo>
                    <a:pt x="418" y="76"/>
                  </a:lnTo>
                  <a:lnTo>
                    <a:pt x="398" y="86"/>
                  </a:lnTo>
                  <a:lnTo>
                    <a:pt x="372" y="92"/>
                  </a:lnTo>
                  <a:lnTo>
                    <a:pt x="340" y="98"/>
                  </a:lnTo>
                  <a:lnTo>
                    <a:pt x="302" y="102"/>
                  </a:lnTo>
                  <a:lnTo>
                    <a:pt x="262" y="108"/>
                  </a:lnTo>
                  <a:lnTo>
                    <a:pt x="218" y="108"/>
                  </a:lnTo>
                  <a:lnTo>
                    <a:pt x="174" y="108"/>
                  </a:lnTo>
                  <a:lnTo>
                    <a:pt x="132" y="102"/>
                  </a:lnTo>
                  <a:lnTo>
                    <a:pt x="96" y="98"/>
                  </a:lnTo>
                  <a:lnTo>
                    <a:pt x="64" y="92"/>
                  </a:lnTo>
                  <a:lnTo>
                    <a:pt x="38" y="86"/>
                  </a:lnTo>
                  <a:lnTo>
                    <a:pt x="18" y="76"/>
                  </a:lnTo>
                  <a:lnTo>
                    <a:pt x="6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6" y="42"/>
                  </a:lnTo>
                  <a:lnTo>
                    <a:pt x="18" y="32"/>
                  </a:lnTo>
                  <a:lnTo>
                    <a:pt x="38" y="24"/>
                  </a:lnTo>
                  <a:lnTo>
                    <a:pt x="64" y="16"/>
                  </a:lnTo>
                  <a:lnTo>
                    <a:pt x="96" y="10"/>
                  </a:lnTo>
                  <a:lnTo>
                    <a:pt x="132" y="4"/>
                  </a:lnTo>
                  <a:lnTo>
                    <a:pt x="174" y="2"/>
                  </a:lnTo>
                  <a:lnTo>
                    <a:pt x="218" y="0"/>
                  </a:lnTo>
                  <a:lnTo>
                    <a:pt x="262" y="2"/>
                  </a:lnTo>
                  <a:lnTo>
                    <a:pt x="302" y="4"/>
                  </a:lnTo>
                  <a:lnTo>
                    <a:pt x="340" y="10"/>
                  </a:lnTo>
                  <a:lnTo>
                    <a:pt x="372" y="16"/>
                  </a:lnTo>
                  <a:lnTo>
                    <a:pt x="398" y="24"/>
                  </a:lnTo>
                  <a:lnTo>
                    <a:pt x="418" y="32"/>
                  </a:lnTo>
                  <a:lnTo>
                    <a:pt x="430" y="42"/>
                  </a:lnTo>
                  <a:lnTo>
                    <a:pt x="434" y="48"/>
                  </a:lnTo>
                  <a:lnTo>
                    <a:pt x="436" y="54"/>
                  </a:lnTo>
                  <a:close/>
                </a:path>
              </a:pathLst>
            </a:custGeom>
            <a:solidFill>
              <a:srgbClr val="B89D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39"/>
            <p:cNvSpPr/>
            <p:nvPr/>
          </p:nvSpPr>
          <p:spPr>
            <a:xfrm>
              <a:off x="5032375" y="6022975"/>
              <a:ext cx="76200" cy="95250"/>
            </a:xfrm>
            <a:custGeom>
              <a:avLst/>
              <a:gdLst/>
              <a:ahLst/>
              <a:cxnLst/>
              <a:rect l="l" t="t" r="r" b="b"/>
              <a:pathLst>
                <a:path w="48" h="60" extrusionOk="0">
                  <a:moveTo>
                    <a:pt x="48" y="60"/>
                  </a:moveTo>
                  <a:lnTo>
                    <a:pt x="36" y="60"/>
                  </a:lnTo>
                  <a:lnTo>
                    <a:pt x="24" y="60"/>
                  </a:lnTo>
                  <a:lnTo>
                    <a:pt x="14" y="60"/>
                  </a:lnTo>
                  <a:lnTo>
                    <a:pt x="0" y="60"/>
                  </a:lnTo>
                  <a:lnTo>
                    <a:pt x="0" y="46"/>
                  </a:lnTo>
                  <a:lnTo>
                    <a:pt x="0" y="30"/>
                  </a:lnTo>
                  <a:lnTo>
                    <a:pt x="0" y="1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48" y="14"/>
                  </a:lnTo>
                  <a:lnTo>
                    <a:pt x="48" y="30"/>
                  </a:lnTo>
                  <a:lnTo>
                    <a:pt x="48" y="46"/>
                  </a:lnTo>
                  <a:lnTo>
                    <a:pt x="48" y="6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39"/>
            <p:cNvSpPr/>
            <p:nvPr/>
          </p:nvSpPr>
          <p:spPr>
            <a:xfrm>
              <a:off x="5026025" y="6089650"/>
              <a:ext cx="95250" cy="104775"/>
            </a:xfrm>
            <a:custGeom>
              <a:avLst/>
              <a:gdLst/>
              <a:ahLst/>
              <a:cxnLst/>
              <a:rect l="l" t="t" r="r" b="b"/>
              <a:pathLst>
                <a:path w="60" h="66" extrusionOk="0">
                  <a:moveTo>
                    <a:pt x="60" y="66"/>
                  </a:moveTo>
                  <a:lnTo>
                    <a:pt x="46" y="66"/>
                  </a:lnTo>
                  <a:lnTo>
                    <a:pt x="30" y="66"/>
                  </a:lnTo>
                  <a:lnTo>
                    <a:pt x="14" y="66"/>
                  </a:lnTo>
                  <a:lnTo>
                    <a:pt x="0" y="66"/>
                  </a:lnTo>
                  <a:lnTo>
                    <a:pt x="0" y="52"/>
                  </a:lnTo>
                  <a:lnTo>
                    <a:pt x="0" y="34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4" y="0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60" y="0"/>
                  </a:lnTo>
                  <a:lnTo>
                    <a:pt x="60" y="16"/>
                  </a:lnTo>
                  <a:lnTo>
                    <a:pt x="60" y="34"/>
                  </a:lnTo>
                  <a:lnTo>
                    <a:pt x="60" y="52"/>
                  </a:lnTo>
                  <a:lnTo>
                    <a:pt x="6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39"/>
            <p:cNvSpPr/>
            <p:nvPr/>
          </p:nvSpPr>
          <p:spPr>
            <a:xfrm>
              <a:off x="4943475" y="6194425"/>
              <a:ext cx="187325" cy="158750"/>
            </a:xfrm>
            <a:custGeom>
              <a:avLst/>
              <a:gdLst/>
              <a:ahLst/>
              <a:cxnLst/>
              <a:rect l="l" t="t" r="r" b="b"/>
              <a:pathLst>
                <a:path w="118" h="100" extrusionOk="0">
                  <a:moveTo>
                    <a:pt x="46" y="0"/>
                  </a:moveTo>
                  <a:lnTo>
                    <a:pt x="64" y="0"/>
                  </a:lnTo>
                  <a:lnTo>
                    <a:pt x="80" y="0"/>
                  </a:lnTo>
                  <a:lnTo>
                    <a:pt x="98" y="0"/>
                  </a:lnTo>
                  <a:lnTo>
                    <a:pt x="114" y="0"/>
                  </a:lnTo>
                  <a:lnTo>
                    <a:pt x="114" y="26"/>
                  </a:lnTo>
                  <a:lnTo>
                    <a:pt x="118" y="52"/>
                  </a:lnTo>
                  <a:lnTo>
                    <a:pt x="118" y="76"/>
                  </a:lnTo>
                  <a:lnTo>
                    <a:pt x="118" y="100"/>
                  </a:lnTo>
                  <a:lnTo>
                    <a:pt x="90" y="100"/>
                  </a:lnTo>
                  <a:lnTo>
                    <a:pt x="60" y="100"/>
                  </a:lnTo>
                  <a:lnTo>
                    <a:pt x="32" y="100"/>
                  </a:lnTo>
                  <a:lnTo>
                    <a:pt x="0" y="100"/>
                  </a:lnTo>
                  <a:lnTo>
                    <a:pt x="0" y="94"/>
                  </a:lnTo>
                  <a:lnTo>
                    <a:pt x="4" y="82"/>
                  </a:lnTo>
                  <a:lnTo>
                    <a:pt x="6" y="76"/>
                  </a:lnTo>
                  <a:lnTo>
                    <a:pt x="12" y="72"/>
                  </a:lnTo>
                  <a:lnTo>
                    <a:pt x="22" y="66"/>
                  </a:lnTo>
                  <a:lnTo>
                    <a:pt x="32" y="64"/>
                  </a:lnTo>
                  <a:lnTo>
                    <a:pt x="34" y="62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46" y="46"/>
                  </a:lnTo>
                  <a:lnTo>
                    <a:pt x="50" y="42"/>
                  </a:lnTo>
                  <a:lnTo>
                    <a:pt x="46" y="32"/>
                  </a:lnTo>
                  <a:lnTo>
                    <a:pt x="46" y="20"/>
                  </a:lnTo>
                  <a:lnTo>
                    <a:pt x="46" y="1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39"/>
            <p:cNvSpPr/>
            <p:nvPr/>
          </p:nvSpPr>
          <p:spPr>
            <a:xfrm>
              <a:off x="5022850" y="6207125"/>
              <a:ext cx="34925" cy="12700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0" y="2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4" y="8"/>
                  </a:lnTo>
                  <a:lnTo>
                    <a:pt x="10" y="8"/>
                  </a:lnTo>
                  <a:lnTo>
                    <a:pt x="14" y="8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4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8A2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39"/>
            <p:cNvSpPr/>
            <p:nvPr/>
          </p:nvSpPr>
          <p:spPr>
            <a:xfrm>
              <a:off x="5022850" y="6232525"/>
              <a:ext cx="34925" cy="12700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10" y="8"/>
                  </a:lnTo>
                  <a:lnTo>
                    <a:pt x="14" y="8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A2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39"/>
            <p:cNvSpPr/>
            <p:nvPr/>
          </p:nvSpPr>
          <p:spPr>
            <a:xfrm>
              <a:off x="5026025" y="6251575"/>
              <a:ext cx="34925" cy="15875"/>
            </a:xfrm>
            <a:custGeom>
              <a:avLst/>
              <a:gdLst/>
              <a:ahLst/>
              <a:cxnLst/>
              <a:rect l="l" t="t" r="r" b="b"/>
              <a:pathLst>
                <a:path w="22" h="10" extrusionOk="0">
                  <a:moveTo>
                    <a:pt x="0" y="8"/>
                  </a:moveTo>
                  <a:lnTo>
                    <a:pt x="4" y="8"/>
                  </a:lnTo>
                  <a:lnTo>
                    <a:pt x="10" y="8"/>
                  </a:lnTo>
                  <a:lnTo>
                    <a:pt x="14" y="8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2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B8A2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39"/>
            <p:cNvSpPr/>
            <p:nvPr/>
          </p:nvSpPr>
          <p:spPr>
            <a:xfrm>
              <a:off x="5022850" y="6270625"/>
              <a:ext cx="34925" cy="15875"/>
            </a:xfrm>
            <a:custGeom>
              <a:avLst/>
              <a:gdLst/>
              <a:ahLst/>
              <a:cxnLst/>
              <a:rect l="l" t="t" r="r" b="b"/>
              <a:pathLst>
                <a:path w="22" h="10" extrusionOk="0">
                  <a:moveTo>
                    <a:pt x="0" y="6"/>
                  </a:moveTo>
                  <a:lnTo>
                    <a:pt x="4" y="8"/>
                  </a:lnTo>
                  <a:lnTo>
                    <a:pt x="10" y="8"/>
                  </a:lnTo>
                  <a:lnTo>
                    <a:pt x="16" y="8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8A2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39"/>
            <p:cNvSpPr/>
            <p:nvPr/>
          </p:nvSpPr>
          <p:spPr>
            <a:xfrm>
              <a:off x="5016500" y="6283325"/>
              <a:ext cx="31750" cy="25400"/>
            </a:xfrm>
            <a:custGeom>
              <a:avLst/>
              <a:gdLst/>
              <a:ahLst/>
              <a:cxnLst/>
              <a:rect l="l" t="t" r="r" b="b"/>
              <a:pathLst>
                <a:path w="20" h="16" extrusionOk="0">
                  <a:moveTo>
                    <a:pt x="0" y="6"/>
                  </a:moveTo>
                  <a:lnTo>
                    <a:pt x="6" y="8"/>
                  </a:lnTo>
                  <a:lnTo>
                    <a:pt x="8" y="10"/>
                  </a:lnTo>
                  <a:lnTo>
                    <a:pt x="14" y="12"/>
                  </a:lnTo>
                  <a:lnTo>
                    <a:pt x="18" y="16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16" y="8"/>
                  </a:lnTo>
                  <a:lnTo>
                    <a:pt x="14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8A2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39"/>
            <p:cNvSpPr/>
            <p:nvPr/>
          </p:nvSpPr>
          <p:spPr>
            <a:xfrm>
              <a:off x="4940300" y="6337300"/>
              <a:ext cx="193675" cy="34925"/>
            </a:xfrm>
            <a:custGeom>
              <a:avLst/>
              <a:gdLst/>
              <a:ahLst/>
              <a:cxnLst/>
              <a:rect l="l" t="t" r="r" b="b"/>
              <a:pathLst>
                <a:path w="122" h="22" extrusionOk="0">
                  <a:moveTo>
                    <a:pt x="0" y="16"/>
                  </a:moveTo>
                  <a:lnTo>
                    <a:pt x="30" y="20"/>
                  </a:lnTo>
                  <a:lnTo>
                    <a:pt x="62" y="20"/>
                  </a:lnTo>
                  <a:lnTo>
                    <a:pt x="92" y="20"/>
                  </a:lnTo>
                  <a:lnTo>
                    <a:pt x="122" y="22"/>
                  </a:lnTo>
                  <a:lnTo>
                    <a:pt x="122" y="16"/>
                  </a:lnTo>
                  <a:lnTo>
                    <a:pt x="122" y="12"/>
                  </a:lnTo>
                  <a:lnTo>
                    <a:pt x="122" y="6"/>
                  </a:lnTo>
                  <a:lnTo>
                    <a:pt x="122" y="2"/>
                  </a:lnTo>
                  <a:lnTo>
                    <a:pt x="92" y="2"/>
                  </a:lnTo>
                  <a:lnTo>
                    <a:pt x="62" y="0"/>
                  </a:lnTo>
                  <a:lnTo>
                    <a:pt x="34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0797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39"/>
            <p:cNvSpPr/>
            <p:nvPr/>
          </p:nvSpPr>
          <p:spPr>
            <a:xfrm>
              <a:off x="4819650" y="6022975"/>
              <a:ext cx="76200" cy="95250"/>
            </a:xfrm>
            <a:custGeom>
              <a:avLst/>
              <a:gdLst/>
              <a:ahLst/>
              <a:cxnLst/>
              <a:rect l="l" t="t" r="r" b="b"/>
              <a:pathLst>
                <a:path w="48" h="60" extrusionOk="0">
                  <a:moveTo>
                    <a:pt x="48" y="60"/>
                  </a:moveTo>
                  <a:lnTo>
                    <a:pt x="36" y="60"/>
                  </a:lnTo>
                  <a:lnTo>
                    <a:pt x="24" y="60"/>
                  </a:lnTo>
                  <a:lnTo>
                    <a:pt x="14" y="60"/>
                  </a:lnTo>
                  <a:lnTo>
                    <a:pt x="0" y="60"/>
                  </a:lnTo>
                  <a:lnTo>
                    <a:pt x="0" y="46"/>
                  </a:lnTo>
                  <a:lnTo>
                    <a:pt x="0" y="30"/>
                  </a:lnTo>
                  <a:lnTo>
                    <a:pt x="0" y="1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48" y="14"/>
                  </a:lnTo>
                  <a:lnTo>
                    <a:pt x="48" y="30"/>
                  </a:lnTo>
                  <a:lnTo>
                    <a:pt x="48" y="46"/>
                  </a:lnTo>
                  <a:lnTo>
                    <a:pt x="48" y="6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39"/>
            <p:cNvSpPr/>
            <p:nvPr/>
          </p:nvSpPr>
          <p:spPr>
            <a:xfrm>
              <a:off x="5121275" y="5721350"/>
              <a:ext cx="76200" cy="85725"/>
            </a:xfrm>
            <a:custGeom>
              <a:avLst/>
              <a:gdLst/>
              <a:ahLst/>
              <a:cxnLst/>
              <a:rect l="l" t="t" r="r" b="b"/>
              <a:pathLst>
                <a:path w="48" h="54" extrusionOk="0">
                  <a:moveTo>
                    <a:pt x="0" y="28"/>
                  </a:moveTo>
                  <a:lnTo>
                    <a:pt x="0" y="28"/>
                  </a:lnTo>
                  <a:lnTo>
                    <a:pt x="0" y="38"/>
                  </a:lnTo>
                  <a:lnTo>
                    <a:pt x="6" y="46"/>
                  </a:lnTo>
                  <a:lnTo>
                    <a:pt x="12" y="50"/>
                  </a:lnTo>
                  <a:lnTo>
                    <a:pt x="24" y="54"/>
                  </a:lnTo>
                  <a:lnTo>
                    <a:pt x="34" y="50"/>
                  </a:lnTo>
                  <a:lnTo>
                    <a:pt x="40" y="46"/>
                  </a:lnTo>
                  <a:lnTo>
                    <a:pt x="46" y="38"/>
                  </a:lnTo>
                  <a:lnTo>
                    <a:pt x="48" y="28"/>
                  </a:lnTo>
                  <a:lnTo>
                    <a:pt x="46" y="18"/>
                  </a:lnTo>
                  <a:lnTo>
                    <a:pt x="40" y="8"/>
                  </a:lnTo>
                  <a:lnTo>
                    <a:pt x="34" y="2"/>
                  </a:lnTo>
                  <a:lnTo>
                    <a:pt x="24" y="0"/>
                  </a:lnTo>
                  <a:lnTo>
                    <a:pt x="12" y="2"/>
                  </a:lnTo>
                  <a:lnTo>
                    <a:pt x="6" y="8"/>
                  </a:lnTo>
                  <a:lnTo>
                    <a:pt x="0" y="1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39"/>
            <p:cNvSpPr/>
            <p:nvPr/>
          </p:nvSpPr>
          <p:spPr>
            <a:xfrm>
              <a:off x="5130800" y="5565775"/>
              <a:ext cx="206375" cy="196850"/>
            </a:xfrm>
            <a:custGeom>
              <a:avLst/>
              <a:gdLst/>
              <a:ahLst/>
              <a:cxnLst/>
              <a:rect l="l" t="t" r="r" b="b"/>
              <a:pathLst>
                <a:path w="130" h="124" extrusionOk="0">
                  <a:moveTo>
                    <a:pt x="78" y="0"/>
                  </a:moveTo>
                  <a:lnTo>
                    <a:pt x="78" y="0"/>
                  </a:lnTo>
                  <a:lnTo>
                    <a:pt x="88" y="4"/>
                  </a:lnTo>
                  <a:lnTo>
                    <a:pt x="98" y="12"/>
                  </a:lnTo>
                  <a:lnTo>
                    <a:pt x="110" y="20"/>
                  </a:lnTo>
                  <a:lnTo>
                    <a:pt x="120" y="30"/>
                  </a:lnTo>
                  <a:lnTo>
                    <a:pt x="126" y="44"/>
                  </a:lnTo>
                  <a:lnTo>
                    <a:pt x="130" y="58"/>
                  </a:lnTo>
                  <a:lnTo>
                    <a:pt x="128" y="68"/>
                  </a:lnTo>
                  <a:lnTo>
                    <a:pt x="126" y="76"/>
                  </a:lnTo>
                  <a:lnTo>
                    <a:pt x="120" y="82"/>
                  </a:lnTo>
                  <a:lnTo>
                    <a:pt x="116" y="88"/>
                  </a:lnTo>
                  <a:lnTo>
                    <a:pt x="104" y="98"/>
                  </a:lnTo>
                  <a:lnTo>
                    <a:pt x="90" y="106"/>
                  </a:lnTo>
                  <a:lnTo>
                    <a:pt x="70" y="114"/>
                  </a:lnTo>
                  <a:lnTo>
                    <a:pt x="44" y="120"/>
                  </a:lnTo>
                  <a:lnTo>
                    <a:pt x="14" y="124"/>
                  </a:lnTo>
                  <a:lnTo>
                    <a:pt x="12" y="118"/>
                  </a:lnTo>
                  <a:lnTo>
                    <a:pt x="6" y="114"/>
                  </a:lnTo>
                  <a:lnTo>
                    <a:pt x="2" y="106"/>
                  </a:lnTo>
                  <a:lnTo>
                    <a:pt x="0" y="100"/>
                  </a:lnTo>
                  <a:lnTo>
                    <a:pt x="12" y="96"/>
                  </a:lnTo>
                  <a:lnTo>
                    <a:pt x="40" y="82"/>
                  </a:lnTo>
                  <a:lnTo>
                    <a:pt x="52" y="78"/>
                  </a:lnTo>
                  <a:lnTo>
                    <a:pt x="62" y="70"/>
                  </a:lnTo>
                  <a:lnTo>
                    <a:pt x="66" y="66"/>
                  </a:lnTo>
                  <a:lnTo>
                    <a:pt x="66" y="62"/>
                  </a:lnTo>
                  <a:lnTo>
                    <a:pt x="62" y="60"/>
                  </a:lnTo>
                  <a:lnTo>
                    <a:pt x="58" y="58"/>
                  </a:lnTo>
                  <a:lnTo>
                    <a:pt x="58" y="52"/>
                  </a:lnTo>
                  <a:lnTo>
                    <a:pt x="56" y="50"/>
                  </a:lnTo>
                  <a:lnTo>
                    <a:pt x="52" y="44"/>
                  </a:lnTo>
                  <a:lnTo>
                    <a:pt x="52" y="42"/>
                  </a:lnTo>
                  <a:lnTo>
                    <a:pt x="58" y="30"/>
                  </a:lnTo>
                  <a:lnTo>
                    <a:pt x="66" y="20"/>
                  </a:lnTo>
                  <a:lnTo>
                    <a:pt x="70" y="1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39"/>
            <p:cNvSpPr/>
            <p:nvPr/>
          </p:nvSpPr>
          <p:spPr>
            <a:xfrm>
              <a:off x="4737100" y="5721350"/>
              <a:ext cx="76200" cy="85725"/>
            </a:xfrm>
            <a:custGeom>
              <a:avLst/>
              <a:gdLst/>
              <a:ahLst/>
              <a:cxnLst/>
              <a:rect l="l" t="t" r="r" b="b"/>
              <a:pathLst>
                <a:path w="48" h="54" extrusionOk="0">
                  <a:moveTo>
                    <a:pt x="48" y="28"/>
                  </a:moveTo>
                  <a:lnTo>
                    <a:pt x="48" y="28"/>
                  </a:lnTo>
                  <a:lnTo>
                    <a:pt x="48" y="38"/>
                  </a:lnTo>
                  <a:lnTo>
                    <a:pt x="42" y="46"/>
                  </a:lnTo>
                  <a:lnTo>
                    <a:pt x="32" y="50"/>
                  </a:lnTo>
                  <a:lnTo>
                    <a:pt x="24" y="54"/>
                  </a:lnTo>
                  <a:lnTo>
                    <a:pt x="14" y="50"/>
                  </a:lnTo>
                  <a:lnTo>
                    <a:pt x="6" y="46"/>
                  </a:lnTo>
                  <a:lnTo>
                    <a:pt x="2" y="38"/>
                  </a:lnTo>
                  <a:lnTo>
                    <a:pt x="0" y="28"/>
                  </a:lnTo>
                  <a:lnTo>
                    <a:pt x="2" y="18"/>
                  </a:lnTo>
                  <a:lnTo>
                    <a:pt x="6" y="8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42" y="8"/>
                  </a:lnTo>
                  <a:lnTo>
                    <a:pt x="48" y="18"/>
                  </a:lnTo>
                  <a:lnTo>
                    <a:pt x="48" y="28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39"/>
            <p:cNvSpPr/>
            <p:nvPr/>
          </p:nvSpPr>
          <p:spPr>
            <a:xfrm>
              <a:off x="4594225" y="5565775"/>
              <a:ext cx="209550" cy="196850"/>
            </a:xfrm>
            <a:custGeom>
              <a:avLst/>
              <a:gdLst/>
              <a:ahLst/>
              <a:cxnLst/>
              <a:rect l="l" t="t" r="r" b="b"/>
              <a:pathLst>
                <a:path w="132" h="124" extrusionOk="0">
                  <a:moveTo>
                    <a:pt x="54" y="0"/>
                  </a:moveTo>
                  <a:lnTo>
                    <a:pt x="54" y="0"/>
                  </a:lnTo>
                  <a:lnTo>
                    <a:pt x="44" y="4"/>
                  </a:lnTo>
                  <a:lnTo>
                    <a:pt x="34" y="12"/>
                  </a:lnTo>
                  <a:lnTo>
                    <a:pt x="20" y="20"/>
                  </a:lnTo>
                  <a:lnTo>
                    <a:pt x="10" y="30"/>
                  </a:lnTo>
                  <a:lnTo>
                    <a:pt x="4" y="44"/>
                  </a:lnTo>
                  <a:lnTo>
                    <a:pt x="0" y="58"/>
                  </a:lnTo>
                  <a:lnTo>
                    <a:pt x="4" y="68"/>
                  </a:lnTo>
                  <a:lnTo>
                    <a:pt x="6" y="76"/>
                  </a:lnTo>
                  <a:lnTo>
                    <a:pt x="10" y="82"/>
                  </a:lnTo>
                  <a:lnTo>
                    <a:pt x="16" y="88"/>
                  </a:lnTo>
                  <a:lnTo>
                    <a:pt x="28" y="98"/>
                  </a:lnTo>
                  <a:lnTo>
                    <a:pt x="42" y="106"/>
                  </a:lnTo>
                  <a:lnTo>
                    <a:pt x="62" y="114"/>
                  </a:lnTo>
                  <a:lnTo>
                    <a:pt x="86" y="120"/>
                  </a:lnTo>
                  <a:lnTo>
                    <a:pt x="118" y="124"/>
                  </a:lnTo>
                  <a:lnTo>
                    <a:pt x="120" y="118"/>
                  </a:lnTo>
                  <a:lnTo>
                    <a:pt x="124" y="114"/>
                  </a:lnTo>
                  <a:lnTo>
                    <a:pt x="130" y="106"/>
                  </a:lnTo>
                  <a:lnTo>
                    <a:pt x="132" y="100"/>
                  </a:lnTo>
                  <a:lnTo>
                    <a:pt x="120" y="96"/>
                  </a:lnTo>
                  <a:lnTo>
                    <a:pt x="92" y="82"/>
                  </a:lnTo>
                  <a:lnTo>
                    <a:pt x="80" y="78"/>
                  </a:lnTo>
                  <a:lnTo>
                    <a:pt x="70" y="70"/>
                  </a:lnTo>
                  <a:lnTo>
                    <a:pt x="66" y="66"/>
                  </a:lnTo>
                  <a:lnTo>
                    <a:pt x="66" y="62"/>
                  </a:lnTo>
                  <a:lnTo>
                    <a:pt x="70" y="60"/>
                  </a:lnTo>
                  <a:lnTo>
                    <a:pt x="72" y="58"/>
                  </a:lnTo>
                  <a:lnTo>
                    <a:pt x="74" y="52"/>
                  </a:lnTo>
                  <a:lnTo>
                    <a:pt x="76" y="50"/>
                  </a:lnTo>
                  <a:lnTo>
                    <a:pt x="80" y="44"/>
                  </a:lnTo>
                  <a:lnTo>
                    <a:pt x="80" y="42"/>
                  </a:lnTo>
                  <a:lnTo>
                    <a:pt x="74" y="30"/>
                  </a:lnTo>
                  <a:lnTo>
                    <a:pt x="66" y="20"/>
                  </a:lnTo>
                  <a:lnTo>
                    <a:pt x="58" y="1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39"/>
            <p:cNvSpPr/>
            <p:nvPr/>
          </p:nvSpPr>
          <p:spPr>
            <a:xfrm>
              <a:off x="4791075" y="5784850"/>
              <a:ext cx="346075" cy="257175"/>
            </a:xfrm>
            <a:custGeom>
              <a:avLst/>
              <a:gdLst/>
              <a:ahLst/>
              <a:cxnLst/>
              <a:rect l="l" t="t" r="r" b="b"/>
              <a:pathLst>
                <a:path w="218" h="162" extrusionOk="0">
                  <a:moveTo>
                    <a:pt x="0" y="0"/>
                  </a:moveTo>
                  <a:lnTo>
                    <a:pt x="0" y="40"/>
                  </a:lnTo>
                  <a:lnTo>
                    <a:pt x="0" y="82"/>
                  </a:lnTo>
                  <a:lnTo>
                    <a:pt x="0" y="122"/>
                  </a:lnTo>
                  <a:lnTo>
                    <a:pt x="0" y="162"/>
                  </a:lnTo>
                  <a:lnTo>
                    <a:pt x="24" y="162"/>
                  </a:lnTo>
                  <a:lnTo>
                    <a:pt x="46" y="162"/>
                  </a:lnTo>
                  <a:lnTo>
                    <a:pt x="70" y="162"/>
                  </a:lnTo>
                  <a:lnTo>
                    <a:pt x="92" y="162"/>
                  </a:lnTo>
                  <a:lnTo>
                    <a:pt x="92" y="158"/>
                  </a:lnTo>
                  <a:lnTo>
                    <a:pt x="92" y="150"/>
                  </a:lnTo>
                  <a:lnTo>
                    <a:pt x="92" y="142"/>
                  </a:lnTo>
                  <a:lnTo>
                    <a:pt x="92" y="138"/>
                  </a:lnTo>
                  <a:lnTo>
                    <a:pt x="94" y="130"/>
                  </a:lnTo>
                  <a:lnTo>
                    <a:pt x="96" y="122"/>
                  </a:lnTo>
                  <a:lnTo>
                    <a:pt x="104" y="116"/>
                  </a:lnTo>
                  <a:lnTo>
                    <a:pt x="112" y="116"/>
                  </a:lnTo>
                  <a:lnTo>
                    <a:pt x="120" y="116"/>
                  </a:lnTo>
                  <a:lnTo>
                    <a:pt x="128" y="122"/>
                  </a:lnTo>
                  <a:lnTo>
                    <a:pt x="132" y="130"/>
                  </a:lnTo>
                  <a:lnTo>
                    <a:pt x="132" y="138"/>
                  </a:lnTo>
                  <a:lnTo>
                    <a:pt x="132" y="142"/>
                  </a:lnTo>
                  <a:lnTo>
                    <a:pt x="132" y="150"/>
                  </a:lnTo>
                  <a:lnTo>
                    <a:pt x="132" y="158"/>
                  </a:lnTo>
                  <a:lnTo>
                    <a:pt x="132" y="162"/>
                  </a:lnTo>
                  <a:lnTo>
                    <a:pt x="156" y="162"/>
                  </a:lnTo>
                  <a:lnTo>
                    <a:pt x="176" y="162"/>
                  </a:lnTo>
                  <a:lnTo>
                    <a:pt x="198" y="162"/>
                  </a:lnTo>
                  <a:lnTo>
                    <a:pt x="218" y="162"/>
                  </a:lnTo>
                  <a:lnTo>
                    <a:pt x="218" y="122"/>
                  </a:lnTo>
                  <a:lnTo>
                    <a:pt x="218" y="82"/>
                  </a:lnTo>
                  <a:lnTo>
                    <a:pt x="218" y="40"/>
                  </a:lnTo>
                  <a:lnTo>
                    <a:pt x="218" y="0"/>
                  </a:lnTo>
                  <a:lnTo>
                    <a:pt x="166" y="0"/>
                  </a:lnTo>
                  <a:lnTo>
                    <a:pt x="110" y="0"/>
                  </a:lnTo>
                  <a:lnTo>
                    <a:pt x="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53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39"/>
            <p:cNvSpPr/>
            <p:nvPr/>
          </p:nvSpPr>
          <p:spPr>
            <a:xfrm>
              <a:off x="4638675" y="5483225"/>
              <a:ext cx="650875" cy="301625"/>
            </a:xfrm>
            <a:custGeom>
              <a:avLst/>
              <a:gdLst/>
              <a:ahLst/>
              <a:cxnLst/>
              <a:rect l="l" t="t" r="r" b="b"/>
              <a:pathLst>
                <a:path w="410" h="190" extrusionOk="0">
                  <a:moveTo>
                    <a:pt x="410" y="56"/>
                  </a:moveTo>
                  <a:lnTo>
                    <a:pt x="410" y="56"/>
                  </a:lnTo>
                  <a:lnTo>
                    <a:pt x="400" y="48"/>
                  </a:lnTo>
                  <a:lnTo>
                    <a:pt x="366" y="34"/>
                  </a:lnTo>
                  <a:lnTo>
                    <a:pt x="340" y="24"/>
                  </a:lnTo>
                  <a:lnTo>
                    <a:pt x="310" y="16"/>
                  </a:lnTo>
                  <a:lnTo>
                    <a:pt x="274" y="8"/>
                  </a:lnTo>
                  <a:lnTo>
                    <a:pt x="236" y="4"/>
                  </a:lnTo>
                  <a:lnTo>
                    <a:pt x="224" y="0"/>
                  </a:lnTo>
                  <a:lnTo>
                    <a:pt x="216" y="0"/>
                  </a:lnTo>
                  <a:lnTo>
                    <a:pt x="210" y="0"/>
                  </a:lnTo>
                  <a:lnTo>
                    <a:pt x="208" y="0"/>
                  </a:lnTo>
                  <a:lnTo>
                    <a:pt x="206" y="0"/>
                  </a:lnTo>
                  <a:lnTo>
                    <a:pt x="204" y="0"/>
                  </a:lnTo>
                  <a:lnTo>
                    <a:pt x="198" y="0"/>
                  </a:lnTo>
                  <a:lnTo>
                    <a:pt x="188" y="0"/>
                  </a:lnTo>
                  <a:lnTo>
                    <a:pt x="178" y="4"/>
                  </a:lnTo>
                  <a:lnTo>
                    <a:pt x="138" y="8"/>
                  </a:lnTo>
                  <a:lnTo>
                    <a:pt x="104" y="16"/>
                  </a:lnTo>
                  <a:lnTo>
                    <a:pt x="74" y="24"/>
                  </a:lnTo>
                  <a:lnTo>
                    <a:pt x="48" y="34"/>
                  </a:lnTo>
                  <a:lnTo>
                    <a:pt x="14" y="48"/>
                  </a:lnTo>
                  <a:lnTo>
                    <a:pt x="0" y="56"/>
                  </a:lnTo>
                  <a:lnTo>
                    <a:pt x="14" y="72"/>
                  </a:lnTo>
                  <a:lnTo>
                    <a:pt x="26" y="86"/>
                  </a:lnTo>
                  <a:lnTo>
                    <a:pt x="38" y="102"/>
                  </a:lnTo>
                  <a:lnTo>
                    <a:pt x="52" y="118"/>
                  </a:lnTo>
                  <a:lnTo>
                    <a:pt x="54" y="118"/>
                  </a:lnTo>
                  <a:lnTo>
                    <a:pt x="64" y="112"/>
                  </a:lnTo>
                  <a:lnTo>
                    <a:pt x="80" y="106"/>
                  </a:lnTo>
                  <a:lnTo>
                    <a:pt x="96" y="104"/>
                  </a:lnTo>
                  <a:lnTo>
                    <a:pt x="96" y="124"/>
                  </a:lnTo>
                  <a:lnTo>
                    <a:pt x="96" y="148"/>
                  </a:lnTo>
                  <a:lnTo>
                    <a:pt x="96" y="168"/>
                  </a:lnTo>
                  <a:lnTo>
                    <a:pt x="96" y="190"/>
                  </a:lnTo>
                  <a:lnTo>
                    <a:pt x="152" y="190"/>
                  </a:lnTo>
                  <a:lnTo>
                    <a:pt x="206" y="190"/>
                  </a:lnTo>
                  <a:lnTo>
                    <a:pt x="262" y="190"/>
                  </a:lnTo>
                  <a:lnTo>
                    <a:pt x="316" y="190"/>
                  </a:lnTo>
                  <a:lnTo>
                    <a:pt x="316" y="168"/>
                  </a:lnTo>
                  <a:lnTo>
                    <a:pt x="316" y="148"/>
                  </a:lnTo>
                  <a:lnTo>
                    <a:pt x="316" y="124"/>
                  </a:lnTo>
                  <a:lnTo>
                    <a:pt x="316" y="104"/>
                  </a:lnTo>
                  <a:lnTo>
                    <a:pt x="334" y="106"/>
                  </a:lnTo>
                  <a:lnTo>
                    <a:pt x="350" y="112"/>
                  </a:lnTo>
                  <a:lnTo>
                    <a:pt x="360" y="118"/>
                  </a:lnTo>
                  <a:lnTo>
                    <a:pt x="362" y="118"/>
                  </a:lnTo>
                  <a:lnTo>
                    <a:pt x="376" y="102"/>
                  </a:lnTo>
                  <a:lnTo>
                    <a:pt x="388" y="86"/>
                  </a:lnTo>
                  <a:lnTo>
                    <a:pt x="400" y="72"/>
                  </a:lnTo>
                  <a:lnTo>
                    <a:pt x="410" y="56"/>
                  </a:lnTo>
                  <a:close/>
                </a:path>
              </a:pathLst>
            </a:custGeom>
            <a:solidFill>
              <a:srgbClr val="C0C53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39"/>
            <p:cNvSpPr/>
            <p:nvPr/>
          </p:nvSpPr>
          <p:spPr>
            <a:xfrm>
              <a:off x="4803775" y="5791200"/>
              <a:ext cx="12700" cy="247650"/>
            </a:xfrm>
            <a:custGeom>
              <a:avLst/>
              <a:gdLst/>
              <a:ahLst/>
              <a:cxnLst/>
              <a:rect l="l" t="t" r="r" b="b"/>
              <a:pathLst>
                <a:path w="8" h="156" extrusionOk="0">
                  <a:moveTo>
                    <a:pt x="0" y="0"/>
                  </a:moveTo>
                  <a:lnTo>
                    <a:pt x="0" y="36"/>
                  </a:lnTo>
                  <a:lnTo>
                    <a:pt x="0" y="78"/>
                  </a:lnTo>
                  <a:lnTo>
                    <a:pt x="0" y="118"/>
                  </a:lnTo>
                  <a:lnTo>
                    <a:pt x="0" y="156"/>
                  </a:lnTo>
                  <a:lnTo>
                    <a:pt x="2" y="156"/>
                  </a:lnTo>
                  <a:lnTo>
                    <a:pt x="6" y="156"/>
                  </a:lnTo>
                  <a:lnTo>
                    <a:pt x="8" y="156"/>
                  </a:lnTo>
                  <a:lnTo>
                    <a:pt x="8" y="118"/>
                  </a:lnTo>
                  <a:lnTo>
                    <a:pt x="8" y="78"/>
                  </a:lnTo>
                  <a:lnTo>
                    <a:pt x="8" y="36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B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39"/>
            <p:cNvSpPr/>
            <p:nvPr/>
          </p:nvSpPr>
          <p:spPr>
            <a:xfrm>
              <a:off x="5121275" y="5791200"/>
              <a:ext cx="9525" cy="247650"/>
            </a:xfrm>
            <a:custGeom>
              <a:avLst/>
              <a:gdLst/>
              <a:ahLst/>
              <a:cxnLst/>
              <a:rect l="l" t="t" r="r" b="b"/>
              <a:pathLst>
                <a:path w="6" h="156" extrusionOk="0">
                  <a:moveTo>
                    <a:pt x="0" y="0"/>
                  </a:moveTo>
                  <a:lnTo>
                    <a:pt x="0" y="36"/>
                  </a:lnTo>
                  <a:lnTo>
                    <a:pt x="0" y="78"/>
                  </a:lnTo>
                  <a:lnTo>
                    <a:pt x="0" y="118"/>
                  </a:lnTo>
                  <a:lnTo>
                    <a:pt x="0" y="156"/>
                  </a:lnTo>
                  <a:lnTo>
                    <a:pt x="2" y="156"/>
                  </a:lnTo>
                  <a:lnTo>
                    <a:pt x="6" y="156"/>
                  </a:lnTo>
                  <a:lnTo>
                    <a:pt x="6" y="118"/>
                  </a:lnTo>
                  <a:lnTo>
                    <a:pt x="6" y="78"/>
                  </a:lnTo>
                  <a:lnTo>
                    <a:pt x="6" y="36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B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39"/>
            <p:cNvSpPr/>
            <p:nvPr/>
          </p:nvSpPr>
          <p:spPr>
            <a:xfrm>
              <a:off x="4797425" y="5768975"/>
              <a:ext cx="342900" cy="22225"/>
            </a:xfrm>
            <a:custGeom>
              <a:avLst/>
              <a:gdLst/>
              <a:ahLst/>
              <a:cxnLst/>
              <a:rect l="l" t="t" r="r" b="b"/>
              <a:pathLst>
                <a:path w="216" h="14" extrusionOk="0">
                  <a:moveTo>
                    <a:pt x="0" y="0"/>
                  </a:move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52" y="14"/>
                  </a:lnTo>
                  <a:lnTo>
                    <a:pt x="108" y="14"/>
                  </a:lnTo>
                  <a:lnTo>
                    <a:pt x="162" y="14"/>
                  </a:lnTo>
                  <a:lnTo>
                    <a:pt x="216" y="14"/>
                  </a:lnTo>
                  <a:lnTo>
                    <a:pt x="216" y="10"/>
                  </a:lnTo>
                  <a:lnTo>
                    <a:pt x="216" y="8"/>
                  </a:lnTo>
                  <a:lnTo>
                    <a:pt x="216" y="6"/>
                  </a:lnTo>
                  <a:lnTo>
                    <a:pt x="216" y="0"/>
                  </a:lnTo>
                  <a:lnTo>
                    <a:pt x="162" y="0"/>
                  </a:lnTo>
                  <a:lnTo>
                    <a:pt x="108" y="0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B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2" name="Google Shape;2392;p39"/>
            <p:cNvSpPr/>
            <p:nvPr/>
          </p:nvSpPr>
          <p:spPr>
            <a:xfrm>
              <a:off x="4813300" y="6089650"/>
              <a:ext cx="95250" cy="104775"/>
            </a:xfrm>
            <a:custGeom>
              <a:avLst/>
              <a:gdLst/>
              <a:ahLst/>
              <a:cxnLst/>
              <a:rect l="l" t="t" r="r" b="b"/>
              <a:pathLst>
                <a:path w="60" h="66" extrusionOk="0">
                  <a:moveTo>
                    <a:pt x="60" y="66"/>
                  </a:moveTo>
                  <a:lnTo>
                    <a:pt x="44" y="66"/>
                  </a:lnTo>
                  <a:lnTo>
                    <a:pt x="30" y="66"/>
                  </a:lnTo>
                  <a:lnTo>
                    <a:pt x="14" y="66"/>
                  </a:lnTo>
                  <a:lnTo>
                    <a:pt x="0" y="66"/>
                  </a:lnTo>
                  <a:lnTo>
                    <a:pt x="0" y="52"/>
                  </a:lnTo>
                  <a:lnTo>
                    <a:pt x="0" y="34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4" y="0"/>
                  </a:lnTo>
                  <a:lnTo>
                    <a:pt x="30" y="0"/>
                  </a:lnTo>
                  <a:lnTo>
                    <a:pt x="44" y="0"/>
                  </a:lnTo>
                  <a:lnTo>
                    <a:pt x="60" y="0"/>
                  </a:lnTo>
                  <a:lnTo>
                    <a:pt x="60" y="16"/>
                  </a:lnTo>
                  <a:lnTo>
                    <a:pt x="60" y="34"/>
                  </a:lnTo>
                  <a:lnTo>
                    <a:pt x="60" y="52"/>
                  </a:lnTo>
                  <a:lnTo>
                    <a:pt x="6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3" name="Google Shape;2393;p39"/>
            <p:cNvSpPr/>
            <p:nvPr/>
          </p:nvSpPr>
          <p:spPr>
            <a:xfrm>
              <a:off x="4730750" y="6194425"/>
              <a:ext cx="187325" cy="158750"/>
            </a:xfrm>
            <a:custGeom>
              <a:avLst/>
              <a:gdLst/>
              <a:ahLst/>
              <a:cxnLst/>
              <a:rect l="l" t="t" r="r" b="b"/>
              <a:pathLst>
                <a:path w="118" h="100" extrusionOk="0">
                  <a:moveTo>
                    <a:pt x="46" y="0"/>
                  </a:moveTo>
                  <a:lnTo>
                    <a:pt x="64" y="0"/>
                  </a:lnTo>
                  <a:lnTo>
                    <a:pt x="80" y="0"/>
                  </a:lnTo>
                  <a:lnTo>
                    <a:pt x="96" y="0"/>
                  </a:lnTo>
                  <a:lnTo>
                    <a:pt x="114" y="0"/>
                  </a:lnTo>
                  <a:lnTo>
                    <a:pt x="114" y="26"/>
                  </a:lnTo>
                  <a:lnTo>
                    <a:pt x="118" y="52"/>
                  </a:lnTo>
                  <a:lnTo>
                    <a:pt x="118" y="76"/>
                  </a:lnTo>
                  <a:lnTo>
                    <a:pt x="118" y="100"/>
                  </a:lnTo>
                  <a:lnTo>
                    <a:pt x="90" y="100"/>
                  </a:lnTo>
                  <a:lnTo>
                    <a:pt x="60" y="100"/>
                  </a:lnTo>
                  <a:lnTo>
                    <a:pt x="32" y="100"/>
                  </a:lnTo>
                  <a:lnTo>
                    <a:pt x="0" y="100"/>
                  </a:lnTo>
                  <a:lnTo>
                    <a:pt x="0" y="94"/>
                  </a:lnTo>
                  <a:lnTo>
                    <a:pt x="4" y="82"/>
                  </a:lnTo>
                  <a:lnTo>
                    <a:pt x="6" y="76"/>
                  </a:lnTo>
                  <a:lnTo>
                    <a:pt x="10" y="72"/>
                  </a:lnTo>
                  <a:lnTo>
                    <a:pt x="22" y="66"/>
                  </a:lnTo>
                  <a:lnTo>
                    <a:pt x="32" y="64"/>
                  </a:lnTo>
                  <a:lnTo>
                    <a:pt x="34" y="62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46" y="46"/>
                  </a:lnTo>
                  <a:lnTo>
                    <a:pt x="48" y="42"/>
                  </a:lnTo>
                  <a:lnTo>
                    <a:pt x="46" y="32"/>
                  </a:lnTo>
                  <a:lnTo>
                    <a:pt x="46" y="20"/>
                  </a:lnTo>
                  <a:lnTo>
                    <a:pt x="46" y="1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39"/>
            <p:cNvSpPr/>
            <p:nvPr/>
          </p:nvSpPr>
          <p:spPr>
            <a:xfrm>
              <a:off x="4806950" y="6207125"/>
              <a:ext cx="38100" cy="12700"/>
            </a:xfrm>
            <a:custGeom>
              <a:avLst/>
              <a:gdLst/>
              <a:ahLst/>
              <a:cxnLst/>
              <a:rect l="l" t="t" r="r" b="b"/>
              <a:pathLst>
                <a:path w="24" h="8" extrusionOk="0">
                  <a:moveTo>
                    <a:pt x="0" y="2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6" y="8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6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8A2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39"/>
            <p:cNvSpPr/>
            <p:nvPr/>
          </p:nvSpPr>
          <p:spPr>
            <a:xfrm>
              <a:off x="4806950" y="6232525"/>
              <a:ext cx="38100" cy="12700"/>
            </a:xfrm>
            <a:custGeom>
              <a:avLst/>
              <a:gdLst/>
              <a:ahLst/>
              <a:cxnLst/>
              <a:rect l="l" t="t" r="r" b="b"/>
              <a:pathLst>
                <a:path w="24" h="8" extrusionOk="0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6" y="8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24" y="4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A2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39"/>
            <p:cNvSpPr/>
            <p:nvPr/>
          </p:nvSpPr>
          <p:spPr>
            <a:xfrm>
              <a:off x="4813300" y="6251575"/>
              <a:ext cx="34925" cy="15875"/>
            </a:xfrm>
            <a:custGeom>
              <a:avLst/>
              <a:gdLst/>
              <a:ahLst/>
              <a:cxnLst/>
              <a:rect l="l" t="t" r="r" b="b"/>
              <a:pathLst>
                <a:path w="22" h="10" extrusionOk="0">
                  <a:moveTo>
                    <a:pt x="0" y="8"/>
                  </a:moveTo>
                  <a:lnTo>
                    <a:pt x="4" y="8"/>
                  </a:lnTo>
                  <a:lnTo>
                    <a:pt x="10" y="8"/>
                  </a:lnTo>
                  <a:lnTo>
                    <a:pt x="14" y="8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2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B8A2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39"/>
            <p:cNvSpPr/>
            <p:nvPr/>
          </p:nvSpPr>
          <p:spPr>
            <a:xfrm>
              <a:off x="4806950" y="6270625"/>
              <a:ext cx="38100" cy="15875"/>
            </a:xfrm>
            <a:custGeom>
              <a:avLst/>
              <a:gdLst/>
              <a:ahLst/>
              <a:cxnLst/>
              <a:rect l="l" t="t" r="r" b="b"/>
              <a:pathLst>
                <a:path w="24" h="10" extrusionOk="0">
                  <a:moveTo>
                    <a:pt x="0" y="6"/>
                  </a:moveTo>
                  <a:lnTo>
                    <a:pt x="6" y="8"/>
                  </a:lnTo>
                  <a:lnTo>
                    <a:pt x="12" y="8"/>
                  </a:lnTo>
                  <a:lnTo>
                    <a:pt x="18" y="8"/>
                  </a:lnTo>
                  <a:lnTo>
                    <a:pt x="24" y="10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8A2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39"/>
            <p:cNvSpPr/>
            <p:nvPr/>
          </p:nvSpPr>
          <p:spPr>
            <a:xfrm>
              <a:off x="4803775" y="6283325"/>
              <a:ext cx="31750" cy="25400"/>
            </a:xfrm>
            <a:custGeom>
              <a:avLst/>
              <a:gdLst/>
              <a:ahLst/>
              <a:cxnLst/>
              <a:rect l="l" t="t" r="r" b="b"/>
              <a:pathLst>
                <a:path w="20" h="16" extrusionOk="0">
                  <a:moveTo>
                    <a:pt x="0" y="6"/>
                  </a:moveTo>
                  <a:lnTo>
                    <a:pt x="6" y="8"/>
                  </a:lnTo>
                  <a:lnTo>
                    <a:pt x="8" y="10"/>
                  </a:lnTo>
                  <a:lnTo>
                    <a:pt x="14" y="12"/>
                  </a:lnTo>
                  <a:lnTo>
                    <a:pt x="18" y="16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16" y="8"/>
                  </a:lnTo>
                  <a:lnTo>
                    <a:pt x="14" y="6"/>
                  </a:lnTo>
                  <a:lnTo>
                    <a:pt x="8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8A2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39"/>
            <p:cNvSpPr/>
            <p:nvPr/>
          </p:nvSpPr>
          <p:spPr>
            <a:xfrm>
              <a:off x="4727575" y="6337300"/>
              <a:ext cx="193675" cy="34925"/>
            </a:xfrm>
            <a:custGeom>
              <a:avLst/>
              <a:gdLst/>
              <a:ahLst/>
              <a:cxnLst/>
              <a:rect l="l" t="t" r="r" b="b"/>
              <a:pathLst>
                <a:path w="122" h="22" extrusionOk="0">
                  <a:moveTo>
                    <a:pt x="0" y="16"/>
                  </a:moveTo>
                  <a:lnTo>
                    <a:pt x="30" y="20"/>
                  </a:lnTo>
                  <a:lnTo>
                    <a:pt x="62" y="20"/>
                  </a:lnTo>
                  <a:lnTo>
                    <a:pt x="92" y="20"/>
                  </a:lnTo>
                  <a:lnTo>
                    <a:pt x="122" y="22"/>
                  </a:lnTo>
                  <a:lnTo>
                    <a:pt x="122" y="16"/>
                  </a:lnTo>
                  <a:lnTo>
                    <a:pt x="122" y="12"/>
                  </a:lnTo>
                  <a:lnTo>
                    <a:pt x="122" y="6"/>
                  </a:lnTo>
                  <a:lnTo>
                    <a:pt x="122" y="2"/>
                  </a:lnTo>
                  <a:lnTo>
                    <a:pt x="92" y="2"/>
                  </a:lnTo>
                  <a:lnTo>
                    <a:pt x="62" y="0"/>
                  </a:lnTo>
                  <a:lnTo>
                    <a:pt x="30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0797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39"/>
            <p:cNvSpPr/>
            <p:nvPr/>
          </p:nvSpPr>
          <p:spPr>
            <a:xfrm>
              <a:off x="4632325" y="4930775"/>
              <a:ext cx="650875" cy="596900"/>
            </a:xfrm>
            <a:custGeom>
              <a:avLst/>
              <a:gdLst/>
              <a:ahLst/>
              <a:cxnLst/>
              <a:rect l="l" t="t" r="r" b="b"/>
              <a:pathLst>
                <a:path w="410" h="376" extrusionOk="0">
                  <a:moveTo>
                    <a:pt x="204" y="0"/>
                  </a:moveTo>
                  <a:lnTo>
                    <a:pt x="204" y="0"/>
                  </a:lnTo>
                  <a:lnTo>
                    <a:pt x="238" y="2"/>
                  </a:lnTo>
                  <a:lnTo>
                    <a:pt x="272" y="12"/>
                  </a:lnTo>
                  <a:lnTo>
                    <a:pt x="308" y="24"/>
                  </a:lnTo>
                  <a:lnTo>
                    <a:pt x="324" y="34"/>
                  </a:lnTo>
                  <a:lnTo>
                    <a:pt x="338" y="44"/>
                  </a:lnTo>
                  <a:lnTo>
                    <a:pt x="354" y="58"/>
                  </a:lnTo>
                  <a:lnTo>
                    <a:pt x="366" y="70"/>
                  </a:lnTo>
                  <a:lnTo>
                    <a:pt x="380" y="86"/>
                  </a:lnTo>
                  <a:lnTo>
                    <a:pt x="390" y="104"/>
                  </a:lnTo>
                  <a:lnTo>
                    <a:pt x="396" y="120"/>
                  </a:lnTo>
                  <a:lnTo>
                    <a:pt x="404" y="138"/>
                  </a:lnTo>
                  <a:lnTo>
                    <a:pt x="408" y="158"/>
                  </a:lnTo>
                  <a:lnTo>
                    <a:pt x="410" y="182"/>
                  </a:lnTo>
                  <a:lnTo>
                    <a:pt x="408" y="204"/>
                  </a:lnTo>
                  <a:lnTo>
                    <a:pt x="404" y="224"/>
                  </a:lnTo>
                  <a:lnTo>
                    <a:pt x="400" y="244"/>
                  </a:lnTo>
                  <a:lnTo>
                    <a:pt x="392" y="262"/>
                  </a:lnTo>
                  <a:lnTo>
                    <a:pt x="384" y="280"/>
                  </a:lnTo>
                  <a:lnTo>
                    <a:pt x="374" y="296"/>
                  </a:lnTo>
                  <a:lnTo>
                    <a:pt x="364" y="310"/>
                  </a:lnTo>
                  <a:lnTo>
                    <a:pt x="348" y="326"/>
                  </a:lnTo>
                  <a:lnTo>
                    <a:pt x="336" y="336"/>
                  </a:lnTo>
                  <a:lnTo>
                    <a:pt x="320" y="346"/>
                  </a:lnTo>
                  <a:lnTo>
                    <a:pt x="304" y="356"/>
                  </a:lnTo>
                  <a:lnTo>
                    <a:pt x="286" y="364"/>
                  </a:lnTo>
                  <a:lnTo>
                    <a:pt x="266" y="368"/>
                  </a:lnTo>
                  <a:lnTo>
                    <a:pt x="248" y="374"/>
                  </a:lnTo>
                  <a:lnTo>
                    <a:pt x="224" y="376"/>
                  </a:lnTo>
                  <a:lnTo>
                    <a:pt x="204" y="376"/>
                  </a:lnTo>
                  <a:lnTo>
                    <a:pt x="182" y="376"/>
                  </a:lnTo>
                  <a:lnTo>
                    <a:pt x="158" y="374"/>
                  </a:lnTo>
                  <a:lnTo>
                    <a:pt x="138" y="368"/>
                  </a:lnTo>
                  <a:lnTo>
                    <a:pt x="118" y="364"/>
                  </a:lnTo>
                  <a:lnTo>
                    <a:pt x="100" y="356"/>
                  </a:lnTo>
                  <a:lnTo>
                    <a:pt x="84" y="346"/>
                  </a:lnTo>
                  <a:lnTo>
                    <a:pt x="68" y="336"/>
                  </a:lnTo>
                  <a:lnTo>
                    <a:pt x="56" y="326"/>
                  </a:lnTo>
                  <a:lnTo>
                    <a:pt x="42" y="310"/>
                  </a:lnTo>
                  <a:lnTo>
                    <a:pt x="30" y="296"/>
                  </a:lnTo>
                  <a:lnTo>
                    <a:pt x="22" y="280"/>
                  </a:lnTo>
                  <a:lnTo>
                    <a:pt x="14" y="262"/>
                  </a:lnTo>
                  <a:lnTo>
                    <a:pt x="8" y="244"/>
                  </a:lnTo>
                  <a:lnTo>
                    <a:pt x="4" y="224"/>
                  </a:lnTo>
                  <a:lnTo>
                    <a:pt x="2" y="204"/>
                  </a:lnTo>
                  <a:lnTo>
                    <a:pt x="0" y="182"/>
                  </a:lnTo>
                  <a:lnTo>
                    <a:pt x="2" y="158"/>
                  </a:lnTo>
                  <a:lnTo>
                    <a:pt x="4" y="138"/>
                  </a:lnTo>
                  <a:lnTo>
                    <a:pt x="12" y="120"/>
                  </a:lnTo>
                  <a:lnTo>
                    <a:pt x="20" y="104"/>
                  </a:lnTo>
                  <a:lnTo>
                    <a:pt x="30" y="86"/>
                  </a:lnTo>
                  <a:lnTo>
                    <a:pt x="42" y="70"/>
                  </a:lnTo>
                  <a:lnTo>
                    <a:pt x="56" y="58"/>
                  </a:lnTo>
                  <a:lnTo>
                    <a:pt x="70" y="44"/>
                  </a:lnTo>
                  <a:lnTo>
                    <a:pt x="86" y="34"/>
                  </a:lnTo>
                  <a:lnTo>
                    <a:pt x="104" y="24"/>
                  </a:lnTo>
                  <a:lnTo>
                    <a:pt x="136" y="12"/>
                  </a:lnTo>
                  <a:lnTo>
                    <a:pt x="172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39"/>
            <p:cNvSpPr/>
            <p:nvPr/>
          </p:nvSpPr>
          <p:spPr>
            <a:xfrm>
              <a:off x="4918075" y="5435600"/>
              <a:ext cx="76200" cy="12700"/>
            </a:xfrm>
            <a:custGeom>
              <a:avLst/>
              <a:gdLst/>
              <a:ahLst/>
              <a:cxnLst/>
              <a:rect l="l" t="t" r="r" b="b"/>
              <a:pathLst>
                <a:path w="48" h="8" extrusionOk="0">
                  <a:moveTo>
                    <a:pt x="0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12" y="8"/>
                  </a:lnTo>
                  <a:lnTo>
                    <a:pt x="24" y="8"/>
                  </a:lnTo>
                  <a:lnTo>
                    <a:pt x="38" y="8"/>
                  </a:lnTo>
                  <a:lnTo>
                    <a:pt x="48" y="8"/>
                  </a:lnTo>
                  <a:lnTo>
                    <a:pt x="48" y="6"/>
                  </a:lnTo>
                  <a:lnTo>
                    <a:pt x="48" y="2"/>
                  </a:lnTo>
                  <a:lnTo>
                    <a:pt x="48" y="0"/>
                  </a:lnTo>
                  <a:lnTo>
                    <a:pt x="38" y="0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9A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39"/>
            <p:cNvSpPr/>
            <p:nvPr/>
          </p:nvSpPr>
          <p:spPr>
            <a:xfrm>
              <a:off x="4943475" y="5362575"/>
              <a:ext cx="19050" cy="22225"/>
            </a:xfrm>
            <a:custGeom>
              <a:avLst/>
              <a:gdLst/>
              <a:ahLst/>
              <a:cxnLst/>
              <a:rect l="l" t="t" r="r" b="b"/>
              <a:pathLst>
                <a:path w="12" h="14" extrusionOk="0">
                  <a:moveTo>
                    <a:pt x="0" y="6"/>
                  </a:move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8AA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39"/>
            <p:cNvSpPr/>
            <p:nvPr/>
          </p:nvSpPr>
          <p:spPr>
            <a:xfrm>
              <a:off x="5003800" y="5311775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46" h="46" extrusionOk="0">
                  <a:moveTo>
                    <a:pt x="0" y="22"/>
                  </a:moveTo>
                  <a:lnTo>
                    <a:pt x="0" y="22"/>
                  </a:lnTo>
                  <a:lnTo>
                    <a:pt x="4" y="30"/>
                  </a:lnTo>
                  <a:lnTo>
                    <a:pt x="8" y="38"/>
                  </a:lnTo>
                  <a:lnTo>
                    <a:pt x="16" y="42"/>
                  </a:lnTo>
                  <a:lnTo>
                    <a:pt x="24" y="46"/>
                  </a:lnTo>
                  <a:lnTo>
                    <a:pt x="34" y="42"/>
                  </a:lnTo>
                  <a:lnTo>
                    <a:pt x="38" y="38"/>
                  </a:lnTo>
                  <a:lnTo>
                    <a:pt x="44" y="30"/>
                  </a:lnTo>
                  <a:lnTo>
                    <a:pt x="46" y="22"/>
                  </a:lnTo>
                  <a:lnTo>
                    <a:pt x="44" y="12"/>
                  </a:lnTo>
                  <a:lnTo>
                    <a:pt x="38" y="4"/>
                  </a:lnTo>
                  <a:lnTo>
                    <a:pt x="34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4"/>
                  </a:lnTo>
                  <a:lnTo>
                    <a:pt x="4" y="1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39"/>
            <p:cNvSpPr/>
            <p:nvPr/>
          </p:nvSpPr>
          <p:spPr>
            <a:xfrm>
              <a:off x="5013325" y="533400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16" h="16" extrusionOk="0">
                  <a:moveTo>
                    <a:pt x="0" y="8"/>
                  </a:moveTo>
                  <a:lnTo>
                    <a:pt x="0" y="8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2" y="14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12" y="4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14F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39"/>
            <p:cNvSpPr/>
            <p:nvPr/>
          </p:nvSpPr>
          <p:spPr>
            <a:xfrm>
              <a:off x="4829175" y="5311775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46" h="46" extrusionOk="0">
                  <a:moveTo>
                    <a:pt x="46" y="22"/>
                  </a:moveTo>
                  <a:lnTo>
                    <a:pt x="46" y="22"/>
                  </a:lnTo>
                  <a:lnTo>
                    <a:pt x="42" y="30"/>
                  </a:lnTo>
                  <a:lnTo>
                    <a:pt x="38" y="38"/>
                  </a:lnTo>
                  <a:lnTo>
                    <a:pt x="30" y="42"/>
                  </a:lnTo>
                  <a:lnTo>
                    <a:pt x="22" y="46"/>
                  </a:lnTo>
                  <a:lnTo>
                    <a:pt x="12" y="42"/>
                  </a:lnTo>
                  <a:lnTo>
                    <a:pt x="8" y="38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2" y="12"/>
                  </a:lnTo>
                  <a:lnTo>
                    <a:pt x="8" y="4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8" y="4"/>
                  </a:lnTo>
                  <a:lnTo>
                    <a:pt x="42" y="12"/>
                  </a:lnTo>
                  <a:lnTo>
                    <a:pt x="46" y="22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6" name="Google Shape;2406;p39"/>
            <p:cNvSpPr/>
            <p:nvPr/>
          </p:nvSpPr>
          <p:spPr>
            <a:xfrm>
              <a:off x="4835525" y="533400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16" h="16" extrusionOk="0">
                  <a:moveTo>
                    <a:pt x="16" y="8"/>
                  </a:moveTo>
                  <a:lnTo>
                    <a:pt x="16" y="8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4" y="4"/>
                  </a:lnTo>
                  <a:lnTo>
                    <a:pt x="16" y="6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A14F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7" name="Google Shape;2407;p39"/>
            <p:cNvSpPr/>
            <p:nvPr/>
          </p:nvSpPr>
          <p:spPr>
            <a:xfrm>
              <a:off x="4568825" y="4692650"/>
              <a:ext cx="768350" cy="812800"/>
            </a:xfrm>
            <a:custGeom>
              <a:avLst/>
              <a:gdLst/>
              <a:ahLst/>
              <a:cxnLst/>
              <a:rect l="l" t="t" r="r" b="b"/>
              <a:pathLst>
                <a:path w="484" h="512" extrusionOk="0">
                  <a:moveTo>
                    <a:pt x="2" y="278"/>
                  </a:moveTo>
                  <a:lnTo>
                    <a:pt x="2" y="278"/>
                  </a:lnTo>
                  <a:lnTo>
                    <a:pt x="6" y="264"/>
                  </a:lnTo>
                  <a:lnTo>
                    <a:pt x="12" y="242"/>
                  </a:lnTo>
                  <a:lnTo>
                    <a:pt x="22" y="220"/>
                  </a:lnTo>
                  <a:lnTo>
                    <a:pt x="36" y="194"/>
                  </a:lnTo>
                  <a:lnTo>
                    <a:pt x="58" y="170"/>
                  </a:lnTo>
                  <a:lnTo>
                    <a:pt x="86" y="142"/>
                  </a:lnTo>
                  <a:lnTo>
                    <a:pt x="100" y="130"/>
                  </a:lnTo>
                  <a:lnTo>
                    <a:pt x="118" y="116"/>
                  </a:lnTo>
                  <a:lnTo>
                    <a:pt x="138" y="106"/>
                  </a:lnTo>
                  <a:lnTo>
                    <a:pt x="178" y="78"/>
                  </a:lnTo>
                  <a:lnTo>
                    <a:pt x="202" y="60"/>
                  </a:lnTo>
                  <a:lnTo>
                    <a:pt x="222" y="40"/>
                  </a:lnTo>
                  <a:lnTo>
                    <a:pt x="236" y="22"/>
                  </a:lnTo>
                  <a:lnTo>
                    <a:pt x="242" y="16"/>
                  </a:lnTo>
                  <a:lnTo>
                    <a:pt x="244" y="6"/>
                  </a:lnTo>
                  <a:lnTo>
                    <a:pt x="244" y="2"/>
                  </a:lnTo>
                  <a:lnTo>
                    <a:pt x="244" y="0"/>
                  </a:lnTo>
                  <a:lnTo>
                    <a:pt x="244" y="2"/>
                  </a:lnTo>
                  <a:lnTo>
                    <a:pt x="244" y="6"/>
                  </a:lnTo>
                  <a:lnTo>
                    <a:pt x="250" y="12"/>
                  </a:lnTo>
                  <a:lnTo>
                    <a:pt x="254" y="22"/>
                  </a:lnTo>
                  <a:lnTo>
                    <a:pt x="268" y="40"/>
                  </a:lnTo>
                  <a:lnTo>
                    <a:pt x="288" y="60"/>
                  </a:lnTo>
                  <a:lnTo>
                    <a:pt x="310" y="78"/>
                  </a:lnTo>
                  <a:lnTo>
                    <a:pt x="348" y="106"/>
                  </a:lnTo>
                  <a:lnTo>
                    <a:pt x="366" y="116"/>
                  </a:lnTo>
                  <a:lnTo>
                    <a:pt x="384" y="130"/>
                  </a:lnTo>
                  <a:lnTo>
                    <a:pt x="402" y="142"/>
                  </a:lnTo>
                  <a:lnTo>
                    <a:pt x="426" y="170"/>
                  </a:lnTo>
                  <a:lnTo>
                    <a:pt x="448" y="194"/>
                  </a:lnTo>
                  <a:lnTo>
                    <a:pt x="462" y="220"/>
                  </a:lnTo>
                  <a:lnTo>
                    <a:pt x="472" y="242"/>
                  </a:lnTo>
                  <a:lnTo>
                    <a:pt x="480" y="264"/>
                  </a:lnTo>
                  <a:lnTo>
                    <a:pt x="482" y="278"/>
                  </a:lnTo>
                  <a:lnTo>
                    <a:pt x="484" y="308"/>
                  </a:lnTo>
                  <a:lnTo>
                    <a:pt x="484" y="336"/>
                  </a:lnTo>
                  <a:lnTo>
                    <a:pt x="480" y="364"/>
                  </a:lnTo>
                  <a:lnTo>
                    <a:pt x="470" y="388"/>
                  </a:lnTo>
                  <a:lnTo>
                    <a:pt x="460" y="408"/>
                  </a:lnTo>
                  <a:lnTo>
                    <a:pt x="448" y="428"/>
                  </a:lnTo>
                  <a:lnTo>
                    <a:pt x="434" y="442"/>
                  </a:lnTo>
                  <a:lnTo>
                    <a:pt x="420" y="458"/>
                  </a:lnTo>
                  <a:lnTo>
                    <a:pt x="386" y="484"/>
                  </a:lnTo>
                  <a:lnTo>
                    <a:pt x="360" y="498"/>
                  </a:lnTo>
                  <a:lnTo>
                    <a:pt x="340" y="508"/>
                  </a:lnTo>
                  <a:lnTo>
                    <a:pt x="334" y="512"/>
                  </a:lnTo>
                  <a:lnTo>
                    <a:pt x="346" y="498"/>
                  </a:lnTo>
                  <a:lnTo>
                    <a:pt x="356" y="486"/>
                  </a:lnTo>
                  <a:lnTo>
                    <a:pt x="364" y="470"/>
                  </a:lnTo>
                  <a:lnTo>
                    <a:pt x="368" y="458"/>
                  </a:lnTo>
                  <a:lnTo>
                    <a:pt x="376" y="432"/>
                  </a:lnTo>
                  <a:lnTo>
                    <a:pt x="378" y="410"/>
                  </a:lnTo>
                  <a:lnTo>
                    <a:pt x="376" y="392"/>
                  </a:lnTo>
                  <a:lnTo>
                    <a:pt x="374" y="374"/>
                  </a:lnTo>
                  <a:lnTo>
                    <a:pt x="368" y="362"/>
                  </a:lnTo>
                  <a:lnTo>
                    <a:pt x="360" y="350"/>
                  </a:lnTo>
                  <a:lnTo>
                    <a:pt x="350" y="340"/>
                  </a:lnTo>
                  <a:lnTo>
                    <a:pt x="340" y="332"/>
                  </a:lnTo>
                  <a:lnTo>
                    <a:pt x="330" y="330"/>
                  </a:lnTo>
                  <a:lnTo>
                    <a:pt x="320" y="324"/>
                  </a:lnTo>
                  <a:lnTo>
                    <a:pt x="310" y="324"/>
                  </a:lnTo>
                  <a:lnTo>
                    <a:pt x="290" y="324"/>
                  </a:lnTo>
                  <a:lnTo>
                    <a:pt x="272" y="332"/>
                  </a:lnTo>
                  <a:lnTo>
                    <a:pt x="258" y="336"/>
                  </a:lnTo>
                  <a:lnTo>
                    <a:pt x="242" y="346"/>
                  </a:lnTo>
                  <a:lnTo>
                    <a:pt x="226" y="336"/>
                  </a:lnTo>
                  <a:lnTo>
                    <a:pt x="212" y="330"/>
                  </a:lnTo>
                  <a:lnTo>
                    <a:pt x="194" y="324"/>
                  </a:lnTo>
                  <a:lnTo>
                    <a:pt x="174" y="324"/>
                  </a:lnTo>
                  <a:lnTo>
                    <a:pt x="164" y="324"/>
                  </a:lnTo>
                  <a:lnTo>
                    <a:pt x="154" y="330"/>
                  </a:lnTo>
                  <a:lnTo>
                    <a:pt x="144" y="332"/>
                  </a:lnTo>
                  <a:lnTo>
                    <a:pt x="134" y="340"/>
                  </a:lnTo>
                  <a:lnTo>
                    <a:pt x="126" y="350"/>
                  </a:lnTo>
                  <a:lnTo>
                    <a:pt x="116" y="362"/>
                  </a:lnTo>
                  <a:lnTo>
                    <a:pt x="112" y="374"/>
                  </a:lnTo>
                  <a:lnTo>
                    <a:pt x="108" y="392"/>
                  </a:lnTo>
                  <a:lnTo>
                    <a:pt x="108" y="410"/>
                  </a:lnTo>
                  <a:lnTo>
                    <a:pt x="108" y="432"/>
                  </a:lnTo>
                  <a:lnTo>
                    <a:pt x="116" y="458"/>
                  </a:lnTo>
                  <a:lnTo>
                    <a:pt x="124" y="470"/>
                  </a:lnTo>
                  <a:lnTo>
                    <a:pt x="130" y="486"/>
                  </a:lnTo>
                  <a:lnTo>
                    <a:pt x="140" y="498"/>
                  </a:lnTo>
                  <a:lnTo>
                    <a:pt x="154" y="512"/>
                  </a:lnTo>
                  <a:lnTo>
                    <a:pt x="146" y="508"/>
                  </a:lnTo>
                  <a:lnTo>
                    <a:pt x="126" y="498"/>
                  </a:lnTo>
                  <a:lnTo>
                    <a:pt x="98" y="484"/>
                  </a:lnTo>
                  <a:lnTo>
                    <a:pt x="68" y="458"/>
                  </a:lnTo>
                  <a:lnTo>
                    <a:pt x="52" y="442"/>
                  </a:lnTo>
                  <a:lnTo>
                    <a:pt x="36" y="428"/>
                  </a:lnTo>
                  <a:lnTo>
                    <a:pt x="24" y="408"/>
                  </a:lnTo>
                  <a:lnTo>
                    <a:pt x="14" y="388"/>
                  </a:lnTo>
                  <a:lnTo>
                    <a:pt x="6" y="364"/>
                  </a:lnTo>
                  <a:lnTo>
                    <a:pt x="2" y="336"/>
                  </a:lnTo>
                  <a:lnTo>
                    <a:pt x="0" y="308"/>
                  </a:lnTo>
                  <a:lnTo>
                    <a:pt x="2" y="278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8" name="Google Shape;2408;p39"/>
            <p:cNvSpPr/>
            <p:nvPr/>
          </p:nvSpPr>
          <p:spPr>
            <a:xfrm>
              <a:off x="5245100" y="5267325"/>
              <a:ext cx="76200" cy="120650"/>
            </a:xfrm>
            <a:custGeom>
              <a:avLst/>
              <a:gdLst/>
              <a:ahLst/>
              <a:cxnLst/>
              <a:rect l="l" t="t" r="r" b="b"/>
              <a:pathLst>
                <a:path w="48" h="76" extrusionOk="0">
                  <a:moveTo>
                    <a:pt x="16" y="6"/>
                  </a:moveTo>
                  <a:lnTo>
                    <a:pt x="16" y="6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28" y="6"/>
                  </a:lnTo>
                  <a:lnTo>
                    <a:pt x="38" y="12"/>
                  </a:lnTo>
                  <a:lnTo>
                    <a:pt x="46" y="26"/>
                  </a:lnTo>
                  <a:lnTo>
                    <a:pt x="48" y="38"/>
                  </a:lnTo>
                  <a:lnTo>
                    <a:pt x="48" y="46"/>
                  </a:lnTo>
                  <a:lnTo>
                    <a:pt x="46" y="54"/>
                  </a:lnTo>
                  <a:lnTo>
                    <a:pt x="38" y="64"/>
                  </a:lnTo>
                  <a:lnTo>
                    <a:pt x="26" y="74"/>
                  </a:lnTo>
                  <a:lnTo>
                    <a:pt x="18" y="74"/>
                  </a:lnTo>
                  <a:lnTo>
                    <a:pt x="10" y="76"/>
                  </a:lnTo>
                  <a:lnTo>
                    <a:pt x="8" y="76"/>
                  </a:lnTo>
                  <a:lnTo>
                    <a:pt x="6" y="76"/>
                  </a:lnTo>
                  <a:lnTo>
                    <a:pt x="4" y="74"/>
                  </a:lnTo>
                  <a:lnTo>
                    <a:pt x="0" y="74"/>
                  </a:lnTo>
                  <a:lnTo>
                    <a:pt x="6" y="58"/>
                  </a:lnTo>
                  <a:lnTo>
                    <a:pt x="10" y="42"/>
                  </a:lnTo>
                  <a:lnTo>
                    <a:pt x="14" y="26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9" name="Google Shape;2409;p39"/>
            <p:cNvSpPr/>
            <p:nvPr/>
          </p:nvSpPr>
          <p:spPr>
            <a:xfrm>
              <a:off x="4578350" y="5267325"/>
              <a:ext cx="82550" cy="120650"/>
            </a:xfrm>
            <a:custGeom>
              <a:avLst/>
              <a:gdLst/>
              <a:ahLst/>
              <a:cxnLst/>
              <a:rect l="l" t="t" r="r" b="b"/>
              <a:pathLst>
                <a:path w="52" h="76" extrusionOk="0">
                  <a:moveTo>
                    <a:pt x="36" y="6"/>
                  </a:moveTo>
                  <a:lnTo>
                    <a:pt x="36" y="6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0" y="12"/>
                  </a:lnTo>
                  <a:lnTo>
                    <a:pt x="4" y="26"/>
                  </a:lnTo>
                  <a:lnTo>
                    <a:pt x="0" y="38"/>
                  </a:lnTo>
                  <a:lnTo>
                    <a:pt x="4" y="46"/>
                  </a:lnTo>
                  <a:lnTo>
                    <a:pt x="6" y="54"/>
                  </a:lnTo>
                  <a:lnTo>
                    <a:pt x="14" y="64"/>
                  </a:lnTo>
                  <a:lnTo>
                    <a:pt x="26" y="74"/>
                  </a:lnTo>
                  <a:lnTo>
                    <a:pt x="34" y="74"/>
                  </a:lnTo>
                  <a:lnTo>
                    <a:pt x="42" y="76"/>
                  </a:lnTo>
                  <a:lnTo>
                    <a:pt x="44" y="76"/>
                  </a:lnTo>
                  <a:lnTo>
                    <a:pt x="46" y="76"/>
                  </a:lnTo>
                  <a:lnTo>
                    <a:pt x="48" y="74"/>
                  </a:lnTo>
                  <a:lnTo>
                    <a:pt x="52" y="74"/>
                  </a:lnTo>
                  <a:lnTo>
                    <a:pt x="46" y="58"/>
                  </a:lnTo>
                  <a:lnTo>
                    <a:pt x="42" y="42"/>
                  </a:lnTo>
                  <a:lnTo>
                    <a:pt x="38" y="26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39"/>
            <p:cNvSpPr/>
            <p:nvPr/>
          </p:nvSpPr>
          <p:spPr>
            <a:xfrm>
              <a:off x="5054600" y="5362575"/>
              <a:ext cx="120650" cy="117475"/>
            </a:xfrm>
            <a:custGeom>
              <a:avLst/>
              <a:gdLst/>
              <a:ahLst/>
              <a:cxnLst/>
              <a:rect l="l" t="t" r="r" b="b"/>
              <a:pathLst>
                <a:path w="76" h="74" extrusionOk="0">
                  <a:moveTo>
                    <a:pt x="72" y="0"/>
                  </a:moveTo>
                  <a:lnTo>
                    <a:pt x="72" y="0"/>
                  </a:lnTo>
                  <a:lnTo>
                    <a:pt x="70" y="8"/>
                  </a:lnTo>
                  <a:lnTo>
                    <a:pt x="62" y="24"/>
                  </a:lnTo>
                  <a:lnTo>
                    <a:pt x="54" y="34"/>
                  </a:lnTo>
                  <a:lnTo>
                    <a:pt x="44" y="42"/>
                  </a:lnTo>
                  <a:lnTo>
                    <a:pt x="32" y="46"/>
                  </a:lnTo>
                  <a:lnTo>
                    <a:pt x="16" y="46"/>
                  </a:lnTo>
                  <a:lnTo>
                    <a:pt x="20" y="48"/>
                  </a:lnTo>
                  <a:lnTo>
                    <a:pt x="28" y="48"/>
                  </a:lnTo>
                  <a:lnTo>
                    <a:pt x="38" y="48"/>
                  </a:lnTo>
                  <a:lnTo>
                    <a:pt x="48" y="46"/>
                  </a:lnTo>
                  <a:lnTo>
                    <a:pt x="44" y="48"/>
                  </a:lnTo>
                  <a:lnTo>
                    <a:pt x="38" y="52"/>
                  </a:lnTo>
                  <a:lnTo>
                    <a:pt x="24" y="54"/>
                  </a:lnTo>
                  <a:lnTo>
                    <a:pt x="10" y="52"/>
                  </a:lnTo>
                  <a:lnTo>
                    <a:pt x="12" y="54"/>
                  </a:lnTo>
                  <a:lnTo>
                    <a:pt x="16" y="56"/>
                  </a:lnTo>
                  <a:lnTo>
                    <a:pt x="28" y="62"/>
                  </a:lnTo>
                  <a:lnTo>
                    <a:pt x="40" y="62"/>
                  </a:lnTo>
                  <a:lnTo>
                    <a:pt x="34" y="64"/>
                  </a:lnTo>
                  <a:lnTo>
                    <a:pt x="24" y="64"/>
                  </a:lnTo>
                  <a:lnTo>
                    <a:pt x="12" y="62"/>
                  </a:lnTo>
                  <a:lnTo>
                    <a:pt x="4" y="58"/>
                  </a:lnTo>
                  <a:lnTo>
                    <a:pt x="0" y="54"/>
                  </a:lnTo>
                  <a:lnTo>
                    <a:pt x="4" y="58"/>
                  </a:lnTo>
                  <a:lnTo>
                    <a:pt x="10" y="64"/>
                  </a:lnTo>
                  <a:lnTo>
                    <a:pt x="16" y="70"/>
                  </a:lnTo>
                  <a:lnTo>
                    <a:pt x="28" y="72"/>
                  </a:lnTo>
                  <a:lnTo>
                    <a:pt x="38" y="74"/>
                  </a:lnTo>
                  <a:lnTo>
                    <a:pt x="52" y="72"/>
                  </a:lnTo>
                  <a:lnTo>
                    <a:pt x="70" y="66"/>
                  </a:lnTo>
                  <a:lnTo>
                    <a:pt x="70" y="58"/>
                  </a:lnTo>
                  <a:lnTo>
                    <a:pt x="72" y="44"/>
                  </a:lnTo>
                  <a:lnTo>
                    <a:pt x="76" y="20"/>
                  </a:lnTo>
                  <a:lnTo>
                    <a:pt x="76" y="1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1" name="Google Shape;2411;p39"/>
            <p:cNvSpPr/>
            <p:nvPr/>
          </p:nvSpPr>
          <p:spPr>
            <a:xfrm>
              <a:off x="4737100" y="5362575"/>
              <a:ext cx="120650" cy="117475"/>
            </a:xfrm>
            <a:custGeom>
              <a:avLst/>
              <a:gdLst/>
              <a:ahLst/>
              <a:cxnLst/>
              <a:rect l="l" t="t" r="r" b="b"/>
              <a:pathLst>
                <a:path w="76" h="74" extrusionOk="0">
                  <a:moveTo>
                    <a:pt x="2" y="0"/>
                  </a:moveTo>
                  <a:lnTo>
                    <a:pt x="2" y="0"/>
                  </a:lnTo>
                  <a:lnTo>
                    <a:pt x="4" y="8"/>
                  </a:lnTo>
                  <a:lnTo>
                    <a:pt x="6" y="16"/>
                  </a:lnTo>
                  <a:lnTo>
                    <a:pt x="12" y="24"/>
                  </a:lnTo>
                  <a:lnTo>
                    <a:pt x="18" y="34"/>
                  </a:lnTo>
                  <a:lnTo>
                    <a:pt x="28" y="42"/>
                  </a:lnTo>
                  <a:lnTo>
                    <a:pt x="40" y="46"/>
                  </a:lnTo>
                  <a:lnTo>
                    <a:pt x="58" y="46"/>
                  </a:lnTo>
                  <a:lnTo>
                    <a:pt x="56" y="48"/>
                  </a:lnTo>
                  <a:lnTo>
                    <a:pt x="48" y="48"/>
                  </a:lnTo>
                  <a:lnTo>
                    <a:pt x="38" y="48"/>
                  </a:lnTo>
                  <a:lnTo>
                    <a:pt x="28" y="46"/>
                  </a:lnTo>
                  <a:lnTo>
                    <a:pt x="30" y="48"/>
                  </a:lnTo>
                  <a:lnTo>
                    <a:pt x="38" y="52"/>
                  </a:lnTo>
                  <a:lnTo>
                    <a:pt x="48" y="54"/>
                  </a:lnTo>
                  <a:lnTo>
                    <a:pt x="66" y="52"/>
                  </a:lnTo>
                  <a:lnTo>
                    <a:pt x="62" y="54"/>
                  </a:lnTo>
                  <a:lnTo>
                    <a:pt x="56" y="56"/>
                  </a:lnTo>
                  <a:lnTo>
                    <a:pt x="48" y="62"/>
                  </a:lnTo>
                  <a:lnTo>
                    <a:pt x="34" y="62"/>
                  </a:lnTo>
                  <a:lnTo>
                    <a:pt x="38" y="64"/>
                  </a:lnTo>
                  <a:lnTo>
                    <a:pt x="48" y="64"/>
                  </a:lnTo>
                  <a:lnTo>
                    <a:pt x="62" y="62"/>
                  </a:lnTo>
                  <a:lnTo>
                    <a:pt x="68" y="58"/>
                  </a:lnTo>
                  <a:lnTo>
                    <a:pt x="76" y="54"/>
                  </a:lnTo>
                  <a:lnTo>
                    <a:pt x="70" y="58"/>
                  </a:lnTo>
                  <a:lnTo>
                    <a:pt x="66" y="64"/>
                  </a:lnTo>
                  <a:lnTo>
                    <a:pt x="58" y="70"/>
                  </a:lnTo>
                  <a:lnTo>
                    <a:pt x="48" y="72"/>
                  </a:lnTo>
                  <a:lnTo>
                    <a:pt x="34" y="74"/>
                  </a:lnTo>
                  <a:lnTo>
                    <a:pt x="22" y="72"/>
                  </a:lnTo>
                  <a:lnTo>
                    <a:pt x="4" y="66"/>
                  </a:lnTo>
                  <a:lnTo>
                    <a:pt x="4" y="58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12" name="Google Shape;2412;p39"/>
          <p:cNvGrpSpPr/>
          <p:nvPr/>
        </p:nvGrpSpPr>
        <p:grpSpPr>
          <a:xfrm>
            <a:off x="2286000" y="4419600"/>
            <a:ext cx="1425575" cy="1908175"/>
            <a:chOff x="2514600" y="4114800"/>
            <a:chExt cx="1425575" cy="1908175"/>
          </a:xfrm>
        </p:grpSpPr>
        <p:sp>
          <p:nvSpPr>
            <p:cNvPr id="2413" name="Google Shape;2413;p39"/>
            <p:cNvSpPr/>
            <p:nvPr/>
          </p:nvSpPr>
          <p:spPr>
            <a:xfrm>
              <a:off x="2514600" y="4114800"/>
              <a:ext cx="1425575" cy="19081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39"/>
            <p:cNvSpPr/>
            <p:nvPr/>
          </p:nvSpPr>
          <p:spPr>
            <a:xfrm>
              <a:off x="3006725" y="4232275"/>
              <a:ext cx="603250" cy="517525"/>
            </a:xfrm>
            <a:custGeom>
              <a:avLst/>
              <a:gdLst/>
              <a:ahLst/>
              <a:cxnLst/>
              <a:rect l="l" t="t" r="r" b="b"/>
              <a:pathLst>
                <a:path w="380" h="326" extrusionOk="0">
                  <a:moveTo>
                    <a:pt x="38" y="0"/>
                  </a:moveTo>
                  <a:lnTo>
                    <a:pt x="38" y="0"/>
                  </a:lnTo>
                  <a:lnTo>
                    <a:pt x="50" y="2"/>
                  </a:lnTo>
                  <a:lnTo>
                    <a:pt x="62" y="6"/>
                  </a:lnTo>
                  <a:lnTo>
                    <a:pt x="70" y="16"/>
                  </a:lnTo>
                  <a:lnTo>
                    <a:pt x="74" y="26"/>
                  </a:lnTo>
                  <a:lnTo>
                    <a:pt x="80" y="18"/>
                  </a:lnTo>
                  <a:lnTo>
                    <a:pt x="88" y="12"/>
                  </a:lnTo>
                  <a:lnTo>
                    <a:pt x="98" y="6"/>
                  </a:lnTo>
                  <a:lnTo>
                    <a:pt x="108" y="6"/>
                  </a:lnTo>
                  <a:lnTo>
                    <a:pt x="120" y="8"/>
                  </a:lnTo>
                  <a:lnTo>
                    <a:pt x="130" y="12"/>
                  </a:lnTo>
                  <a:lnTo>
                    <a:pt x="138" y="20"/>
                  </a:lnTo>
                  <a:lnTo>
                    <a:pt x="144" y="32"/>
                  </a:lnTo>
                  <a:lnTo>
                    <a:pt x="150" y="26"/>
                  </a:lnTo>
                  <a:lnTo>
                    <a:pt x="156" y="22"/>
                  </a:lnTo>
                  <a:lnTo>
                    <a:pt x="164" y="20"/>
                  </a:lnTo>
                  <a:lnTo>
                    <a:pt x="172" y="20"/>
                  </a:lnTo>
                  <a:lnTo>
                    <a:pt x="178" y="20"/>
                  </a:lnTo>
                  <a:lnTo>
                    <a:pt x="186" y="22"/>
                  </a:lnTo>
                  <a:lnTo>
                    <a:pt x="192" y="26"/>
                  </a:lnTo>
                  <a:lnTo>
                    <a:pt x="196" y="30"/>
                  </a:lnTo>
                  <a:lnTo>
                    <a:pt x="206" y="40"/>
                  </a:lnTo>
                  <a:lnTo>
                    <a:pt x="208" y="46"/>
                  </a:lnTo>
                  <a:lnTo>
                    <a:pt x="210" y="52"/>
                  </a:lnTo>
                  <a:lnTo>
                    <a:pt x="218" y="50"/>
                  </a:lnTo>
                  <a:lnTo>
                    <a:pt x="228" y="48"/>
                  </a:lnTo>
                  <a:lnTo>
                    <a:pt x="234" y="48"/>
                  </a:lnTo>
                  <a:lnTo>
                    <a:pt x="242" y="52"/>
                  </a:lnTo>
                  <a:lnTo>
                    <a:pt x="248" y="54"/>
                  </a:lnTo>
                  <a:lnTo>
                    <a:pt x="254" y="60"/>
                  </a:lnTo>
                  <a:lnTo>
                    <a:pt x="258" y="64"/>
                  </a:lnTo>
                  <a:lnTo>
                    <a:pt x="262" y="72"/>
                  </a:lnTo>
                  <a:lnTo>
                    <a:pt x="264" y="78"/>
                  </a:lnTo>
                  <a:lnTo>
                    <a:pt x="266" y="86"/>
                  </a:lnTo>
                  <a:lnTo>
                    <a:pt x="264" y="90"/>
                  </a:lnTo>
                  <a:lnTo>
                    <a:pt x="274" y="86"/>
                  </a:lnTo>
                  <a:lnTo>
                    <a:pt x="284" y="84"/>
                  </a:lnTo>
                  <a:lnTo>
                    <a:pt x="292" y="86"/>
                  </a:lnTo>
                  <a:lnTo>
                    <a:pt x="298" y="88"/>
                  </a:lnTo>
                  <a:lnTo>
                    <a:pt x="306" y="92"/>
                  </a:lnTo>
                  <a:lnTo>
                    <a:pt x="310" y="96"/>
                  </a:lnTo>
                  <a:lnTo>
                    <a:pt x="316" y="102"/>
                  </a:lnTo>
                  <a:lnTo>
                    <a:pt x="320" y="108"/>
                  </a:lnTo>
                  <a:lnTo>
                    <a:pt x="322" y="114"/>
                  </a:lnTo>
                  <a:lnTo>
                    <a:pt x="322" y="122"/>
                  </a:lnTo>
                  <a:lnTo>
                    <a:pt x="322" y="130"/>
                  </a:lnTo>
                  <a:lnTo>
                    <a:pt x="320" y="136"/>
                  </a:lnTo>
                  <a:lnTo>
                    <a:pt x="328" y="136"/>
                  </a:lnTo>
                  <a:lnTo>
                    <a:pt x="336" y="136"/>
                  </a:lnTo>
                  <a:lnTo>
                    <a:pt x="344" y="138"/>
                  </a:lnTo>
                  <a:lnTo>
                    <a:pt x="350" y="142"/>
                  </a:lnTo>
                  <a:lnTo>
                    <a:pt x="356" y="146"/>
                  </a:lnTo>
                  <a:lnTo>
                    <a:pt x="360" y="152"/>
                  </a:lnTo>
                  <a:lnTo>
                    <a:pt x="364" y="158"/>
                  </a:lnTo>
                  <a:lnTo>
                    <a:pt x="366" y="166"/>
                  </a:lnTo>
                  <a:lnTo>
                    <a:pt x="366" y="174"/>
                  </a:lnTo>
                  <a:lnTo>
                    <a:pt x="366" y="182"/>
                  </a:lnTo>
                  <a:lnTo>
                    <a:pt x="362" y="190"/>
                  </a:lnTo>
                  <a:lnTo>
                    <a:pt x="358" y="196"/>
                  </a:lnTo>
                  <a:lnTo>
                    <a:pt x="354" y="202"/>
                  </a:lnTo>
                  <a:lnTo>
                    <a:pt x="364" y="206"/>
                  </a:lnTo>
                  <a:lnTo>
                    <a:pt x="372" y="216"/>
                  </a:lnTo>
                  <a:lnTo>
                    <a:pt x="378" y="226"/>
                  </a:lnTo>
                  <a:lnTo>
                    <a:pt x="380" y="238"/>
                  </a:lnTo>
                  <a:lnTo>
                    <a:pt x="380" y="246"/>
                  </a:lnTo>
                  <a:lnTo>
                    <a:pt x="376" y="254"/>
                  </a:lnTo>
                  <a:lnTo>
                    <a:pt x="372" y="262"/>
                  </a:lnTo>
                  <a:lnTo>
                    <a:pt x="366" y="268"/>
                  </a:lnTo>
                  <a:lnTo>
                    <a:pt x="372" y="276"/>
                  </a:lnTo>
                  <a:lnTo>
                    <a:pt x="372" y="288"/>
                  </a:lnTo>
                  <a:lnTo>
                    <a:pt x="372" y="294"/>
                  </a:lnTo>
                  <a:lnTo>
                    <a:pt x="370" y="302"/>
                  </a:lnTo>
                  <a:lnTo>
                    <a:pt x="366" y="308"/>
                  </a:lnTo>
                  <a:lnTo>
                    <a:pt x="362" y="314"/>
                  </a:lnTo>
                  <a:lnTo>
                    <a:pt x="356" y="318"/>
                  </a:lnTo>
                  <a:lnTo>
                    <a:pt x="350" y="322"/>
                  </a:lnTo>
                  <a:lnTo>
                    <a:pt x="342" y="324"/>
                  </a:lnTo>
                  <a:lnTo>
                    <a:pt x="334" y="326"/>
                  </a:lnTo>
                  <a:lnTo>
                    <a:pt x="328" y="324"/>
                  </a:lnTo>
                  <a:lnTo>
                    <a:pt x="320" y="322"/>
                  </a:lnTo>
                  <a:lnTo>
                    <a:pt x="314" y="318"/>
                  </a:lnTo>
                  <a:lnTo>
                    <a:pt x="308" y="314"/>
                  </a:lnTo>
                  <a:lnTo>
                    <a:pt x="304" y="308"/>
                  </a:lnTo>
                  <a:lnTo>
                    <a:pt x="300" y="302"/>
                  </a:lnTo>
                  <a:lnTo>
                    <a:pt x="298" y="294"/>
                  </a:lnTo>
                  <a:lnTo>
                    <a:pt x="296" y="288"/>
                  </a:lnTo>
                  <a:lnTo>
                    <a:pt x="298" y="278"/>
                  </a:lnTo>
                  <a:lnTo>
                    <a:pt x="300" y="270"/>
                  </a:lnTo>
                  <a:lnTo>
                    <a:pt x="304" y="264"/>
                  </a:lnTo>
                  <a:lnTo>
                    <a:pt x="310" y="258"/>
                  </a:lnTo>
                  <a:lnTo>
                    <a:pt x="306" y="248"/>
                  </a:lnTo>
                  <a:lnTo>
                    <a:pt x="304" y="238"/>
                  </a:lnTo>
                  <a:lnTo>
                    <a:pt x="306" y="230"/>
                  </a:lnTo>
                  <a:lnTo>
                    <a:pt x="308" y="222"/>
                  </a:lnTo>
                  <a:lnTo>
                    <a:pt x="312" y="216"/>
                  </a:lnTo>
                  <a:lnTo>
                    <a:pt x="318" y="210"/>
                  </a:lnTo>
                  <a:lnTo>
                    <a:pt x="306" y="204"/>
                  </a:lnTo>
                  <a:lnTo>
                    <a:pt x="298" y="196"/>
                  </a:lnTo>
                  <a:lnTo>
                    <a:pt x="292" y="186"/>
                  </a:lnTo>
                  <a:lnTo>
                    <a:pt x="290" y="174"/>
                  </a:lnTo>
                  <a:lnTo>
                    <a:pt x="292" y="166"/>
                  </a:lnTo>
                  <a:lnTo>
                    <a:pt x="294" y="160"/>
                  </a:lnTo>
                  <a:lnTo>
                    <a:pt x="284" y="160"/>
                  </a:lnTo>
                  <a:lnTo>
                    <a:pt x="276" y="160"/>
                  </a:lnTo>
                  <a:lnTo>
                    <a:pt x="270" y="158"/>
                  </a:lnTo>
                  <a:lnTo>
                    <a:pt x="262" y="154"/>
                  </a:lnTo>
                  <a:lnTo>
                    <a:pt x="258" y="150"/>
                  </a:lnTo>
                  <a:lnTo>
                    <a:pt x="252" y="144"/>
                  </a:lnTo>
                  <a:lnTo>
                    <a:pt x="250" y="138"/>
                  </a:lnTo>
                  <a:lnTo>
                    <a:pt x="246" y="130"/>
                  </a:lnTo>
                  <a:lnTo>
                    <a:pt x="246" y="122"/>
                  </a:lnTo>
                  <a:lnTo>
                    <a:pt x="246" y="118"/>
                  </a:lnTo>
                  <a:lnTo>
                    <a:pt x="238" y="122"/>
                  </a:lnTo>
                  <a:lnTo>
                    <a:pt x="228" y="124"/>
                  </a:lnTo>
                  <a:lnTo>
                    <a:pt x="220" y="124"/>
                  </a:lnTo>
                  <a:lnTo>
                    <a:pt x="214" y="122"/>
                  </a:lnTo>
                  <a:lnTo>
                    <a:pt x="208" y="118"/>
                  </a:lnTo>
                  <a:lnTo>
                    <a:pt x="202" y="114"/>
                  </a:lnTo>
                  <a:lnTo>
                    <a:pt x="194" y="104"/>
                  </a:lnTo>
                  <a:lnTo>
                    <a:pt x="192" y="98"/>
                  </a:lnTo>
                  <a:lnTo>
                    <a:pt x="190" y="90"/>
                  </a:lnTo>
                  <a:lnTo>
                    <a:pt x="182" y="94"/>
                  </a:lnTo>
                  <a:lnTo>
                    <a:pt x="172" y="96"/>
                  </a:lnTo>
                  <a:lnTo>
                    <a:pt x="160" y="94"/>
                  </a:lnTo>
                  <a:lnTo>
                    <a:pt x="150" y="88"/>
                  </a:lnTo>
                  <a:lnTo>
                    <a:pt x="142" y="80"/>
                  </a:lnTo>
                  <a:lnTo>
                    <a:pt x="136" y="70"/>
                  </a:lnTo>
                  <a:lnTo>
                    <a:pt x="130" y="74"/>
                  </a:lnTo>
                  <a:lnTo>
                    <a:pt x="124" y="78"/>
                  </a:lnTo>
                  <a:lnTo>
                    <a:pt x="116" y="80"/>
                  </a:lnTo>
                  <a:lnTo>
                    <a:pt x="108" y="82"/>
                  </a:lnTo>
                  <a:lnTo>
                    <a:pt x="96" y="80"/>
                  </a:lnTo>
                  <a:lnTo>
                    <a:pt x="86" y="74"/>
                  </a:lnTo>
                  <a:lnTo>
                    <a:pt x="78" y="66"/>
                  </a:lnTo>
                  <a:lnTo>
                    <a:pt x="72" y="54"/>
                  </a:lnTo>
                  <a:lnTo>
                    <a:pt x="66" y="62"/>
                  </a:lnTo>
                  <a:lnTo>
                    <a:pt x="58" y="70"/>
                  </a:lnTo>
                  <a:lnTo>
                    <a:pt x="50" y="74"/>
                  </a:lnTo>
                  <a:lnTo>
                    <a:pt x="38" y="76"/>
                  </a:lnTo>
                  <a:lnTo>
                    <a:pt x="32" y="74"/>
                  </a:lnTo>
                  <a:lnTo>
                    <a:pt x="24" y="72"/>
                  </a:lnTo>
                  <a:lnTo>
                    <a:pt x="18" y="68"/>
                  </a:lnTo>
                  <a:lnTo>
                    <a:pt x="12" y="64"/>
                  </a:lnTo>
                  <a:lnTo>
                    <a:pt x="8" y="58"/>
                  </a:lnTo>
                  <a:lnTo>
                    <a:pt x="4" y="52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4" y="22"/>
                  </a:lnTo>
                  <a:lnTo>
                    <a:pt x="8" y="16"/>
                  </a:lnTo>
                  <a:lnTo>
                    <a:pt x="12" y="10"/>
                  </a:lnTo>
                  <a:lnTo>
                    <a:pt x="18" y="6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39"/>
            <p:cNvSpPr/>
            <p:nvPr/>
          </p:nvSpPr>
          <p:spPr>
            <a:xfrm>
              <a:off x="2571750" y="4305300"/>
              <a:ext cx="1009650" cy="638175"/>
            </a:xfrm>
            <a:custGeom>
              <a:avLst/>
              <a:gdLst/>
              <a:ahLst/>
              <a:cxnLst/>
              <a:rect l="l" t="t" r="r" b="b"/>
              <a:pathLst>
                <a:path w="636" h="402" extrusionOk="0">
                  <a:moveTo>
                    <a:pt x="636" y="202"/>
                  </a:moveTo>
                  <a:lnTo>
                    <a:pt x="636" y="202"/>
                  </a:lnTo>
                  <a:lnTo>
                    <a:pt x="636" y="222"/>
                  </a:lnTo>
                  <a:lnTo>
                    <a:pt x="630" y="242"/>
                  </a:lnTo>
                  <a:lnTo>
                    <a:pt x="622" y="260"/>
                  </a:lnTo>
                  <a:lnTo>
                    <a:pt x="612" y="280"/>
                  </a:lnTo>
                  <a:lnTo>
                    <a:pt x="598" y="296"/>
                  </a:lnTo>
                  <a:lnTo>
                    <a:pt x="582" y="314"/>
                  </a:lnTo>
                  <a:lnTo>
                    <a:pt x="564" y="328"/>
                  </a:lnTo>
                  <a:lnTo>
                    <a:pt x="544" y="342"/>
                  </a:lnTo>
                  <a:lnTo>
                    <a:pt x="522" y="356"/>
                  </a:lnTo>
                  <a:lnTo>
                    <a:pt x="496" y="368"/>
                  </a:lnTo>
                  <a:lnTo>
                    <a:pt x="470" y="378"/>
                  </a:lnTo>
                  <a:lnTo>
                    <a:pt x="442" y="386"/>
                  </a:lnTo>
                  <a:lnTo>
                    <a:pt x="414" y="392"/>
                  </a:lnTo>
                  <a:lnTo>
                    <a:pt x="382" y="398"/>
                  </a:lnTo>
                  <a:lnTo>
                    <a:pt x="352" y="400"/>
                  </a:lnTo>
                  <a:lnTo>
                    <a:pt x="318" y="402"/>
                  </a:lnTo>
                  <a:lnTo>
                    <a:pt x="286" y="400"/>
                  </a:lnTo>
                  <a:lnTo>
                    <a:pt x="254" y="398"/>
                  </a:lnTo>
                  <a:lnTo>
                    <a:pt x="224" y="392"/>
                  </a:lnTo>
                  <a:lnTo>
                    <a:pt x="194" y="386"/>
                  </a:lnTo>
                  <a:lnTo>
                    <a:pt x="168" y="378"/>
                  </a:lnTo>
                  <a:lnTo>
                    <a:pt x="140" y="368"/>
                  </a:lnTo>
                  <a:lnTo>
                    <a:pt x="116" y="356"/>
                  </a:lnTo>
                  <a:lnTo>
                    <a:pt x="94" y="342"/>
                  </a:lnTo>
                  <a:lnTo>
                    <a:pt x="74" y="328"/>
                  </a:lnTo>
                  <a:lnTo>
                    <a:pt x="54" y="314"/>
                  </a:lnTo>
                  <a:lnTo>
                    <a:pt x="38" y="296"/>
                  </a:lnTo>
                  <a:lnTo>
                    <a:pt x="26" y="280"/>
                  </a:lnTo>
                  <a:lnTo>
                    <a:pt x="14" y="260"/>
                  </a:lnTo>
                  <a:lnTo>
                    <a:pt x="6" y="242"/>
                  </a:lnTo>
                  <a:lnTo>
                    <a:pt x="2" y="222"/>
                  </a:lnTo>
                  <a:lnTo>
                    <a:pt x="0" y="202"/>
                  </a:lnTo>
                  <a:lnTo>
                    <a:pt x="2" y="180"/>
                  </a:lnTo>
                  <a:lnTo>
                    <a:pt x="6" y="160"/>
                  </a:lnTo>
                  <a:lnTo>
                    <a:pt x="14" y="142"/>
                  </a:lnTo>
                  <a:lnTo>
                    <a:pt x="26" y="124"/>
                  </a:lnTo>
                  <a:lnTo>
                    <a:pt x="38" y="106"/>
                  </a:lnTo>
                  <a:lnTo>
                    <a:pt x="54" y="90"/>
                  </a:lnTo>
                  <a:lnTo>
                    <a:pt x="74" y="74"/>
                  </a:lnTo>
                  <a:lnTo>
                    <a:pt x="94" y="60"/>
                  </a:lnTo>
                  <a:lnTo>
                    <a:pt x="116" y="46"/>
                  </a:lnTo>
                  <a:lnTo>
                    <a:pt x="140" y="36"/>
                  </a:lnTo>
                  <a:lnTo>
                    <a:pt x="168" y="26"/>
                  </a:lnTo>
                  <a:lnTo>
                    <a:pt x="194" y="16"/>
                  </a:lnTo>
                  <a:lnTo>
                    <a:pt x="224" y="10"/>
                  </a:lnTo>
                  <a:lnTo>
                    <a:pt x="254" y="4"/>
                  </a:lnTo>
                  <a:lnTo>
                    <a:pt x="286" y="2"/>
                  </a:lnTo>
                  <a:lnTo>
                    <a:pt x="318" y="0"/>
                  </a:lnTo>
                  <a:lnTo>
                    <a:pt x="352" y="2"/>
                  </a:lnTo>
                  <a:lnTo>
                    <a:pt x="382" y="4"/>
                  </a:lnTo>
                  <a:lnTo>
                    <a:pt x="414" y="10"/>
                  </a:lnTo>
                  <a:lnTo>
                    <a:pt x="442" y="16"/>
                  </a:lnTo>
                  <a:lnTo>
                    <a:pt x="470" y="26"/>
                  </a:lnTo>
                  <a:lnTo>
                    <a:pt x="496" y="36"/>
                  </a:lnTo>
                  <a:lnTo>
                    <a:pt x="522" y="46"/>
                  </a:lnTo>
                  <a:lnTo>
                    <a:pt x="544" y="60"/>
                  </a:lnTo>
                  <a:lnTo>
                    <a:pt x="564" y="74"/>
                  </a:lnTo>
                  <a:lnTo>
                    <a:pt x="582" y="90"/>
                  </a:lnTo>
                  <a:lnTo>
                    <a:pt x="598" y="106"/>
                  </a:lnTo>
                  <a:lnTo>
                    <a:pt x="612" y="124"/>
                  </a:lnTo>
                  <a:lnTo>
                    <a:pt x="622" y="142"/>
                  </a:lnTo>
                  <a:lnTo>
                    <a:pt x="630" y="160"/>
                  </a:lnTo>
                  <a:lnTo>
                    <a:pt x="636" y="180"/>
                  </a:lnTo>
                  <a:lnTo>
                    <a:pt x="636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39"/>
            <p:cNvSpPr/>
            <p:nvPr/>
          </p:nvSpPr>
          <p:spPr>
            <a:xfrm>
              <a:off x="3381375" y="4714875"/>
              <a:ext cx="203200" cy="333375"/>
            </a:xfrm>
            <a:custGeom>
              <a:avLst/>
              <a:gdLst/>
              <a:ahLst/>
              <a:cxnLst/>
              <a:rect l="l" t="t" r="r" b="b"/>
              <a:pathLst>
                <a:path w="128" h="210" extrusionOk="0">
                  <a:moveTo>
                    <a:pt x="78" y="90"/>
                  </a:moveTo>
                  <a:lnTo>
                    <a:pt x="78" y="90"/>
                  </a:lnTo>
                  <a:lnTo>
                    <a:pt x="70" y="90"/>
                  </a:lnTo>
                  <a:lnTo>
                    <a:pt x="64" y="92"/>
                  </a:lnTo>
                  <a:lnTo>
                    <a:pt x="56" y="96"/>
                  </a:lnTo>
                  <a:lnTo>
                    <a:pt x="52" y="100"/>
                  </a:lnTo>
                  <a:lnTo>
                    <a:pt x="46" y="106"/>
                  </a:lnTo>
                  <a:lnTo>
                    <a:pt x="44" y="112"/>
                  </a:lnTo>
                  <a:lnTo>
                    <a:pt x="40" y="120"/>
                  </a:lnTo>
                  <a:lnTo>
                    <a:pt x="40" y="128"/>
                  </a:lnTo>
                  <a:lnTo>
                    <a:pt x="40" y="134"/>
                  </a:lnTo>
                  <a:lnTo>
                    <a:pt x="38" y="134"/>
                  </a:lnTo>
                  <a:lnTo>
                    <a:pt x="30" y="134"/>
                  </a:lnTo>
                  <a:lnTo>
                    <a:pt x="24" y="136"/>
                  </a:lnTo>
                  <a:lnTo>
                    <a:pt x="18" y="140"/>
                  </a:lnTo>
                  <a:lnTo>
                    <a:pt x="12" y="144"/>
                  </a:lnTo>
                  <a:lnTo>
                    <a:pt x="8" y="150"/>
                  </a:lnTo>
                  <a:lnTo>
                    <a:pt x="4" y="156"/>
                  </a:lnTo>
                  <a:lnTo>
                    <a:pt x="2" y="164"/>
                  </a:lnTo>
                  <a:lnTo>
                    <a:pt x="0" y="172"/>
                  </a:lnTo>
                  <a:lnTo>
                    <a:pt x="2" y="180"/>
                  </a:lnTo>
                  <a:lnTo>
                    <a:pt x="4" y="186"/>
                  </a:lnTo>
                  <a:lnTo>
                    <a:pt x="8" y="192"/>
                  </a:lnTo>
                  <a:lnTo>
                    <a:pt x="12" y="198"/>
                  </a:lnTo>
                  <a:lnTo>
                    <a:pt x="18" y="204"/>
                  </a:lnTo>
                  <a:lnTo>
                    <a:pt x="24" y="206"/>
                  </a:lnTo>
                  <a:lnTo>
                    <a:pt x="30" y="208"/>
                  </a:lnTo>
                  <a:lnTo>
                    <a:pt x="38" y="210"/>
                  </a:lnTo>
                  <a:lnTo>
                    <a:pt x="46" y="208"/>
                  </a:lnTo>
                  <a:lnTo>
                    <a:pt x="54" y="206"/>
                  </a:lnTo>
                  <a:lnTo>
                    <a:pt x="60" y="204"/>
                  </a:lnTo>
                  <a:lnTo>
                    <a:pt x="66" y="198"/>
                  </a:lnTo>
                  <a:lnTo>
                    <a:pt x="70" y="192"/>
                  </a:lnTo>
                  <a:lnTo>
                    <a:pt x="74" y="186"/>
                  </a:lnTo>
                  <a:lnTo>
                    <a:pt x="76" y="180"/>
                  </a:lnTo>
                  <a:lnTo>
                    <a:pt x="76" y="172"/>
                  </a:lnTo>
                  <a:lnTo>
                    <a:pt x="76" y="166"/>
                  </a:lnTo>
                  <a:lnTo>
                    <a:pt x="78" y="166"/>
                  </a:lnTo>
                  <a:lnTo>
                    <a:pt x="86" y="164"/>
                  </a:lnTo>
                  <a:lnTo>
                    <a:pt x="94" y="162"/>
                  </a:lnTo>
                  <a:lnTo>
                    <a:pt x="100" y="158"/>
                  </a:lnTo>
                  <a:lnTo>
                    <a:pt x="106" y="154"/>
                  </a:lnTo>
                  <a:lnTo>
                    <a:pt x="110" y="148"/>
                  </a:lnTo>
                  <a:lnTo>
                    <a:pt x="114" y="142"/>
                  </a:lnTo>
                  <a:lnTo>
                    <a:pt x="116" y="134"/>
                  </a:lnTo>
                  <a:lnTo>
                    <a:pt x="116" y="128"/>
                  </a:lnTo>
                  <a:lnTo>
                    <a:pt x="116" y="120"/>
                  </a:lnTo>
                  <a:lnTo>
                    <a:pt x="114" y="112"/>
                  </a:lnTo>
                  <a:lnTo>
                    <a:pt x="110" y="106"/>
                  </a:lnTo>
                  <a:lnTo>
                    <a:pt x="106" y="100"/>
                  </a:lnTo>
                  <a:lnTo>
                    <a:pt x="100" y="96"/>
                  </a:lnTo>
                  <a:lnTo>
                    <a:pt x="94" y="92"/>
                  </a:lnTo>
                  <a:lnTo>
                    <a:pt x="86" y="90"/>
                  </a:lnTo>
                  <a:lnTo>
                    <a:pt x="78" y="90"/>
                  </a:lnTo>
                  <a:close/>
                  <a:moveTo>
                    <a:pt x="90" y="76"/>
                  </a:moveTo>
                  <a:lnTo>
                    <a:pt x="90" y="76"/>
                  </a:lnTo>
                  <a:lnTo>
                    <a:pt x="96" y="74"/>
                  </a:lnTo>
                  <a:lnTo>
                    <a:pt x="104" y="72"/>
                  </a:lnTo>
                  <a:lnTo>
                    <a:pt x="110" y="68"/>
                  </a:lnTo>
                  <a:lnTo>
                    <a:pt x="116" y="64"/>
                  </a:lnTo>
                  <a:lnTo>
                    <a:pt x="120" y="58"/>
                  </a:lnTo>
                  <a:lnTo>
                    <a:pt x="124" y="52"/>
                  </a:lnTo>
                  <a:lnTo>
                    <a:pt x="126" y="44"/>
                  </a:lnTo>
                  <a:lnTo>
                    <a:pt x="128" y="38"/>
                  </a:lnTo>
                  <a:lnTo>
                    <a:pt x="126" y="30"/>
                  </a:lnTo>
                  <a:lnTo>
                    <a:pt x="124" y="22"/>
                  </a:lnTo>
                  <a:lnTo>
                    <a:pt x="120" y="16"/>
                  </a:lnTo>
                  <a:lnTo>
                    <a:pt x="116" y="10"/>
                  </a:lnTo>
                  <a:lnTo>
                    <a:pt x="110" y="6"/>
                  </a:lnTo>
                  <a:lnTo>
                    <a:pt x="104" y="2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2" y="0"/>
                  </a:lnTo>
                  <a:lnTo>
                    <a:pt x="74" y="2"/>
                  </a:lnTo>
                  <a:lnTo>
                    <a:pt x="68" y="6"/>
                  </a:lnTo>
                  <a:lnTo>
                    <a:pt x="62" y="10"/>
                  </a:lnTo>
                  <a:lnTo>
                    <a:pt x="58" y="16"/>
                  </a:lnTo>
                  <a:lnTo>
                    <a:pt x="54" y="22"/>
                  </a:lnTo>
                  <a:lnTo>
                    <a:pt x="52" y="30"/>
                  </a:lnTo>
                  <a:lnTo>
                    <a:pt x="52" y="38"/>
                  </a:lnTo>
                  <a:lnTo>
                    <a:pt x="52" y="44"/>
                  </a:lnTo>
                  <a:lnTo>
                    <a:pt x="54" y="52"/>
                  </a:lnTo>
                  <a:lnTo>
                    <a:pt x="58" y="58"/>
                  </a:lnTo>
                  <a:lnTo>
                    <a:pt x="62" y="64"/>
                  </a:lnTo>
                  <a:lnTo>
                    <a:pt x="68" y="68"/>
                  </a:lnTo>
                  <a:lnTo>
                    <a:pt x="74" y="72"/>
                  </a:lnTo>
                  <a:lnTo>
                    <a:pt x="82" y="74"/>
                  </a:lnTo>
                  <a:lnTo>
                    <a:pt x="90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39"/>
            <p:cNvSpPr/>
            <p:nvPr/>
          </p:nvSpPr>
          <p:spPr>
            <a:xfrm>
              <a:off x="2568575" y="4714875"/>
              <a:ext cx="200025" cy="333375"/>
            </a:xfrm>
            <a:custGeom>
              <a:avLst/>
              <a:gdLst/>
              <a:ahLst/>
              <a:cxnLst/>
              <a:rect l="l" t="t" r="r" b="b"/>
              <a:pathLst>
                <a:path w="126" h="210" extrusionOk="0">
                  <a:moveTo>
                    <a:pt x="10" y="128"/>
                  </a:moveTo>
                  <a:lnTo>
                    <a:pt x="10" y="128"/>
                  </a:lnTo>
                  <a:lnTo>
                    <a:pt x="12" y="134"/>
                  </a:lnTo>
                  <a:lnTo>
                    <a:pt x="14" y="142"/>
                  </a:lnTo>
                  <a:lnTo>
                    <a:pt x="18" y="148"/>
                  </a:lnTo>
                  <a:lnTo>
                    <a:pt x="22" y="154"/>
                  </a:lnTo>
                  <a:lnTo>
                    <a:pt x="28" y="158"/>
                  </a:lnTo>
                  <a:lnTo>
                    <a:pt x="34" y="162"/>
                  </a:lnTo>
                  <a:lnTo>
                    <a:pt x="42" y="164"/>
                  </a:lnTo>
                  <a:lnTo>
                    <a:pt x="48" y="166"/>
                  </a:lnTo>
                  <a:lnTo>
                    <a:pt x="50" y="166"/>
                  </a:lnTo>
                  <a:lnTo>
                    <a:pt x="50" y="172"/>
                  </a:lnTo>
                  <a:lnTo>
                    <a:pt x="52" y="180"/>
                  </a:lnTo>
                  <a:lnTo>
                    <a:pt x="54" y="186"/>
                  </a:lnTo>
                  <a:lnTo>
                    <a:pt x="56" y="192"/>
                  </a:lnTo>
                  <a:lnTo>
                    <a:pt x="62" y="198"/>
                  </a:lnTo>
                  <a:lnTo>
                    <a:pt x="68" y="204"/>
                  </a:lnTo>
                  <a:lnTo>
                    <a:pt x="74" y="206"/>
                  </a:lnTo>
                  <a:lnTo>
                    <a:pt x="80" y="208"/>
                  </a:lnTo>
                  <a:lnTo>
                    <a:pt x="88" y="210"/>
                  </a:lnTo>
                  <a:lnTo>
                    <a:pt x="96" y="208"/>
                  </a:lnTo>
                  <a:lnTo>
                    <a:pt x="104" y="206"/>
                  </a:lnTo>
                  <a:lnTo>
                    <a:pt x="110" y="204"/>
                  </a:lnTo>
                  <a:lnTo>
                    <a:pt x="116" y="198"/>
                  </a:lnTo>
                  <a:lnTo>
                    <a:pt x="120" y="192"/>
                  </a:lnTo>
                  <a:lnTo>
                    <a:pt x="124" y="186"/>
                  </a:lnTo>
                  <a:lnTo>
                    <a:pt x="126" y="180"/>
                  </a:lnTo>
                  <a:lnTo>
                    <a:pt x="126" y="172"/>
                  </a:lnTo>
                  <a:lnTo>
                    <a:pt x="126" y="164"/>
                  </a:lnTo>
                  <a:lnTo>
                    <a:pt x="124" y="156"/>
                  </a:lnTo>
                  <a:lnTo>
                    <a:pt x="120" y="150"/>
                  </a:lnTo>
                  <a:lnTo>
                    <a:pt x="116" y="144"/>
                  </a:lnTo>
                  <a:lnTo>
                    <a:pt x="110" y="140"/>
                  </a:lnTo>
                  <a:lnTo>
                    <a:pt x="104" y="136"/>
                  </a:lnTo>
                  <a:lnTo>
                    <a:pt x="96" y="134"/>
                  </a:lnTo>
                  <a:lnTo>
                    <a:pt x="88" y="134"/>
                  </a:lnTo>
                  <a:lnTo>
                    <a:pt x="86" y="134"/>
                  </a:lnTo>
                  <a:lnTo>
                    <a:pt x="86" y="128"/>
                  </a:lnTo>
                  <a:lnTo>
                    <a:pt x="86" y="120"/>
                  </a:lnTo>
                  <a:lnTo>
                    <a:pt x="84" y="112"/>
                  </a:lnTo>
                  <a:lnTo>
                    <a:pt x="80" y="106"/>
                  </a:lnTo>
                  <a:lnTo>
                    <a:pt x="76" y="100"/>
                  </a:lnTo>
                  <a:lnTo>
                    <a:pt x="70" y="96"/>
                  </a:lnTo>
                  <a:lnTo>
                    <a:pt x="64" y="92"/>
                  </a:lnTo>
                  <a:lnTo>
                    <a:pt x="56" y="90"/>
                  </a:lnTo>
                  <a:lnTo>
                    <a:pt x="48" y="90"/>
                  </a:lnTo>
                  <a:lnTo>
                    <a:pt x="42" y="90"/>
                  </a:lnTo>
                  <a:lnTo>
                    <a:pt x="34" y="92"/>
                  </a:lnTo>
                  <a:lnTo>
                    <a:pt x="28" y="96"/>
                  </a:lnTo>
                  <a:lnTo>
                    <a:pt x="22" y="100"/>
                  </a:lnTo>
                  <a:lnTo>
                    <a:pt x="18" y="106"/>
                  </a:lnTo>
                  <a:lnTo>
                    <a:pt x="14" y="112"/>
                  </a:lnTo>
                  <a:lnTo>
                    <a:pt x="12" y="120"/>
                  </a:lnTo>
                  <a:lnTo>
                    <a:pt x="10" y="128"/>
                  </a:lnTo>
                  <a:close/>
                  <a:moveTo>
                    <a:pt x="76" y="38"/>
                  </a:moveTo>
                  <a:lnTo>
                    <a:pt x="76" y="38"/>
                  </a:lnTo>
                  <a:lnTo>
                    <a:pt x="74" y="30"/>
                  </a:lnTo>
                  <a:lnTo>
                    <a:pt x="72" y="22"/>
                  </a:lnTo>
                  <a:lnTo>
                    <a:pt x="70" y="16"/>
                  </a:lnTo>
                  <a:lnTo>
                    <a:pt x="64" y="10"/>
                  </a:lnTo>
                  <a:lnTo>
                    <a:pt x="58" y="6"/>
                  </a:lnTo>
                  <a:lnTo>
                    <a:pt x="52" y="2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0" y="10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0" y="64"/>
                  </a:lnTo>
                  <a:lnTo>
                    <a:pt x="16" y="68"/>
                  </a:lnTo>
                  <a:lnTo>
                    <a:pt x="22" y="72"/>
                  </a:lnTo>
                  <a:lnTo>
                    <a:pt x="30" y="74"/>
                  </a:lnTo>
                  <a:lnTo>
                    <a:pt x="38" y="76"/>
                  </a:lnTo>
                  <a:lnTo>
                    <a:pt x="46" y="74"/>
                  </a:lnTo>
                  <a:lnTo>
                    <a:pt x="52" y="72"/>
                  </a:lnTo>
                  <a:lnTo>
                    <a:pt x="58" y="68"/>
                  </a:lnTo>
                  <a:lnTo>
                    <a:pt x="64" y="64"/>
                  </a:lnTo>
                  <a:lnTo>
                    <a:pt x="70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6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39"/>
            <p:cNvSpPr/>
            <p:nvPr/>
          </p:nvSpPr>
          <p:spPr>
            <a:xfrm>
              <a:off x="3625850" y="4648200"/>
              <a:ext cx="142875" cy="730250"/>
            </a:xfrm>
            <a:custGeom>
              <a:avLst/>
              <a:gdLst/>
              <a:ahLst/>
              <a:cxnLst/>
              <a:rect l="l" t="t" r="r" b="b"/>
              <a:pathLst>
                <a:path w="90" h="460" extrusionOk="0">
                  <a:moveTo>
                    <a:pt x="0" y="406"/>
                  </a:moveTo>
                  <a:lnTo>
                    <a:pt x="0" y="406"/>
                  </a:lnTo>
                  <a:lnTo>
                    <a:pt x="0" y="400"/>
                  </a:lnTo>
                  <a:lnTo>
                    <a:pt x="2" y="386"/>
                  </a:lnTo>
                  <a:lnTo>
                    <a:pt x="6" y="372"/>
                  </a:lnTo>
                  <a:lnTo>
                    <a:pt x="12" y="362"/>
                  </a:lnTo>
                  <a:lnTo>
                    <a:pt x="18" y="350"/>
                  </a:lnTo>
                  <a:lnTo>
                    <a:pt x="30" y="328"/>
                  </a:lnTo>
                  <a:lnTo>
                    <a:pt x="36" y="318"/>
                  </a:lnTo>
                  <a:lnTo>
                    <a:pt x="40" y="306"/>
                  </a:lnTo>
                  <a:lnTo>
                    <a:pt x="44" y="294"/>
                  </a:lnTo>
                  <a:lnTo>
                    <a:pt x="44" y="280"/>
                  </a:lnTo>
                  <a:lnTo>
                    <a:pt x="44" y="262"/>
                  </a:lnTo>
                  <a:lnTo>
                    <a:pt x="42" y="244"/>
                  </a:lnTo>
                  <a:lnTo>
                    <a:pt x="40" y="226"/>
                  </a:lnTo>
                  <a:lnTo>
                    <a:pt x="38" y="208"/>
                  </a:lnTo>
                  <a:lnTo>
                    <a:pt x="38" y="204"/>
                  </a:lnTo>
                  <a:lnTo>
                    <a:pt x="40" y="188"/>
                  </a:lnTo>
                  <a:lnTo>
                    <a:pt x="44" y="176"/>
                  </a:lnTo>
                  <a:lnTo>
                    <a:pt x="48" y="164"/>
                  </a:lnTo>
                  <a:lnTo>
                    <a:pt x="54" y="152"/>
                  </a:lnTo>
                  <a:lnTo>
                    <a:pt x="66" y="128"/>
                  </a:lnTo>
                  <a:lnTo>
                    <a:pt x="78" y="104"/>
                  </a:lnTo>
                  <a:lnTo>
                    <a:pt x="84" y="86"/>
                  </a:lnTo>
                  <a:lnTo>
                    <a:pt x="86" y="68"/>
                  </a:lnTo>
                  <a:lnTo>
                    <a:pt x="86" y="52"/>
                  </a:lnTo>
                  <a:lnTo>
                    <a:pt x="80" y="36"/>
                  </a:lnTo>
                  <a:lnTo>
                    <a:pt x="74" y="20"/>
                  </a:lnTo>
                  <a:lnTo>
                    <a:pt x="66" y="2"/>
                  </a:lnTo>
                  <a:lnTo>
                    <a:pt x="70" y="0"/>
                  </a:lnTo>
                  <a:lnTo>
                    <a:pt x="78" y="18"/>
                  </a:lnTo>
                  <a:lnTo>
                    <a:pt x="84" y="34"/>
                  </a:lnTo>
                  <a:lnTo>
                    <a:pt x="88" y="50"/>
                  </a:lnTo>
                  <a:lnTo>
                    <a:pt x="90" y="68"/>
                  </a:lnTo>
                  <a:lnTo>
                    <a:pt x="88" y="86"/>
                  </a:lnTo>
                  <a:lnTo>
                    <a:pt x="82" y="106"/>
                  </a:lnTo>
                  <a:lnTo>
                    <a:pt x="68" y="130"/>
                  </a:lnTo>
                  <a:lnTo>
                    <a:pt x="56" y="152"/>
                  </a:lnTo>
                  <a:lnTo>
                    <a:pt x="48" y="176"/>
                  </a:lnTo>
                  <a:lnTo>
                    <a:pt x="44" y="190"/>
                  </a:lnTo>
                  <a:lnTo>
                    <a:pt x="42" y="204"/>
                  </a:lnTo>
                  <a:lnTo>
                    <a:pt x="42" y="208"/>
                  </a:lnTo>
                  <a:lnTo>
                    <a:pt x="44" y="226"/>
                  </a:lnTo>
                  <a:lnTo>
                    <a:pt x="44" y="244"/>
                  </a:lnTo>
                  <a:lnTo>
                    <a:pt x="46" y="262"/>
                  </a:lnTo>
                  <a:lnTo>
                    <a:pt x="48" y="280"/>
                  </a:lnTo>
                  <a:lnTo>
                    <a:pt x="46" y="294"/>
                  </a:lnTo>
                  <a:lnTo>
                    <a:pt x="44" y="308"/>
                  </a:lnTo>
                  <a:lnTo>
                    <a:pt x="40" y="320"/>
                  </a:lnTo>
                  <a:lnTo>
                    <a:pt x="34" y="330"/>
                  </a:lnTo>
                  <a:lnTo>
                    <a:pt x="20" y="352"/>
                  </a:lnTo>
                  <a:lnTo>
                    <a:pt x="14" y="362"/>
                  </a:lnTo>
                  <a:lnTo>
                    <a:pt x="10" y="374"/>
                  </a:lnTo>
                  <a:lnTo>
                    <a:pt x="6" y="386"/>
                  </a:lnTo>
                  <a:lnTo>
                    <a:pt x="4" y="400"/>
                  </a:lnTo>
                  <a:lnTo>
                    <a:pt x="4" y="406"/>
                  </a:lnTo>
                  <a:lnTo>
                    <a:pt x="4" y="420"/>
                  </a:lnTo>
                  <a:lnTo>
                    <a:pt x="8" y="434"/>
                  </a:lnTo>
                  <a:lnTo>
                    <a:pt x="14" y="446"/>
                  </a:lnTo>
                  <a:lnTo>
                    <a:pt x="24" y="456"/>
                  </a:lnTo>
                  <a:lnTo>
                    <a:pt x="22" y="460"/>
                  </a:lnTo>
                  <a:lnTo>
                    <a:pt x="12" y="448"/>
                  </a:lnTo>
                  <a:lnTo>
                    <a:pt x="4" y="436"/>
                  </a:lnTo>
                  <a:lnTo>
                    <a:pt x="0" y="422"/>
                  </a:lnTo>
                  <a:lnTo>
                    <a:pt x="0" y="406"/>
                  </a:lnTo>
                  <a:close/>
                </a:path>
              </a:pathLst>
            </a:custGeom>
            <a:solidFill>
              <a:srgbClr val="D7D5D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39"/>
            <p:cNvSpPr/>
            <p:nvPr/>
          </p:nvSpPr>
          <p:spPr>
            <a:xfrm>
              <a:off x="3549650" y="4156075"/>
              <a:ext cx="161925" cy="425450"/>
            </a:xfrm>
            <a:custGeom>
              <a:avLst/>
              <a:gdLst/>
              <a:ahLst/>
              <a:cxnLst/>
              <a:rect l="l" t="t" r="r" b="b"/>
              <a:pathLst>
                <a:path w="102" h="268" extrusionOk="0">
                  <a:moveTo>
                    <a:pt x="58" y="8"/>
                  </a:moveTo>
                  <a:lnTo>
                    <a:pt x="58" y="8"/>
                  </a:lnTo>
                  <a:lnTo>
                    <a:pt x="52" y="14"/>
                  </a:lnTo>
                  <a:lnTo>
                    <a:pt x="38" y="30"/>
                  </a:lnTo>
                  <a:lnTo>
                    <a:pt x="72" y="32"/>
                  </a:lnTo>
                  <a:lnTo>
                    <a:pt x="86" y="16"/>
                  </a:lnTo>
                  <a:lnTo>
                    <a:pt x="102" y="0"/>
                  </a:lnTo>
                  <a:lnTo>
                    <a:pt x="58" y="8"/>
                  </a:lnTo>
                  <a:close/>
                  <a:moveTo>
                    <a:pt x="52" y="64"/>
                  </a:moveTo>
                  <a:lnTo>
                    <a:pt x="18" y="62"/>
                  </a:lnTo>
                  <a:lnTo>
                    <a:pt x="8" y="82"/>
                  </a:lnTo>
                  <a:lnTo>
                    <a:pt x="2" y="104"/>
                  </a:lnTo>
                  <a:lnTo>
                    <a:pt x="0" y="128"/>
                  </a:lnTo>
                  <a:lnTo>
                    <a:pt x="2" y="140"/>
                  </a:lnTo>
                  <a:lnTo>
                    <a:pt x="2" y="154"/>
                  </a:lnTo>
                  <a:lnTo>
                    <a:pt x="6" y="168"/>
                  </a:lnTo>
                  <a:lnTo>
                    <a:pt x="12" y="180"/>
                  </a:lnTo>
                  <a:lnTo>
                    <a:pt x="18" y="194"/>
                  </a:lnTo>
                  <a:lnTo>
                    <a:pt x="26" y="210"/>
                  </a:lnTo>
                  <a:lnTo>
                    <a:pt x="36" y="224"/>
                  </a:lnTo>
                  <a:lnTo>
                    <a:pt x="50" y="238"/>
                  </a:lnTo>
                  <a:lnTo>
                    <a:pt x="64" y="254"/>
                  </a:lnTo>
                  <a:lnTo>
                    <a:pt x="82" y="268"/>
                  </a:lnTo>
                  <a:lnTo>
                    <a:pt x="68" y="252"/>
                  </a:lnTo>
                  <a:lnTo>
                    <a:pt x="54" y="234"/>
                  </a:lnTo>
                  <a:lnTo>
                    <a:pt x="42" y="210"/>
                  </a:lnTo>
                  <a:lnTo>
                    <a:pt x="36" y="196"/>
                  </a:lnTo>
                  <a:lnTo>
                    <a:pt x="32" y="180"/>
                  </a:lnTo>
                  <a:lnTo>
                    <a:pt x="28" y="162"/>
                  </a:lnTo>
                  <a:lnTo>
                    <a:pt x="28" y="144"/>
                  </a:lnTo>
                  <a:lnTo>
                    <a:pt x="30" y="126"/>
                  </a:lnTo>
                  <a:lnTo>
                    <a:pt x="34" y="106"/>
                  </a:lnTo>
                  <a:lnTo>
                    <a:pt x="40" y="84"/>
                  </a:lnTo>
                  <a:lnTo>
                    <a:pt x="52" y="64"/>
                  </a:lnTo>
                  <a:close/>
                </a:path>
              </a:pathLst>
            </a:custGeom>
            <a:solidFill>
              <a:srgbClr val="ECEE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39"/>
            <p:cNvSpPr/>
            <p:nvPr/>
          </p:nvSpPr>
          <p:spPr>
            <a:xfrm>
              <a:off x="3759200" y="4302125"/>
              <a:ext cx="142875" cy="295275"/>
            </a:xfrm>
            <a:custGeom>
              <a:avLst/>
              <a:gdLst/>
              <a:ahLst/>
              <a:cxnLst/>
              <a:rect l="l" t="t" r="r" b="b"/>
              <a:pathLst>
                <a:path w="90" h="186" extrusionOk="0">
                  <a:moveTo>
                    <a:pt x="0" y="186"/>
                  </a:moveTo>
                  <a:lnTo>
                    <a:pt x="0" y="186"/>
                  </a:lnTo>
                  <a:lnTo>
                    <a:pt x="16" y="176"/>
                  </a:lnTo>
                  <a:lnTo>
                    <a:pt x="32" y="160"/>
                  </a:lnTo>
                  <a:lnTo>
                    <a:pt x="50" y="140"/>
                  </a:lnTo>
                  <a:lnTo>
                    <a:pt x="60" y="128"/>
                  </a:lnTo>
                  <a:lnTo>
                    <a:pt x="68" y="114"/>
                  </a:lnTo>
                  <a:lnTo>
                    <a:pt x="76" y="98"/>
                  </a:lnTo>
                  <a:lnTo>
                    <a:pt x="82" y="82"/>
                  </a:lnTo>
                  <a:lnTo>
                    <a:pt x="86" y="64"/>
                  </a:lnTo>
                  <a:lnTo>
                    <a:pt x="90" y="44"/>
                  </a:lnTo>
                  <a:lnTo>
                    <a:pt x="90" y="22"/>
                  </a:lnTo>
                  <a:lnTo>
                    <a:pt x="88" y="0"/>
                  </a:lnTo>
                  <a:lnTo>
                    <a:pt x="80" y="26"/>
                  </a:lnTo>
                  <a:lnTo>
                    <a:pt x="60" y="84"/>
                  </a:lnTo>
                  <a:lnTo>
                    <a:pt x="46" y="116"/>
                  </a:lnTo>
                  <a:lnTo>
                    <a:pt x="32" y="146"/>
                  </a:lnTo>
                  <a:lnTo>
                    <a:pt x="16" y="170"/>
                  </a:lnTo>
                  <a:lnTo>
                    <a:pt x="8" y="18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A9CF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39"/>
            <p:cNvSpPr/>
            <p:nvPr/>
          </p:nvSpPr>
          <p:spPr>
            <a:xfrm>
              <a:off x="2781300" y="5108575"/>
              <a:ext cx="149225" cy="187325"/>
            </a:xfrm>
            <a:custGeom>
              <a:avLst/>
              <a:gdLst/>
              <a:ahLst/>
              <a:cxnLst/>
              <a:rect l="l" t="t" r="r" b="b"/>
              <a:pathLst>
                <a:path w="94" h="118" extrusionOk="0">
                  <a:moveTo>
                    <a:pt x="94" y="0"/>
                  </a:moveTo>
                  <a:lnTo>
                    <a:pt x="94" y="0"/>
                  </a:lnTo>
                  <a:lnTo>
                    <a:pt x="90" y="0"/>
                  </a:lnTo>
                  <a:lnTo>
                    <a:pt x="82" y="0"/>
                  </a:lnTo>
                  <a:lnTo>
                    <a:pt x="70" y="2"/>
                  </a:lnTo>
                  <a:lnTo>
                    <a:pt x="56" y="8"/>
                  </a:lnTo>
                  <a:lnTo>
                    <a:pt x="48" y="14"/>
                  </a:lnTo>
                  <a:lnTo>
                    <a:pt x="40" y="20"/>
                  </a:lnTo>
                  <a:lnTo>
                    <a:pt x="32" y="30"/>
                  </a:lnTo>
                  <a:lnTo>
                    <a:pt x="24" y="42"/>
                  </a:lnTo>
                  <a:lnTo>
                    <a:pt x="18" y="56"/>
                  </a:lnTo>
                  <a:lnTo>
                    <a:pt x="12" y="72"/>
                  </a:lnTo>
                  <a:lnTo>
                    <a:pt x="6" y="94"/>
                  </a:lnTo>
                  <a:lnTo>
                    <a:pt x="0" y="118"/>
                  </a:lnTo>
                  <a:lnTo>
                    <a:pt x="74" y="118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B865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39"/>
            <p:cNvSpPr/>
            <p:nvPr/>
          </p:nvSpPr>
          <p:spPr>
            <a:xfrm>
              <a:off x="3155950" y="4975225"/>
              <a:ext cx="558800" cy="301625"/>
            </a:xfrm>
            <a:custGeom>
              <a:avLst/>
              <a:gdLst/>
              <a:ahLst/>
              <a:cxnLst/>
              <a:rect l="l" t="t" r="r" b="b"/>
              <a:pathLst>
                <a:path w="352" h="190" extrusionOk="0">
                  <a:moveTo>
                    <a:pt x="348" y="30"/>
                  </a:moveTo>
                  <a:lnTo>
                    <a:pt x="348" y="30"/>
                  </a:lnTo>
                  <a:lnTo>
                    <a:pt x="344" y="28"/>
                  </a:lnTo>
                  <a:lnTo>
                    <a:pt x="340" y="28"/>
                  </a:lnTo>
                  <a:lnTo>
                    <a:pt x="332" y="32"/>
                  </a:lnTo>
                  <a:lnTo>
                    <a:pt x="338" y="20"/>
                  </a:lnTo>
                  <a:lnTo>
                    <a:pt x="340" y="14"/>
                  </a:lnTo>
                  <a:lnTo>
                    <a:pt x="340" y="10"/>
                  </a:lnTo>
                  <a:lnTo>
                    <a:pt x="338" y="8"/>
                  </a:lnTo>
                  <a:lnTo>
                    <a:pt x="332" y="8"/>
                  </a:lnTo>
                  <a:lnTo>
                    <a:pt x="324" y="8"/>
                  </a:lnTo>
                  <a:lnTo>
                    <a:pt x="318" y="12"/>
                  </a:lnTo>
                  <a:lnTo>
                    <a:pt x="316" y="18"/>
                  </a:lnTo>
                  <a:lnTo>
                    <a:pt x="316" y="12"/>
                  </a:lnTo>
                  <a:lnTo>
                    <a:pt x="314" y="4"/>
                  </a:lnTo>
                  <a:lnTo>
                    <a:pt x="312" y="0"/>
                  </a:lnTo>
                  <a:lnTo>
                    <a:pt x="308" y="0"/>
                  </a:lnTo>
                  <a:lnTo>
                    <a:pt x="304" y="0"/>
                  </a:lnTo>
                  <a:lnTo>
                    <a:pt x="298" y="4"/>
                  </a:lnTo>
                  <a:lnTo>
                    <a:pt x="296" y="12"/>
                  </a:lnTo>
                  <a:lnTo>
                    <a:pt x="296" y="20"/>
                  </a:lnTo>
                  <a:lnTo>
                    <a:pt x="296" y="28"/>
                  </a:lnTo>
                  <a:lnTo>
                    <a:pt x="292" y="22"/>
                  </a:lnTo>
                  <a:lnTo>
                    <a:pt x="288" y="18"/>
                  </a:lnTo>
                  <a:lnTo>
                    <a:pt x="280" y="16"/>
                  </a:lnTo>
                  <a:lnTo>
                    <a:pt x="276" y="18"/>
                  </a:lnTo>
                  <a:lnTo>
                    <a:pt x="272" y="22"/>
                  </a:lnTo>
                  <a:lnTo>
                    <a:pt x="272" y="26"/>
                  </a:lnTo>
                  <a:lnTo>
                    <a:pt x="274" y="30"/>
                  </a:lnTo>
                  <a:lnTo>
                    <a:pt x="280" y="34"/>
                  </a:lnTo>
                  <a:lnTo>
                    <a:pt x="284" y="40"/>
                  </a:lnTo>
                  <a:lnTo>
                    <a:pt x="284" y="44"/>
                  </a:lnTo>
                  <a:lnTo>
                    <a:pt x="288" y="52"/>
                  </a:lnTo>
                  <a:lnTo>
                    <a:pt x="286" y="56"/>
                  </a:lnTo>
                  <a:lnTo>
                    <a:pt x="284" y="62"/>
                  </a:lnTo>
                  <a:lnTo>
                    <a:pt x="284" y="64"/>
                  </a:lnTo>
                  <a:lnTo>
                    <a:pt x="280" y="70"/>
                  </a:lnTo>
                  <a:lnTo>
                    <a:pt x="268" y="88"/>
                  </a:lnTo>
                  <a:lnTo>
                    <a:pt x="260" y="100"/>
                  </a:lnTo>
                  <a:lnTo>
                    <a:pt x="248" y="112"/>
                  </a:lnTo>
                  <a:lnTo>
                    <a:pt x="236" y="124"/>
                  </a:lnTo>
                  <a:lnTo>
                    <a:pt x="220" y="134"/>
                  </a:lnTo>
                  <a:lnTo>
                    <a:pt x="208" y="138"/>
                  </a:lnTo>
                  <a:lnTo>
                    <a:pt x="194" y="142"/>
                  </a:lnTo>
                  <a:lnTo>
                    <a:pt x="180" y="146"/>
                  </a:lnTo>
                  <a:lnTo>
                    <a:pt x="164" y="146"/>
                  </a:lnTo>
                  <a:lnTo>
                    <a:pt x="152" y="146"/>
                  </a:lnTo>
                  <a:lnTo>
                    <a:pt x="138" y="144"/>
                  </a:lnTo>
                  <a:lnTo>
                    <a:pt x="124" y="140"/>
                  </a:lnTo>
                  <a:lnTo>
                    <a:pt x="108" y="136"/>
                  </a:lnTo>
                  <a:lnTo>
                    <a:pt x="90" y="130"/>
                  </a:lnTo>
                  <a:lnTo>
                    <a:pt x="72" y="120"/>
                  </a:lnTo>
                  <a:lnTo>
                    <a:pt x="54" y="110"/>
                  </a:lnTo>
                  <a:lnTo>
                    <a:pt x="34" y="98"/>
                  </a:lnTo>
                  <a:lnTo>
                    <a:pt x="26" y="94"/>
                  </a:lnTo>
                  <a:lnTo>
                    <a:pt x="16" y="94"/>
                  </a:lnTo>
                  <a:lnTo>
                    <a:pt x="8" y="98"/>
                  </a:lnTo>
                  <a:lnTo>
                    <a:pt x="2" y="104"/>
                  </a:lnTo>
                  <a:lnTo>
                    <a:pt x="0" y="112"/>
                  </a:lnTo>
                  <a:lnTo>
                    <a:pt x="0" y="120"/>
                  </a:lnTo>
                  <a:lnTo>
                    <a:pt x="2" y="128"/>
                  </a:lnTo>
                  <a:lnTo>
                    <a:pt x="8" y="134"/>
                  </a:lnTo>
                  <a:lnTo>
                    <a:pt x="30" y="148"/>
                  </a:lnTo>
                  <a:lnTo>
                    <a:pt x="52" y="160"/>
                  </a:lnTo>
                  <a:lnTo>
                    <a:pt x="74" y="170"/>
                  </a:lnTo>
                  <a:lnTo>
                    <a:pt x="92" y="178"/>
                  </a:lnTo>
                  <a:lnTo>
                    <a:pt x="112" y="184"/>
                  </a:lnTo>
                  <a:lnTo>
                    <a:pt x="130" y="188"/>
                  </a:lnTo>
                  <a:lnTo>
                    <a:pt x="148" y="190"/>
                  </a:lnTo>
                  <a:lnTo>
                    <a:pt x="164" y="190"/>
                  </a:lnTo>
                  <a:lnTo>
                    <a:pt x="166" y="190"/>
                  </a:lnTo>
                  <a:lnTo>
                    <a:pt x="186" y="190"/>
                  </a:lnTo>
                  <a:lnTo>
                    <a:pt x="206" y="186"/>
                  </a:lnTo>
                  <a:lnTo>
                    <a:pt x="224" y="180"/>
                  </a:lnTo>
                  <a:lnTo>
                    <a:pt x="240" y="172"/>
                  </a:lnTo>
                  <a:lnTo>
                    <a:pt x="254" y="164"/>
                  </a:lnTo>
                  <a:lnTo>
                    <a:pt x="268" y="154"/>
                  </a:lnTo>
                  <a:lnTo>
                    <a:pt x="280" y="144"/>
                  </a:lnTo>
                  <a:lnTo>
                    <a:pt x="290" y="134"/>
                  </a:lnTo>
                  <a:lnTo>
                    <a:pt x="306" y="114"/>
                  </a:lnTo>
                  <a:lnTo>
                    <a:pt x="316" y="96"/>
                  </a:lnTo>
                  <a:lnTo>
                    <a:pt x="326" y="78"/>
                  </a:lnTo>
                  <a:lnTo>
                    <a:pt x="326" y="72"/>
                  </a:lnTo>
                  <a:lnTo>
                    <a:pt x="330" y="68"/>
                  </a:lnTo>
                  <a:lnTo>
                    <a:pt x="332" y="62"/>
                  </a:lnTo>
                  <a:lnTo>
                    <a:pt x="336" y="52"/>
                  </a:lnTo>
                  <a:lnTo>
                    <a:pt x="340" y="48"/>
                  </a:lnTo>
                  <a:lnTo>
                    <a:pt x="346" y="46"/>
                  </a:lnTo>
                  <a:lnTo>
                    <a:pt x="350" y="42"/>
                  </a:lnTo>
                  <a:lnTo>
                    <a:pt x="352" y="38"/>
                  </a:lnTo>
                  <a:lnTo>
                    <a:pt x="352" y="34"/>
                  </a:lnTo>
                  <a:lnTo>
                    <a:pt x="348" y="30"/>
                  </a:lnTo>
                  <a:close/>
                </a:path>
              </a:pathLst>
            </a:custGeom>
            <a:solidFill>
              <a:srgbClr val="BB86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39"/>
            <p:cNvSpPr/>
            <p:nvPr/>
          </p:nvSpPr>
          <p:spPr>
            <a:xfrm>
              <a:off x="3105150" y="5616575"/>
              <a:ext cx="184150" cy="406400"/>
            </a:xfrm>
            <a:custGeom>
              <a:avLst/>
              <a:gdLst/>
              <a:ahLst/>
              <a:cxnLst/>
              <a:rect l="l" t="t" r="r" b="b"/>
              <a:pathLst>
                <a:path w="116" h="256" extrusionOk="0">
                  <a:moveTo>
                    <a:pt x="2" y="198"/>
                  </a:moveTo>
                  <a:lnTo>
                    <a:pt x="32" y="0"/>
                  </a:lnTo>
                  <a:lnTo>
                    <a:pt x="82" y="0"/>
                  </a:lnTo>
                  <a:lnTo>
                    <a:pt x="114" y="198"/>
                  </a:lnTo>
                  <a:lnTo>
                    <a:pt x="116" y="210"/>
                  </a:lnTo>
                  <a:lnTo>
                    <a:pt x="114" y="218"/>
                  </a:lnTo>
                  <a:lnTo>
                    <a:pt x="112" y="228"/>
                  </a:lnTo>
                  <a:lnTo>
                    <a:pt x="106" y="236"/>
                  </a:lnTo>
                  <a:lnTo>
                    <a:pt x="98" y="242"/>
                  </a:lnTo>
                  <a:lnTo>
                    <a:pt x="90" y="248"/>
                  </a:lnTo>
                  <a:lnTo>
                    <a:pt x="80" y="252"/>
                  </a:lnTo>
                  <a:lnTo>
                    <a:pt x="70" y="256"/>
                  </a:lnTo>
                  <a:lnTo>
                    <a:pt x="58" y="256"/>
                  </a:lnTo>
                  <a:lnTo>
                    <a:pt x="46" y="256"/>
                  </a:lnTo>
                  <a:lnTo>
                    <a:pt x="36" y="252"/>
                  </a:lnTo>
                  <a:lnTo>
                    <a:pt x="26" y="248"/>
                  </a:lnTo>
                  <a:lnTo>
                    <a:pt x="18" y="242"/>
                  </a:lnTo>
                  <a:lnTo>
                    <a:pt x="10" y="236"/>
                  </a:lnTo>
                  <a:lnTo>
                    <a:pt x="4" y="228"/>
                  </a:lnTo>
                  <a:lnTo>
                    <a:pt x="2" y="218"/>
                  </a:lnTo>
                  <a:lnTo>
                    <a:pt x="0" y="210"/>
                  </a:lnTo>
                  <a:lnTo>
                    <a:pt x="2" y="198"/>
                  </a:lnTo>
                  <a:close/>
                </a:path>
              </a:pathLst>
            </a:custGeom>
            <a:solidFill>
              <a:srgbClr val="BB86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39"/>
            <p:cNvSpPr/>
            <p:nvPr/>
          </p:nvSpPr>
          <p:spPr>
            <a:xfrm>
              <a:off x="3105150" y="5813425"/>
              <a:ext cx="184150" cy="209550"/>
            </a:xfrm>
            <a:custGeom>
              <a:avLst/>
              <a:gdLst/>
              <a:ahLst/>
              <a:cxnLst/>
              <a:rect l="l" t="t" r="r" b="b"/>
              <a:pathLst>
                <a:path w="116" h="132" extrusionOk="0">
                  <a:moveTo>
                    <a:pt x="114" y="74"/>
                  </a:moveTo>
                  <a:lnTo>
                    <a:pt x="114" y="74"/>
                  </a:lnTo>
                  <a:lnTo>
                    <a:pt x="116" y="86"/>
                  </a:lnTo>
                  <a:lnTo>
                    <a:pt x="114" y="94"/>
                  </a:lnTo>
                  <a:lnTo>
                    <a:pt x="112" y="104"/>
                  </a:lnTo>
                  <a:lnTo>
                    <a:pt x="106" y="112"/>
                  </a:lnTo>
                  <a:lnTo>
                    <a:pt x="98" y="118"/>
                  </a:lnTo>
                  <a:lnTo>
                    <a:pt x="90" y="124"/>
                  </a:lnTo>
                  <a:lnTo>
                    <a:pt x="80" y="128"/>
                  </a:lnTo>
                  <a:lnTo>
                    <a:pt x="70" y="132"/>
                  </a:lnTo>
                  <a:lnTo>
                    <a:pt x="58" y="132"/>
                  </a:lnTo>
                  <a:lnTo>
                    <a:pt x="46" y="132"/>
                  </a:lnTo>
                  <a:lnTo>
                    <a:pt x="36" y="128"/>
                  </a:lnTo>
                  <a:lnTo>
                    <a:pt x="26" y="124"/>
                  </a:lnTo>
                  <a:lnTo>
                    <a:pt x="18" y="118"/>
                  </a:lnTo>
                  <a:lnTo>
                    <a:pt x="10" y="112"/>
                  </a:lnTo>
                  <a:lnTo>
                    <a:pt x="4" y="104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2" y="74"/>
                  </a:lnTo>
                  <a:lnTo>
                    <a:pt x="14" y="0"/>
                  </a:lnTo>
                  <a:lnTo>
                    <a:pt x="102" y="0"/>
                  </a:lnTo>
                  <a:lnTo>
                    <a:pt x="114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39"/>
            <p:cNvSpPr/>
            <p:nvPr/>
          </p:nvSpPr>
          <p:spPr>
            <a:xfrm>
              <a:off x="3105150" y="5915025"/>
              <a:ext cx="184150" cy="107950"/>
            </a:xfrm>
            <a:custGeom>
              <a:avLst/>
              <a:gdLst/>
              <a:ahLst/>
              <a:cxnLst/>
              <a:rect l="l" t="t" r="r" b="b"/>
              <a:pathLst>
                <a:path w="116" h="68" extrusionOk="0">
                  <a:moveTo>
                    <a:pt x="0" y="22"/>
                  </a:moveTo>
                  <a:lnTo>
                    <a:pt x="0" y="22"/>
                  </a:lnTo>
                  <a:lnTo>
                    <a:pt x="2" y="30"/>
                  </a:lnTo>
                  <a:lnTo>
                    <a:pt x="4" y="40"/>
                  </a:lnTo>
                  <a:lnTo>
                    <a:pt x="10" y="48"/>
                  </a:lnTo>
                  <a:lnTo>
                    <a:pt x="18" y="54"/>
                  </a:lnTo>
                  <a:lnTo>
                    <a:pt x="26" y="60"/>
                  </a:lnTo>
                  <a:lnTo>
                    <a:pt x="36" y="64"/>
                  </a:lnTo>
                  <a:lnTo>
                    <a:pt x="46" y="68"/>
                  </a:lnTo>
                  <a:lnTo>
                    <a:pt x="58" y="68"/>
                  </a:lnTo>
                  <a:lnTo>
                    <a:pt x="70" y="68"/>
                  </a:lnTo>
                  <a:lnTo>
                    <a:pt x="80" y="64"/>
                  </a:lnTo>
                  <a:lnTo>
                    <a:pt x="90" y="60"/>
                  </a:lnTo>
                  <a:lnTo>
                    <a:pt x="98" y="54"/>
                  </a:lnTo>
                  <a:lnTo>
                    <a:pt x="106" y="48"/>
                  </a:lnTo>
                  <a:lnTo>
                    <a:pt x="112" y="40"/>
                  </a:lnTo>
                  <a:lnTo>
                    <a:pt x="114" y="30"/>
                  </a:lnTo>
                  <a:lnTo>
                    <a:pt x="116" y="22"/>
                  </a:lnTo>
                  <a:lnTo>
                    <a:pt x="114" y="10"/>
                  </a:lnTo>
                  <a:lnTo>
                    <a:pt x="112" y="2"/>
                  </a:lnTo>
                  <a:lnTo>
                    <a:pt x="102" y="8"/>
                  </a:lnTo>
                  <a:lnTo>
                    <a:pt x="90" y="12"/>
                  </a:lnTo>
                  <a:lnTo>
                    <a:pt x="76" y="14"/>
                  </a:lnTo>
                  <a:lnTo>
                    <a:pt x="58" y="16"/>
                  </a:lnTo>
                  <a:lnTo>
                    <a:pt x="42" y="14"/>
                  </a:lnTo>
                  <a:lnTo>
                    <a:pt x="26" y="12"/>
                  </a:lnTo>
                  <a:lnTo>
                    <a:pt x="14" y="6"/>
                  </a:lnTo>
                  <a:lnTo>
                    <a:pt x="4" y="0"/>
                  </a:lnTo>
                  <a:lnTo>
                    <a:pt x="2" y="1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39"/>
            <p:cNvSpPr/>
            <p:nvPr/>
          </p:nvSpPr>
          <p:spPr>
            <a:xfrm>
              <a:off x="3121025" y="5842000"/>
              <a:ext cx="152400" cy="12700"/>
            </a:xfrm>
            <a:custGeom>
              <a:avLst/>
              <a:gdLst/>
              <a:ahLst/>
              <a:cxnLst/>
              <a:rect l="l" t="t" r="r" b="b"/>
              <a:pathLst>
                <a:path w="96" h="8" extrusionOk="0">
                  <a:moveTo>
                    <a:pt x="0" y="0"/>
                  </a:moveTo>
                  <a:lnTo>
                    <a:pt x="94" y="0"/>
                  </a:lnTo>
                  <a:lnTo>
                    <a:pt x="96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39"/>
            <p:cNvSpPr/>
            <p:nvPr/>
          </p:nvSpPr>
          <p:spPr>
            <a:xfrm>
              <a:off x="3178175" y="5718175"/>
              <a:ext cx="41275" cy="31750"/>
            </a:xfrm>
            <a:custGeom>
              <a:avLst/>
              <a:gdLst/>
              <a:ahLst/>
              <a:cxnLst/>
              <a:rect l="l" t="t" r="r" b="b"/>
              <a:pathLst>
                <a:path w="26" h="20" extrusionOk="0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8"/>
                  </a:lnTo>
                  <a:lnTo>
                    <a:pt x="8" y="20"/>
                  </a:lnTo>
                  <a:lnTo>
                    <a:pt x="14" y="20"/>
                  </a:lnTo>
                  <a:lnTo>
                    <a:pt x="18" y="20"/>
                  </a:lnTo>
                  <a:lnTo>
                    <a:pt x="22" y="1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6" y="6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865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39"/>
            <p:cNvSpPr/>
            <p:nvPr/>
          </p:nvSpPr>
          <p:spPr>
            <a:xfrm>
              <a:off x="2835275" y="5616575"/>
              <a:ext cx="180975" cy="406400"/>
            </a:xfrm>
            <a:custGeom>
              <a:avLst/>
              <a:gdLst/>
              <a:ahLst/>
              <a:cxnLst/>
              <a:rect l="l" t="t" r="r" b="b"/>
              <a:pathLst>
                <a:path w="114" h="256" extrusionOk="0">
                  <a:moveTo>
                    <a:pt x="2" y="198"/>
                  </a:moveTo>
                  <a:lnTo>
                    <a:pt x="32" y="0"/>
                  </a:lnTo>
                  <a:lnTo>
                    <a:pt x="80" y="0"/>
                  </a:lnTo>
                  <a:lnTo>
                    <a:pt x="112" y="198"/>
                  </a:lnTo>
                  <a:lnTo>
                    <a:pt x="114" y="210"/>
                  </a:lnTo>
                  <a:lnTo>
                    <a:pt x="114" y="218"/>
                  </a:lnTo>
                  <a:lnTo>
                    <a:pt x="110" y="228"/>
                  </a:lnTo>
                  <a:lnTo>
                    <a:pt x="106" y="236"/>
                  </a:lnTo>
                  <a:lnTo>
                    <a:pt x="98" y="242"/>
                  </a:lnTo>
                  <a:lnTo>
                    <a:pt x="90" y="248"/>
                  </a:lnTo>
                  <a:lnTo>
                    <a:pt x="80" y="252"/>
                  </a:lnTo>
                  <a:lnTo>
                    <a:pt x="68" y="256"/>
                  </a:lnTo>
                  <a:lnTo>
                    <a:pt x="58" y="256"/>
                  </a:lnTo>
                  <a:lnTo>
                    <a:pt x="46" y="256"/>
                  </a:lnTo>
                  <a:lnTo>
                    <a:pt x="34" y="252"/>
                  </a:lnTo>
                  <a:lnTo>
                    <a:pt x="24" y="248"/>
                  </a:lnTo>
                  <a:lnTo>
                    <a:pt x="16" y="242"/>
                  </a:lnTo>
                  <a:lnTo>
                    <a:pt x="10" y="236"/>
                  </a:lnTo>
                  <a:lnTo>
                    <a:pt x="4" y="228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2" y="198"/>
                  </a:lnTo>
                  <a:close/>
                </a:path>
              </a:pathLst>
            </a:custGeom>
            <a:solidFill>
              <a:srgbClr val="BB86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39"/>
            <p:cNvSpPr/>
            <p:nvPr/>
          </p:nvSpPr>
          <p:spPr>
            <a:xfrm>
              <a:off x="2835275" y="5813425"/>
              <a:ext cx="180975" cy="209550"/>
            </a:xfrm>
            <a:custGeom>
              <a:avLst/>
              <a:gdLst/>
              <a:ahLst/>
              <a:cxnLst/>
              <a:rect l="l" t="t" r="r" b="b"/>
              <a:pathLst>
                <a:path w="114" h="132" extrusionOk="0">
                  <a:moveTo>
                    <a:pt x="112" y="74"/>
                  </a:moveTo>
                  <a:lnTo>
                    <a:pt x="112" y="74"/>
                  </a:lnTo>
                  <a:lnTo>
                    <a:pt x="114" y="86"/>
                  </a:lnTo>
                  <a:lnTo>
                    <a:pt x="114" y="94"/>
                  </a:lnTo>
                  <a:lnTo>
                    <a:pt x="110" y="104"/>
                  </a:lnTo>
                  <a:lnTo>
                    <a:pt x="106" y="112"/>
                  </a:lnTo>
                  <a:lnTo>
                    <a:pt x="98" y="118"/>
                  </a:lnTo>
                  <a:lnTo>
                    <a:pt x="90" y="124"/>
                  </a:lnTo>
                  <a:lnTo>
                    <a:pt x="80" y="128"/>
                  </a:lnTo>
                  <a:lnTo>
                    <a:pt x="68" y="132"/>
                  </a:lnTo>
                  <a:lnTo>
                    <a:pt x="58" y="132"/>
                  </a:lnTo>
                  <a:lnTo>
                    <a:pt x="46" y="132"/>
                  </a:lnTo>
                  <a:lnTo>
                    <a:pt x="34" y="128"/>
                  </a:lnTo>
                  <a:lnTo>
                    <a:pt x="24" y="124"/>
                  </a:lnTo>
                  <a:lnTo>
                    <a:pt x="16" y="118"/>
                  </a:lnTo>
                  <a:lnTo>
                    <a:pt x="10" y="112"/>
                  </a:lnTo>
                  <a:lnTo>
                    <a:pt x="4" y="104"/>
                  </a:lnTo>
                  <a:lnTo>
                    <a:pt x="0" y="94"/>
                  </a:lnTo>
                  <a:lnTo>
                    <a:pt x="0" y="86"/>
                  </a:lnTo>
                  <a:lnTo>
                    <a:pt x="2" y="74"/>
                  </a:lnTo>
                  <a:lnTo>
                    <a:pt x="12" y="0"/>
                  </a:lnTo>
                  <a:lnTo>
                    <a:pt x="102" y="0"/>
                  </a:lnTo>
                  <a:lnTo>
                    <a:pt x="112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39"/>
            <p:cNvSpPr/>
            <p:nvPr/>
          </p:nvSpPr>
          <p:spPr>
            <a:xfrm>
              <a:off x="2835275" y="5915025"/>
              <a:ext cx="180975" cy="107950"/>
            </a:xfrm>
            <a:custGeom>
              <a:avLst/>
              <a:gdLst/>
              <a:ahLst/>
              <a:cxnLst/>
              <a:rect l="l" t="t" r="r" b="b"/>
              <a:pathLst>
                <a:path w="114" h="68" extrusionOk="0">
                  <a:moveTo>
                    <a:pt x="0" y="22"/>
                  </a:moveTo>
                  <a:lnTo>
                    <a:pt x="0" y="22"/>
                  </a:lnTo>
                  <a:lnTo>
                    <a:pt x="0" y="30"/>
                  </a:lnTo>
                  <a:lnTo>
                    <a:pt x="4" y="40"/>
                  </a:lnTo>
                  <a:lnTo>
                    <a:pt x="10" y="48"/>
                  </a:lnTo>
                  <a:lnTo>
                    <a:pt x="16" y="54"/>
                  </a:lnTo>
                  <a:lnTo>
                    <a:pt x="24" y="60"/>
                  </a:lnTo>
                  <a:lnTo>
                    <a:pt x="34" y="64"/>
                  </a:lnTo>
                  <a:lnTo>
                    <a:pt x="46" y="68"/>
                  </a:lnTo>
                  <a:lnTo>
                    <a:pt x="58" y="68"/>
                  </a:lnTo>
                  <a:lnTo>
                    <a:pt x="68" y="68"/>
                  </a:lnTo>
                  <a:lnTo>
                    <a:pt x="80" y="64"/>
                  </a:lnTo>
                  <a:lnTo>
                    <a:pt x="90" y="60"/>
                  </a:lnTo>
                  <a:lnTo>
                    <a:pt x="98" y="54"/>
                  </a:lnTo>
                  <a:lnTo>
                    <a:pt x="106" y="48"/>
                  </a:lnTo>
                  <a:lnTo>
                    <a:pt x="110" y="40"/>
                  </a:lnTo>
                  <a:lnTo>
                    <a:pt x="114" y="30"/>
                  </a:lnTo>
                  <a:lnTo>
                    <a:pt x="114" y="22"/>
                  </a:lnTo>
                  <a:lnTo>
                    <a:pt x="112" y="10"/>
                  </a:lnTo>
                  <a:lnTo>
                    <a:pt x="112" y="2"/>
                  </a:lnTo>
                  <a:lnTo>
                    <a:pt x="102" y="8"/>
                  </a:lnTo>
                  <a:lnTo>
                    <a:pt x="90" y="12"/>
                  </a:lnTo>
                  <a:lnTo>
                    <a:pt x="74" y="14"/>
                  </a:lnTo>
                  <a:lnTo>
                    <a:pt x="58" y="16"/>
                  </a:lnTo>
                  <a:lnTo>
                    <a:pt x="40" y="14"/>
                  </a:lnTo>
                  <a:lnTo>
                    <a:pt x="26" y="12"/>
                  </a:lnTo>
                  <a:lnTo>
                    <a:pt x="12" y="6"/>
                  </a:lnTo>
                  <a:lnTo>
                    <a:pt x="2" y="0"/>
                  </a:lnTo>
                  <a:lnTo>
                    <a:pt x="2" y="1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39"/>
            <p:cNvSpPr/>
            <p:nvPr/>
          </p:nvSpPr>
          <p:spPr>
            <a:xfrm>
              <a:off x="2847975" y="5842000"/>
              <a:ext cx="155575" cy="12700"/>
            </a:xfrm>
            <a:custGeom>
              <a:avLst/>
              <a:gdLst/>
              <a:ahLst/>
              <a:cxnLst/>
              <a:rect l="l" t="t" r="r" b="b"/>
              <a:pathLst>
                <a:path w="98" h="8" extrusionOk="0">
                  <a:moveTo>
                    <a:pt x="2" y="0"/>
                  </a:moveTo>
                  <a:lnTo>
                    <a:pt x="96" y="0"/>
                  </a:lnTo>
                  <a:lnTo>
                    <a:pt x="98" y="8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39"/>
            <p:cNvSpPr/>
            <p:nvPr/>
          </p:nvSpPr>
          <p:spPr>
            <a:xfrm>
              <a:off x="2908300" y="5718175"/>
              <a:ext cx="41275" cy="31750"/>
            </a:xfrm>
            <a:custGeom>
              <a:avLst/>
              <a:gdLst/>
              <a:ahLst/>
              <a:cxnLst/>
              <a:rect l="l" t="t" r="r" b="b"/>
              <a:pathLst>
                <a:path w="26" h="20" extrusionOk="0">
                  <a:moveTo>
                    <a:pt x="0" y="10"/>
                  </a:moveTo>
                  <a:lnTo>
                    <a:pt x="0" y="10"/>
                  </a:lnTo>
                  <a:lnTo>
                    <a:pt x="0" y="14"/>
                  </a:lnTo>
                  <a:lnTo>
                    <a:pt x="4" y="18"/>
                  </a:lnTo>
                  <a:lnTo>
                    <a:pt x="8" y="20"/>
                  </a:lnTo>
                  <a:lnTo>
                    <a:pt x="12" y="20"/>
                  </a:lnTo>
                  <a:lnTo>
                    <a:pt x="18" y="20"/>
                  </a:lnTo>
                  <a:lnTo>
                    <a:pt x="22" y="18"/>
                  </a:lnTo>
                  <a:lnTo>
                    <a:pt x="24" y="14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865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39"/>
            <p:cNvSpPr/>
            <p:nvPr/>
          </p:nvSpPr>
          <p:spPr>
            <a:xfrm>
              <a:off x="2797175" y="5083175"/>
              <a:ext cx="511175" cy="628650"/>
            </a:xfrm>
            <a:custGeom>
              <a:avLst/>
              <a:gdLst/>
              <a:ahLst/>
              <a:cxnLst/>
              <a:rect l="l" t="t" r="r" b="b"/>
              <a:pathLst>
                <a:path w="322" h="396" extrusionOk="0">
                  <a:moveTo>
                    <a:pt x="2" y="368"/>
                  </a:moveTo>
                  <a:lnTo>
                    <a:pt x="0" y="368"/>
                  </a:lnTo>
                  <a:lnTo>
                    <a:pt x="70" y="2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6" y="0"/>
                  </a:lnTo>
                  <a:lnTo>
                    <a:pt x="252" y="2"/>
                  </a:lnTo>
                  <a:lnTo>
                    <a:pt x="320" y="364"/>
                  </a:lnTo>
                  <a:lnTo>
                    <a:pt x="322" y="370"/>
                  </a:lnTo>
                  <a:lnTo>
                    <a:pt x="322" y="374"/>
                  </a:lnTo>
                  <a:lnTo>
                    <a:pt x="320" y="378"/>
                  </a:lnTo>
                  <a:lnTo>
                    <a:pt x="312" y="386"/>
                  </a:lnTo>
                  <a:lnTo>
                    <a:pt x="300" y="392"/>
                  </a:lnTo>
                  <a:lnTo>
                    <a:pt x="284" y="394"/>
                  </a:lnTo>
                  <a:lnTo>
                    <a:pt x="274" y="392"/>
                  </a:lnTo>
                  <a:lnTo>
                    <a:pt x="264" y="390"/>
                  </a:lnTo>
                  <a:lnTo>
                    <a:pt x="256" y="384"/>
                  </a:lnTo>
                  <a:lnTo>
                    <a:pt x="250" y="378"/>
                  </a:lnTo>
                  <a:lnTo>
                    <a:pt x="244" y="384"/>
                  </a:lnTo>
                  <a:lnTo>
                    <a:pt x="236" y="390"/>
                  </a:lnTo>
                  <a:lnTo>
                    <a:pt x="226" y="392"/>
                  </a:lnTo>
                  <a:lnTo>
                    <a:pt x="216" y="394"/>
                  </a:lnTo>
                  <a:lnTo>
                    <a:pt x="208" y="392"/>
                  </a:lnTo>
                  <a:lnTo>
                    <a:pt x="200" y="390"/>
                  </a:lnTo>
                  <a:lnTo>
                    <a:pt x="192" y="388"/>
                  </a:lnTo>
                  <a:lnTo>
                    <a:pt x="186" y="384"/>
                  </a:lnTo>
                  <a:lnTo>
                    <a:pt x="180" y="388"/>
                  </a:lnTo>
                  <a:lnTo>
                    <a:pt x="174" y="390"/>
                  </a:lnTo>
                  <a:lnTo>
                    <a:pt x="166" y="392"/>
                  </a:lnTo>
                  <a:lnTo>
                    <a:pt x="156" y="394"/>
                  </a:lnTo>
                  <a:lnTo>
                    <a:pt x="146" y="392"/>
                  </a:lnTo>
                  <a:lnTo>
                    <a:pt x="136" y="390"/>
                  </a:lnTo>
                  <a:lnTo>
                    <a:pt x="128" y="384"/>
                  </a:lnTo>
                  <a:lnTo>
                    <a:pt x="122" y="380"/>
                  </a:lnTo>
                  <a:lnTo>
                    <a:pt x="118" y="386"/>
                  </a:lnTo>
                  <a:lnTo>
                    <a:pt x="110" y="390"/>
                  </a:lnTo>
                  <a:lnTo>
                    <a:pt x="100" y="394"/>
                  </a:lnTo>
                  <a:lnTo>
                    <a:pt x="86" y="396"/>
                  </a:lnTo>
                  <a:lnTo>
                    <a:pt x="74" y="394"/>
                  </a:lnTo>
                  <a:lnTo>
                    <a:pt x="62" y="390"/>
                  </a:lnTo>
                  <a:lnTo>
                    <a:pt x="50" y="394"/>
                  </a:lnTo>
                  <a:lnTo>
                    <a:pt x="36" y="396"/>
                  </a:lnTo>
                  <a:lnTo>
                    <a:pt x="22" y="394"/>
                  </a:lnTo>
                  <a:lnTo>
                    <a:pt x="10" y="388"/>
                  </a:lnTo>
                  <a:lnTo>
                    <a:pt x="4" y="382"/>
                  </a:lnTo>
                  <a:lnTo>
                    <a:pt x="0" y="378"/>
                  </a:lnTo>
                  <a:lnTo>
                    <a:pt x="0" y="374"/>
                  </a:lnTo>
                  <a:lnTo>
                    <a:pt x="2" y="368"/>
                  </a:lnTo>
                  <a:close/>
                </a:path>
              </a:pathLst>
            </a:custGeom>
            <a:solidFill>
              <a:srgbClr val="EA84B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39"/>
            <p:cNvSpPr/>
            <p:nvPr/>
          </p:nvSpPr>
          <p:spPr>
            <a:xfrm>
              <a:off x="3267075" y="5457825"/>
              <a:ext cx="15875" cy="247650"/>
            </a:xfrm>
            <a:custGeom>
              <a:avLst/>
              <a:gdLst/>
              <a:ahLst/>
              <a:cxnLst/>
              <a:rect l="l" t="t" r="r" b="b"/>
              <a:pathLst>
                <a:path w="10" h="156" extrusionOk="0">
                  <a:moveTo>
                    <a:pt x="10" y="54"/>
                  </a:moveTo>
                  <a:lnTo>
                    <a:pt x="10" y="152"/>
                  </a:lnTo>
                  <a:lnTo>
                    <a:pt x="0" y="156"/>
                  </a:lnTo>
                  <a:lnTo>
                    <a:pt x="0" y="0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EC95C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39"/>
            <p:cNvSpPr/>
            <p:nvPr/>
          </p:nvSpPr>
          <p:spPr>
            <a:xfrm>
              <a:off x="3213100" y="5175250"/>
              <a:ext cx="15875" cy="530225"/>
            </a:xfrm>
            <a:custGeom>
              <a:avLst/>
              <a:gdLst/>
              <a:ahLst/>
              <a:cxnLst/>
              <a:rect l="l" t="t" r="r" b="b"/>
              <a:pathLst>
                <a:path w="10" h="334" extrusionOk="0">
                  <a:moveTo>
                    <a:pt x="10" y="54"/>
                  </a:moveTo>
                  <a:lnTo>
                    <a:pt x="10" y="334"/>
                  </a:lnTo>
                  <a:lnTo>
                    <a:pt x="0" y="330"/>
                  </a:lnTo>
                  <a:lnTo>
                    <a:pt x="0" y="0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EC95C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39"/>
            <p:cNvSpPr/>
            <p:nvPr/>
          </p:nvSpPr>
          <p:spPr>
            <a:xfrm>
              <a:off x="3159125" y="5083175"/>
              <a:ext cx="15875" cy="622300"/>
            </a:xfrm>
            <a:custGeom>
              <a:avLst/>
              <a:gdLst/>
              <a:ahLst/>
              <a:cxnLst/>
              <a:rect l="l" t="t" r="r" b="b"/>
              <a:pathLst>
                <a:path w="10" h="392" extrusionOk="0">
                  <a:moveTo>
                    <a:pt x="10" y="2"/>
                  </a:moveTo>
                  <a:lnTo>
                    <a:pt x="10" y="388"/>
                  </a:lnTo>
                  <a:lnTo>
                    <a:pt x="0" y="392"/>
                  </a:lnTo>
                  <a:lnTo>
                    <a:pt x="0" y="0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EC95C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39"/>
            <p:cNvSpPr/>
            <p:nvPr/>
          </p:nvSpPr>
          <p:spPr>
            <a:xfrm>
              <a:off x="3105150" y="5083175"/>
              <a:ext cx="15875" cy="622300"/>
            </a:xfrm>
            <a:custGeom>
              <a:avLst/>
              <a:gdLst/>
              <a:ahLst/>
              <a:cxnLst/>
              <a:rect l="l" t="t" r="r" b="b"/>
              <a:pathLst>
                <a:path w="10" h="392" extrusionOk="0">
                  <a:moveTo>
                    <a:pt x="10" y="0"/>
                  </a:moveTo>
                  <a:lnTo>
                    <a:pt x="10" y="392"/>
                  </a:lnTo>
                  <a:lnTo>
                    <a:pt x="0" y="388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C95C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39"/>
            <p:cNvSpPr/>
            <p:nvPr/>
          </p:nvSpPr>
          <p:spPr>
            <a:xfrm>
              <a:off x="3051175" y="5083175"/>
              <a:ext cx="15875" cy="625475"/>
            </a:xfrm>
            <a:custGeom>
              <a:avLst/>
              <a:gdLst/>
              <a:ahLst/>
              <a:cxnLst/>
              <a:rect l="l" t="t" r="r" b="b"/>
              <a:pathLst>
                <a:path w="10" h="394" extrusionOk="0">
                  <a:moveTo>
                    <a:pt x="2" y="0"/>
                  </a:moveTo>
                  <a:lnTo>
                    <a:pt x="6" y="0"/>
                  </a:lnTo>
                  <a:lnTo>
                    <a:pt x="10" y="0"/>
                  </a:lnTo>
                  <a:lnTo>
                    <a:pt x="10" y="392"/>
                  </a:lnTo>
                  <a:lnTo>
                    <a:pt x="0" y="39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C95C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39"/>
            <p:cNvSpPr/>
            <p:nvPr/>
          </p:nvSpPr>
          <p:spPr>
            <a:xfrm>
              <a:off x="2997200" y="5083175"/>
              <a:ext cx="15875" cy="619125"/>
            </a:xfrm>
            <a:custGeom>
              <a:avLst/>
              <a:gdLst/>
              <a:ahLst/>
              <a:cxnLst/>
              <a:rect l="l" t="t" r="r" b="b"/>
              <a:pathLst>
                <a:path w="10" h="390" extrusionOk="0">
                  <a:moveTo>
                    <a:pt x="10" y="0"/>
                  </a:moveTo>
                  <a:lnTo>
                    <a:pt x="10" y="390"/>
                  </a:lnTo>
                  <a:lnTo>
                    <a:pt x="0" y="384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C95C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39"/>
            <p:cNvSpPr/>
            <p:nvPr/>
          </p:nvSpPr>
          <p:spPr>
            <a:xfrm>
              <a:off x="2943225" y="5083175"/>
              <a:ext cx="15875" cy="625475"/>
            </a:xfrm>
            <a:custGeom>
              <a:avLst/>
              <a:gdLst/>
              <a:ahLst/>
              <a:cxnLst/>
              <a:rect l="l" t="t" r="r" b="b"/>
              <a:pathLst>
                <a:path w="10" h="394" extrusionOk="0">
                  <a:moveTo>
                    <a:pt x="10" y="0"/>
                  </a:moveTo>
                  <a:lnTo>
                    <a:pt x="10" y="392"/>
                  </a:lnTo>
                  <a:lnTo>
                    <a:pt x="0" y="394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C95C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39"/>
            <p:cNvSpPr/>
            <p:nvPr/>
          </p:nvSpPr>
          <p:spPr>
            <a:xfrm>
              <a:off x="2889250" y="5105400"/>
              <a:ext cx="15875" cy="600075"/>
            </a:xfrm>
            <a:custGeom>
              <a:avLst/>
              <a:gdLst/>
              <a:ahLst/>
              <a:cxnLst/>
              <a:rect l="l" t="t" r="r" b="b"/>
              <a:pathLst>
                <a:path w="10" h="378" extrusionOk="0">
                  <a:moveTo>
                    <a:pt x="10" y="0"/>
                  </a:moveTo>
                  <a:lnTo>
                    <a:pt x="10" y="378"/>
                  </a:lnTo>
                  <a:lnTo>
                    <a:pt x="4" y="376"/>
                  </a:lnTo>
                  <a:lnTo>
                    <a:pt x="0" y="376"/>
                  </a:lnTo>
                  <a:lnTo>
                    <a:pt x="0" y="5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C95C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39"/>
            <p:cNvSpPr/>
            <p:nvPr/>
          </p:nvSpPr>
          <p:spPr>
            <a:xfrm>
              <a:off x="2832100" y="5397500"/>
              <a:ext cx="19050" cy="311150"/>
            </a:xfrm>
            <a:custGeom>
              <a:avLst/>
              <a:gdLst/>
              <a:ahLst/>
              <a:cxnLst/>
              <a:rect l="l" t="t" r="r" b="b"/>
              <a:pathLst>
                <a:path w="12" h="196" extrusionOk="0">
                  <a:moveTo>
                    <a:pt x="12" y="0"/>
                  </a:moveTo>
                  <a:lnTo>
                    <a:pt x="12" y="196"/>
                  </a:lnTo>
                  <a:lnTo>
                    <a:pt x="0" y="196"/>
                  </a:lnTo>
                  <a:lnTo>
                    <a:pt x="0" y="5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C95C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39"/>
            <p:cNvSpPr txBox="1"/>
            <p:nvPr/>
          </p:nvSpPr>
          <p:spPr>
            <a:xfrm>
              <a:off x="2851150" y="5381625"/>
              <a:ext cx="400050" cy="22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39"/>
            <p:cNvSpPr/>
            <p:nvPr/>
          </p:nvSpPr>
          <p:spPr>
            <a:xfrm>
              <a:off x="3041650" y="5118100"/>
              <a:ext cx="142875" cy="111125"/>
            </a:xfrm>
            <a:custGeom>
              <a:avLst/>
              <a:gdLst/>
              <a:ahLst/>
              <a:cxnLst/>
              <a:rect l="l" t="t" r="r" b="b"/>
              <a:pathLst>
                <a:path w="90" h="70" extrusionOk="0">
                  <a:moveTo>
                    <a:pt x="72" y="0"/>
                  </a:moveTo>
                  <a:lnTo>
                    <a:pt x="72" y="0"/>
                  </a:lnTo>
                  <a:lnTo>
                    <a:pt x="80" y="16"/>
                  </a:lnTo>
                  <a:lnTo>
                    <a:pt x="88" y="38"/>
                  </a:lnTo>
                  <a:lnTo>
                    <a:pt x="90" y="50"/>
                  </a:lnTo>
                  <a:lnTo>
                    <a:pt x="90" y="58"/>
                  </a:lnTo>
                  <a:lnTo>
                    <a:pt x="86" y="66"/>
                  </a:lnTo>
                  <a:lnTo>
                    <a:pt x="84" y="68"/>
                  </a:lnTo>
                  <a:lnTo>
                    <a:pt x="80" y="70"/>
                  </a:lnTo>
                  <a:lnTo>
                    <a:pt x="74" y="70"/>
                  </a:lnTo>
                  <a:lnTo>
                    <a:pt x="68" y="68"/>
                  </a:lnTo>
                  <a:lnTo>
                    <a:pt x="56" y="64"/>
                  </a:lnTo>
                  <a:lnTo>
                    <a:pt x="44" y="54"/>
                  </a:lnTo>
                  <a:lnTo>
                    <a:pt x="32" y="44"/>
                  </a:lnTo>
                  <a:lnTo>
                    <a:pt x="12" y="20"/>
                  </a:lnTo>
                  <a:lnTo>
                    <a:pt x="0" y="0"/>
                  </a:lnTo>
                  <a:lnTo>
                    <a:pt x="26" y="2"/>
                  </a:lnTo>
                  <a:lnTo>
                    <a:pt x="50" y="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39"/>
            <p:cNvSpPr/>
            <p:nvPr/>
          </p:nvSpPr>
          <p:spPr>
            <a:xfrm>
              <a:off x="2908300" y="5118100"/>
              <a:ext cx="146050" cy="111125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8" y="0"/>
                  </a:moveTo>
                  <a:lnTo>
                    <a:pt x="18" y="0"/>
                  </a:lnTo>
                  <a:lnTo>
                    <a:pt x="10" y="16"/>
                  </a:lnTo>
                  <a:lnTo>
                    <a:pt x="2" y="38"/>
                  </a:lnTo>
                  <a:lnTo>
                    <a:pt x="0" y="50"/>
                  </a:lnTo>
                  <a:lnTo>
                    <a:pt x="2" y="58"/>
                  </a:lnTo>
                  <a:lnTo>
                    <a:pt x="4" y="66"/>
                  </a:lnTo>
                  <a:lnTo>
                    <a:pt x="8" y="68"/>
                  </a:lnTo>
                  <a:lnTo>
                    <a:pt x="12" y="70"/>
                  </a:lnTo>
                  <a:lnTo>
                    <a:pt x="18" y="70"/>
                  </a:lnTo>
                  <a:lnTo>
                    <a:pt x="22" y="68"/>
                  </a:lnTo>
                  <a:lnTo>
                    <a:pt x="34" y="64"/>
                  </a:lnTo>
                  <a:lnTo>
                    <a:pt x="46" y="54"/>
                  </a:lnTo>
                  <a:lnTo>
                    <a:pt x="58" y="44"/>
                  </a:lnTo>
                  <a:lnTo>
                    <a:pt x="80" y="20"/>
                  </a:lnTo>
                  <a:lnTo>
                    <a:pt x="92" y="0"/>
                  </a:lnTo>
                  <a:lnTo>
                    <a:pt x="66" y="2"/>
                  </a:lnTo>
                  <a:lnTo>
                    <a:pt x="40" y="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39"/>
            <p:cNvSpPr/>
            <p:nvPr/>
          </p:nvSpPr>
          <p:spPr>
            <a:xfrm>
              <a:off x="2527300" y="4752975"/>
              <a:ext cx="146050" cy="123825"/>
            </a:xfrm>
            <a:custGeom>
              <a:avLst/>
              <a:gdLst/>
              <a:ahLst/>
              <a:cxnLst/>
              <a:rect l="l" t="t" r="r" b="b"/>
              <a:pathLst>
                <a:path w="92" h="78" extrusionOk="0">
                  <a:moveTo>
                    <a:pt x="0" y="40"/>
                  </a:moveTo>
                  <a:lnTo>
                    <a:pt x="0" y="40"/>
                  </a:lnTo>
                  <a:lnTo>
                    <a:pt x="2" y="48"/>
                  </a:lnTo>
                  <a:lnTo>
                    <a:pt x="4" y="54"/>
                  </a:lnTo>
                  <a:lnTo>
                    <a:pt x="8" y="62"/>
                  </a:lnTo>
                  <a:lnTo>
                    <a:pt x="14" y="68"/>
                  </a:lnTo>
                  <a:lnTo>
                    <a:pt x="22" y="72"/>
                  </a:lnTo>
                  <a:lnTo>
                    <a:pt x="28" y="76"/>
                  </a:lnTo>
                  <a:lnTo>
                    <a:pt x="38" y="78"/>
                  </a:lnTo>
                  <a:lnTo>
                    <a:pt x="46" y="78"/>
                  </a:lnTo>
                  <a:lnTo>
                    <a:pt x="56" y="78"/>
                  </a:lnTo>
                  <a:lnTo>
                    <a:pt x="64" y="76"/>
                  </a:lnTo>
                  <a:lnTo>
                    <a:pt x="72" y="72"/>
                  </a:lnTo>
                  <a:lnTo>
                    <a:pt x="80" y="68"/>
                  </a:lnTo>
                  <a:lnTo>
                    <a:pt x="84" y="62"/>
                  </a:lnTo>
                  <a:lnTo>
                    <a:pt x="90" y="54"/>
                  </a:lnTo>
                  <a:lnTo>
                    <a:pt x="92" y="48"/>
                  </a:lnTo>
                  <a:lnTo>
                    <a:pt x="92" y="40"/>
                  </a:lnTo>
                  <a:lnTo>
                    <a:pt x="92" y="32"/>
                  </a:lnTo>
                  <a:lnTo>
                    <a:pt x="90" y="24"/>
                  </a:lnTo>
                  <a:lnTo>
                    <a:pt x="84" y="18"/>
                  </a:lnTo>
                  <a:lnTo>
                    <a:pt x="80" y="12"/>
                  </a:lnTo>
                  <a:lnTo>
                    <a:pt x="72" y="8"/>
                  </a:lnTo>
                  <a:lnTo>
                    <a:pt x="64" y="4"/>
                  </a:lnTo>
                  <a:lnTo>
                    <a:pt x="56" y="2"/>
                  </a:lnTo>
                  <a:lnTo>
                    <a:pt x="46" y="0"/>
                  </a:lnTo>
                  <a:lnTo>
                    <a:pt x="38" y="2"/>
                  </a:lnTo>
                  <a:lnTo>
                    <a:pt x="28" y="4"/>
                  </a:lnTo>
                  <a:lnTo>
                    <a:pt x="22" y="8"/>
                  </a:lnTo>
                  <a:lnTo>
                    <a:pt x="14" y="12"/>
                  </a:lnTo>
                  <a:lnTo>
                    <a:pt x="8" y="18"/>
                  </a:lnTo>
                  <a:lnTo>
                    <a:pt x="4" y="24"/>
                  </a:lnTo>
                  <a:lnTo>
                    <a:pt x="2" y="3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BB86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39"/>
            <p:cNvSpPr/>
            <p:nvPr/>
          </p:nvSpPr>
          <p:spPr>
            <a:xfrm>
              <a:off x="2638425" y="4397375"/>
              <a:ext cx="866775" cy="739775"/>
            </a:xfrm>
            <a:custGeom>
              <a:avLst/>
              <a:gdLst/>
              <a:ahLst/>
              <a:cxnLst/>
              <a:rect l="l" t="t" r="r" b="b"/>
              <a:pathLst>
                <a:path w="546" h="466" extrusionOk="0">
                  <a:moveTo>
                    <a:pt x="0" y="234"/>
                  </a:moveTo>
                  <a:lnTo>
                    <a:pt x="0" y="234"/>
                  </a:lnTo>
                  <a:lnTo>
                    <a:pt x="0" y="256"/>
                  </a:lnTo>
                  <a:lnTo>
                    <a:pt x="4" y="280"/>
                  </a:lnTo>
                  <a:lnTo>
                    <a:pt x="12" y="302"/>
                  </a:lnTo>
                  <a:lnTo>
                    <a:pt x="20" y="324"/>
                  </a:lnTo>
                  <a:lnTo>
                    <a:pt x="32" y="344"/>
                  </a:lnTo>
                  <a:lnTo>
                    <a:pt x="46" y="362"/>
                  </a:lnTo>
                  <a:lnTo>
                    <a:pt x="62" y="380"/>
                  </a:lnTo>
                  <a:lnTo>
                    <a:pt x="80" y="398"/>
                  </a:lnTo>
                  <a:lnTo>
                    <a:pt x="98" y="412"/>
                  </a:lnTo>
                  <a:lnTo>
                    <a:pt x="120" y="426"/>
                  </a:lnTo>
                  <a:lnTo>
                    <a:pt x="142" y="438"/>
                  </a:lnTo>
                  <a:lnTo>
                    <a:pt x="166" y="448"/>
                  </a:lnTo>
                  <a:lnTo>
                    <a:pt x="192" y="454"/>
                  </a:lnTo>
                  <a:lnTo>
                    <a:pt x="218" y="460"/>
                  </a:lnTo>
                  <a:lnTo>
                    <a:pt x="244" y="464"/>
                  </a:lnTo>
                  <a:lnTo>
                    <a:pt x="272" y="466"/>
                  </a:lnTo>
                  <a:lnTo>
                    <a:pt x="300" y="464"/>
                  </a:lnTo>
                  <a:lnTo>
                    <a:pt x="328" y="460"/>
                  </a:lnTo>
                  <a:lnTo>
                    <a:pt x="354" y="454"/>
                  </a:lnTo>
                  <a:lnTo>
                    <a:pt x="378" y="448"/>
                  </a:lnTo>
                  <a:lnTo>
                    <a:pt x="402" y="438"/>
                  </a:lnTo>
                  <a:lnTo>
                    <a:pt x="426" y="426"/>
                  </a:lnTo>
                  <a:lnTo>
                    <a:pt x="446" y="412"/>
                  </a:lnTo>
                  <a:lnTo>
                    <a:pt x="466" y="398"/>
                  </a:lnTo>
                  <a:lnTo>
                    <a:pt x="484" y="380"/>
                  </a:lnTo>
                  <a:lnTo>
                    <a:pt x="498" y="362"/>
                  </a:lnTo>
                  <a:lnTo>
                    <a:pt x="512" y="344"/>
                  </a:lnTo>
                  <a:lnTo>
                    <a:pt x="524" y="324"/>
                  </a:lnTo>
                  <a:lnTo>
                    <a:pt x="534" y="302"/>
                  </a:lnTo>
                  <a:lnTo>
                    <a:pt x="540" y="280"/>
                  </a:lnTo>
                  <a:lnTo>
                    <a:pt x="544" y="256"/>
                  </a:lnTo>
                  <a:lnTo>
                    <a:pt x="546" y="234"/>
                  </a:lnTo>
                  <a:lnTo>
                    <a:pt x="544" y="210"/>
                  </a:lnTo>
                  <a:lnTo>
                    <a:pt x="540" y="186"/>
                  </a:lnTo>
                  <a:lnTo>
                    <a:pt x="534" y="164"/>
                  </a:lnTo>
                  <a:lnTo>
                    <a:pt x="524" y="142"/>
                  </a:lnTo>
                  <a:lnTo>
                    <a:pt x="512" y="122"/>
                  </a:lnTo>
                  <a:lnTo>
                    <a:pt x="498" y="104"/>
                  </a:lnTo>
                  <a:lnTo>
                    <a:pt x="484" y="86"/>
                  </a:lnTo>
                  <a:lnTo>
                    <a:pt x="466" y="68"/>
                  </a:lnTo>
                  <a:lnTo>
                    <a:pt x="446" y="54"/>
                  </a:lnTo>
                  <a:lnTo>
                    <a:pt x="426" y="40"/>
                  </a:lnTo>
                  <a:lnTo>
                    <a:pt x="402" y="28"/>
                  </a:lnTo>
                  <a:lnTo>
                    <a:pt x="378" y="18"/>
                  </a:lnTo>
                  <a:lnTo>
                    <a:pt x="354" y="12"/>
                  </a:lnTo>
                  <a:lnTo>
                    <a:pt x="328" y="6"/>
                  </a:lnTo>
                  <a:lnTo>
                    <a:pt x="300" y="2"/>
                  </a:lnTo>
                  <a:lnTo>
                    <a:pt x="272" y="0"/>
                  </a:lnTo>
                  <a:lnTo>
                    <a:pt x="244" y="2"/>
                  </a:lnTo>
                  <a:lnTo>
                    <a:pt x="218" y="6"/>
                  </a:lnTo>
                  <a:lnTo>
                    <a:pt x="192" y="12"/>
                  </a:lnTo>
                  <a:lnTo>
                    <a:pt x="166" y="18"/>
                  </a:lnTo>
                  <a:lnTo>
                    <a:pt x="142" y="28"/>
                  </a:lnTo>
                  <a:lnTo>
                    <a:pt x="120" y="40"/>
                  </a:lnTo>
                  <a:lnTo>
                    <a:pt x="98" y="54"/>
                  </a:lnTo>
                  <a:lnTo>
                    <a:pt x="80" y="68"/>
                  </a:lnTo>
                  <a:lnTo>
                    <a:pt x="62" y="86"/>
                  </a:lnTo>
                  <a:lnTo>
                    <a:pt x="46" y="104"/>
                  </a:lnTo>
                  <a:lnTo>
                    <a:pt x="32" y="122"/>
                  </a:lnTo>
                  <a:lnTo>
                    <a:pt x="20" y="142"/>
                  </a:lnTo>
                  <a:lnTo>
                    <a:pt x="12" y="164"/>
                  </a:lnTo>
                  <a:lnTo>
                    <a:pt x="4" y="186"/>
                  </a:lnTo>
                  <a:lnTo>
                    <a:pt x="0" y="210"/>
                  </a:lnTo>
                  <a:lnTo>
                    <a:pt x="0" y="234"/>
                  </a:lnTo>
                  <a:close/>
                </a:path>
              </a:pathLst>
            </a:custGeom>
            <a:solidFill>
              <a:srgbClr val="BB86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39"/>
            <p:cNvSpPr/>
            <p:nvPr/>
          </p:nvSpPr>
          <p:spPr>
            <a:xfrm>
              <a:off x="2946400" y="4883150"/>
              <a:ext cx="238125" cy="127000"/>
            </a:xfrm>
            <a:custGeom>
              <a:avLst/>
              <a:gdLst/>
              <a:ahLst/>
              <a:cxnLst/>
              <a:rect l="l" t="t" r="r" b="b"/>
              <a:pathLst>
                <a:path w="150" h="80" extrusionOk="0">
                  <a:moveTo>
                    <a:pt x="74" y="12"/>
                  </a:moveTo>
                  <a:lnTo>
                    <a:pt x="74" y="12"/>
                  </a:lnTo>
                  <a:lnTo>
                    <a:pt x="96" y="12"/>
                  </a:lnTo>
                  <a:lnTo>
                    <a:pt x="114" y="10"/>
                  </a:lnTo>
                  <a:lnTo>
                    <a:pt x="134" y="6"/>
                  </a:lnTo>
                  <a:lnTo>
                    <a:pt x="150" y="0"/>
                  </a:lnTo>
                  <a:lnTo>
                    <a:pt x="150" y="8"/>
                  </a:lnTo>
                  <a:lnTo>
                    <a:pt x="148" y="22"/>
                  </a:lnTo>
                  <a:lnTo>
                    <a:pt x="144" y="36"/>
                  </a:lnTo>
                  <a:lnTo>
                    <a:pt x="136" y="48"/>
                  </a:lnTo>
                  <a:lnTo>
                    <a:pt x="128" y="58"/>
                  </a:lnTo>
                  <a:lnTo>
                    <a:pt x="116" y="68"/>
                  </a:lnTo>
                  <a:lnTo>
                    <a:pt x="104" y="74"/>
                  </a:lnTo>
                  <a:lnTo>
                    <a:pt x="90" y="78"/>
                  </a:lnTo>
                  <a:lnTo>
                    <a:pt x="74" y="80"/>
                  </a:lnTo>
                  <a:lnTo>
                    <a:pt x="60" y="78"/>
                  </a:lnTo>
                  <a:lnTo>
                    <a:pt x="46" y="74"/>
                  </a:lnTo>
                  <a:lnTo>
                    <a:pt x="32" y="68"/>
                  </a:lnTo>
                  <a:lnTo>
                    <a:pt x="22" y="58"/>
                  </a:lnTo>
                  <a:lnTo>
                    <a:pt x="12" y="48"/>
                  </a:lnTo>
                  <a:lnTo>
                    <a:pt x="6" y="36"/>
                  </a:lnTo>
                  <a:lnTo>
                    <a:pt x="2" y="22"/>
                  </a:lnTo>
                  <a:lnTo>
                    <a:pt x="0" y="8"/>
                  </a:lnTo>
                  <a:lnTo>
                    <a:pt x="0" y="0"/>
                  </a:lnTo>
                  <a:lnTo>
                    <a:pt x="16" y="6"/>
                  </a:lnTo>
                  <a:lnTo>
                    <a:pt x="34" y="10"/>
                  </a:lnTo>
                  <a:lnTo>
                    <a:pt x="54" y="12"/>
                  </a:lnTo>
                  <a:lnTo>
                    <a:pt x="74" y="12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39"/>
            <p:cNvSpPr/>
            <p:nvPr/>
          </p:nvSpPr>
          <p:spPr>
            <a:xfrm>
              <a:off x="3209925" y="4841875"/>
              <a:ext cx="82550" cy="63500"/>
            </a:xfrm>
            <a:custGeom>
              <a:avLst/>
              <a:gdLst/>
              <a:ahLst/>
              <a:cxnLst/>
              <a:rect l="l" t="t" r="r" b="b"/>
              <a:pathLst>
                <a:path w="52" h="40" extrusionOk="0">
                  <a:moveTo>
                    <a:pt x="0" y="20"/>
                  </a:moveTo>
                  <a:lnTo>
                    <a:pt x="0" y="20"/>
                  </a:lnTo>
                  <a:lnTo>
                    <a:pt x="2" y="28"/>
                  </a:lnTo>
                  <a:lnTo>
                    <a:pt x="8" y="34"/>
                  </a:lnTo>
                  <a:lnTo>
                    <a:pt x="16" y="38"/>
                  </a:lnTo>
                  <a:lnTo>
                    <a:pt x="26" y="40"/>
                  </a:lnTo>
                  <a:lnTo>
                    <a:pt x="36" y="38"/>
                  </a:lnTo>
                  <a:lnTo>
                    <a:pt x="44" y="34"/>
                  </a:lnTo>
                  <a:lnTo>
                    <a:pt x="50" y="28"/>
                  </a:lnTo>
                  <a:lnTo>
                    <a:pt x="52" y="20"/>
                  </a:lnTo>
                  <a:lnTo>
                    <a:pt x="50" y="12"/>
                  </a:lnTo>
                  <a:lnTo>
                    <a:pt x="44" y="6"/>
                  </a:lnTo>
                  <a:lnTo>
                    <a:pt x="36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2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B865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39"/>
            <p:cNvSpPr/>
            <p:nvPr/>
          </p:nvSpPr>
          <p:spPr>
            <a:xfrm>
              <a:off x="2835275" y="4854575"/>
              <a:ext cx="85725" cy="60325"/>
            </a:xfrm>
            <a:custGeom>
              <a:avLst/>
              <a:gdLst/>
              <a:ahLst/>
              <a:cxnLst/>
              <a:rect l="l" t="t" r="r" b="b"/>
              <a:pathLst>
                <a:path w="54" h="38" extrusionOk="0">
                  <a:moveTo>
                    <a:pt x="0" y="20"/>
                  </a:moveTo>
                  <a:lnTo>
                    <a:pt x="0" y="20"/>
                  </a:lnTo>
                  <a:lnTo>
                    <a:pt x="2" y="28"/>
                  </a:lnTo>
                  <a:lnTo>
                    <a:pt x="8" y="34"/>
                  </a:lnTo>
                  <a:lnTo>
                    <a:pt x="16" y="38"/>
                  </a:lnTo>
                  <a:lnTo>
                    <a:pt x="28" y="38"/>
                  </a:lnTo>
                  <a:lnTo>
                    <a:pt x="38" y="38"/>
                  </a:lnTo>
                  <a:lnTo>
                    <a:pt x="46" y="34"/>
                  </a:lnTo>
                  <a:lnTo>
                    <a:pt x="52" y="28"/>
                  </a:lnTo>
                  <a:lnTo>
                    <a:pt x="54" y="20"/>
                  </a:lnTo>
                  <a:lnTo>
                    <a:pt x="52" y="12"/>
                  </a:lnTo>
                  <a:lnTo>
                    <a:pt x="46" y="6"/>
                  </a:lnTo>
                  <a:lnTo>
                    <a:pt x="38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2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B865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39"/>
            <p:cNvSpPr/>
            <p:nvPr/>
          </p:nvSpPr>
          <p:spPr>
            <a:xfrm>
              <a:off x="3000375" y="4968875"/>
              <a:ext cx="123825" cy="41275"/>
            </a:xfrm>
            <a:custGeom>
              <a:avLst/>
              <a:gdLst/>
              <a:ahLst/>
              <a:cxnLst/>
              <a:rect l="l" t="t" r="r" b="b"/>
              <a:pathLst>
                <a:path w="78" h="26" extrusionOk="0">
                  <a:moveTo>
                    <a:pt x="38" y="0"/>
                  </a:moveTo>
                  <a:lnTo>
                    <a:pt x="38" y="0"/>
                  </a:lnTo>
                  <a:lnTo>
                    <a:pt x="50" y="2"/>
                  </a:lnTo>
                  <a:lnTo>
                    <a:pt x="60" y="4"/>
                  </a:lnTo>
                  <a:lnTo>
                    <a:pt x="70" y="10"/>
                  </a:lnTo>
                  <a:lnTo>
                    <a:pt x="78" y="16"/>
                  </a:lnTo>
                  <a:lnTo>
                    <a:pt x="70" y="20"/>
                  </a:lnTo>
                  <a:lnTo>
                    <a:pt x="60" y="24"/>
                  </a:lnTo>
                  <a:lnTo>
                    <a:pt x="50" y="26"/>
                  </a:lnTo>
                  <a:lnTo>
                    <a:pt x="40" y="26"/>
                  </a:lnTo>
                  <a:lnTo>
                    <a:pt x="30" y="26"/>
                  </a:lnTo>
                  <a:lnTo>
                    <a:pt x="18" y="22"/>
                  </a:lnTo>
                  <a:lnTo>
                    <a:pt x="8" y="20"/>
                  </a:lnTo>
                  <a:lnTo>
                    <a:pt x="0" y="14"/>
                  </a:lnTo>
                  <a:lnTo>
                    <a:pt x="8" y="8"/>
                  </a:lnTo>
                  <a:lnTo>
                    <a:pt x="16" y="4"/>
                  </a:lnTo>
                  <a:lnTo>
                    <a:pt x="26" y="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BF494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39"/>
            <p:cNvSpPr/>
            <p:nvPr/>
          </p:nvSpPr>
          <p:spPr>
            <a:xfrm>
              <a:off x="3022600" y="4829175"/>
              <a:ext cx="69850" cy="31750"/>
            </a:xfrm>
            <a:custGeom>
              <a:avLst/>
              <a:gdLst/>
              <a:ahLst/>
              <a:cxnLst/>
              <a:rect l="l" t="t" r="r" b="b"/>
              <a:pathLst>
                <a:path w="44" h="20" extrusionOk="0">
                  <a:moveTo>
                    <a:pt x="22" y="8"/>
                  </a:moveTo>
                  <a:lnTo>
                    <a:pt x="22" y="8"/>
                  </a:lnTo>
                  <a:lnTo>
                    <a:pt x="30" y="10"/>
                  </a:lnTo>
                  <a:lnTo>
                    <a:pt x="34" y="12"/>
                  </a:lnTo>
                  <a:lnTo>
                    <a:pt x="38" y="18"/>
                  </a:lnTo>
                  <a:lnTo>
                    <a:pt x="44" y="16"/>
                  </a:lnTo>
                  <a:lnTo>
                    <a:pt x="40" y="8"/>
                  </a:lnTo>
                  <a:lnTo>
                    <a:pt x="32" y="4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18" y="2"/>
                  </a:lnTo>
                  <a:lnTo>
                    <a:pt x="12" y="4"/>
                  </a:lnTo>
                  <a:lnTo>
                    <a:pt x="6" y="8"/>
                  </a:lnTo>
                  <a:lnTo>
                    <a:pt x="0" y="16"/>
                  </a:lnTo>
                  <a:lnTo>
                    <a:pt x="6" y="20"/>
                  </a:lnTo>
                  <a:lnTo>
                    <a:pt x="10" y="14"/>
                  </a:lnTo>
                  <a:lnTo>
                    <a:pt x="16" y="10"/>
                  </a:lnTo>
                  <a:lnTo>
                    <a:pt x="20" y="8"/>
                  </a:lnTo>
                  <a:lnTo>
                    <a:pt x="22" y="8"/>
                  </a:lnTo>
                  <a:close/>
                </a:path>
              </a:pathLst>
            </a:custGeom>
            <a:solidFill>
              <a:srgbClr val="B865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39"/>
            <p:cNvSpPr/>
            <p:nvPr/>
          </p:nvSpPr>
          <p:spPr>
            <a:xfrm>
              <a:off x="2568575" y="4781550"/>
              <a:ext cx="60325" cy="66675"/>
            </a:xfrm>
            <a:custGeom>
              <a:avLst/>
              <a:gdLst/>
              <a:ahLst/>
              <a:cxnLst/>
              <a:rect l="l" t="t" r="r" b="b"/>
              <a:pathLst>
                <a:path w="38" h="42" extrusionOk="0">
                  <a:moveTo>
                    <a:pt x="30" y="42"/>
                  </a:moveTo>
                  <a:lnTo>
                    <a:pt x="30" y="42"/>
                  </a:lnTo>
                  <a:lnTo>
                    <a:pt x="30" y="40"/>
                  </a:lnTo>
                  <a:lnTo>
                    <a:pt x="18" y="38"/>
                  </a:lnTo>
                  <a:lnTo>
                    <a:pt x="10" y="34"/>
                  </a:lnTo>
                  <a:lnTo>
                    <a:pt x="6" y="28"/>
                  </a:lnTo>
                  <a:lnTo>
                    <a:pt x="4" y="22"/>
                  </a:lnTo>
                  <a:lnTo>
                    <a:pt x="4" y="18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0" y="4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2" y="12"/>
                  </a:lnTo>
                  <a:lnTo>
                    <a:pt x="34" y="18"/>
                  </a:lnTo>
                  <a:lnTo>
                    <a:pt x="34" y="20"/>
                  </a:lnTo>
                  <a:lnTo>
                    <a:pt x="30" y="24"/>
                  </a:lnTo>
                  <a:lnTo>
                    <a:pt x="24" y="26"/>
                  </a:lnTo>
                  <a:lnTo>
                    <a:pt x="20" y="24"/>
                  </a:lnTo>
                  <a:lnTo>
                    <a:pt x="18" y="22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6" y="16"/>
                  </a:lnTo>
                  <a:lnTo>
                    <a:pt x="14" y="20"/>
                  </a:lnTo>
                  <a:lnTo>
                    <a:pt x="16" y="24"/>
                  </a:lnTo>
                  <a:lnTo>
                    <a:pt x="20" y="28"/>
                  </a:lnTo>
                  <a:lnTo>
                    <a:pt x="24" y="28"/>
                  </a:lnTo>
                  <a:lnTo>
                    <a:pt x="32" y="28"/>
                  </a:lnTo>
                  <a:lnTo>
                    <a:pt x="36" y="22"/>
                  </a:lnTo>
                  <a:lnTo>
                    <a:pt x="38" y="18"/>
                  </a:lnTo>
                  <a:lnTo>
                    <a:pt x="36" y="12"/>
                  </a:lnTo>
                  <a:lnTo>
                    <a:pt x="32" y="6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8" y="6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2" y="30"/>
                  </a:lnTo>
                  <a:lnTo>
                    <a:pt x="8" y="36"/>
                  </a:lnTo>
                  <a:lnTo>
                    <a:pt x="16" y="40"/>
                  </a:lnTo>
                  <a:lnTo>
                    <a:pt x="28" y="42"/>
                  </a:lnTo>
                  <a:lnTo>
                    <a:pt x="30" y="42"/>
                  </a:lnTo>
                  <a:close/>
                </a:path>
              </a:pathLst>
            </a:custGeom>
            <a:solidFill>
              <a:srgbClr val="B865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39"/>
            <p:cNvSpPr/>
            <p:nvPr/>
          </p:nvSpPr>
          <p:spPr>
            <a:xfrm>
              <a:off x="3454400" y="4752975"/>
              <a:ext cx="146050" cy="123825"/>
            </a:xfrm>
            <a:custGeom>
              <a:avLst/>
              <a:gdLst/>
              <a:ahLst/>
              <a:cxnLst/>
              <a:rect l="l" t="t" r="r" b="b"/>
              <a:pathLst>
                <a:path w="92" h="78" extrusionOk="0">
                  <a:moveTo>
                    <a:pt x="92" y="40"/>
                  </a:moveTo>
                  <a:lnTo>
                    <a:pt x="92" y="40"/>
                  </a:lnTo>
                  <a:lnTo>
                    <a:pt x="90" y="48"/>
                  </a:lnTo>
                  <a:lnTo>
                    <a:pt x="88" y="54"/>
                  </a:lnTo>
                  <a:lnTo>
                    <a:pt x="84" y="62"/>
                  </a:lnTo>
                  <a:lnTo>
                    <a:pt x="78" y="68"/>
                  </a:lnTo>
                  <a:lnTo>
                    <a:pt x="72" y="72"/>
                  </a:lnTo>
                  <a:lnTo>
                    <a:pt x="64" y="76"/>
                  </a:lnTo>
                  <a:lnTo>
                    <a:pt x="54" y="78"/>
                  </a:lnTo>
                  <a:lnTo>
                    <a:pt x="46" y="78"/>
                  </a:lnTo>
                  <a:lnTo>
                    <a:pt x="36" y="78"/>
                  </a:lnTo>
                  <a:lnTo>
                    <a:pt x="28" y="76"/>
                  </a:lnTo>
                  <a:lnTo>
                    <a:pt x="20" y="72"/>
                  </a:lnTo>
                  <a:lnTo>
                    <a:pt x="14" y="68"/>
                  </a:lnTo>
                  <a:lnTo>
                    <a:pt x="8" y="62"/>
                  </a:lnTo>
                  <a:lnTo>
                    <a:pt x="4" y="54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4" y="24"/>
                  </a:lnTo>
                  <a:lnTo>
                    <a:pt x="8" y="18"/>
                  </a:lnTo>
                  <a:lnTo>
                    <a:pt x="14" y="12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6" y="2"/>
                  </a:lnTo>
                  <a:lnTo>
                    <a:pt x="46" y="0"/>
                  </a:lnTo>
                  <a:lnTo>
                    <a:pt x="54" y="2"/>
                  </a:lnTo>
                  <a:lnTo>
                    <a:pt x="64" y="4"/>
                  </a:lnTo>
                  <a:lnTo>
                    <a:pt x="72" y="8"/>
                  </a:lnTo>
                  <a:lnTo>
                    <a:pt x="78" y="12"/>
                  </a:lnTo>
                  <a:lnTo>
                    <a:pt x="84" y="18"/>
                  </a:lnTo>
                  <a:lnTo>
                    <a:pt x="88" y="24"/>
                  </a:lnTo>
                  <a:lnTo>
                    <a:pt x="90" y="32"/>
                  </a:lnTo>
                  <a:lnTo>
                    <a:pt x="92" y="40"/>
                  </a:lnTo>
                  <a:close/>
                </a:path>
              </a:pathLst>
            </a:custGeom>
            <a:solidFill>
              <a:srgbClr val="BB86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39"/>
            <p:cNvSpPr/>
            <p:nvPr/>
          </p:nvSpPr>
          <p:spPr>
            <a:xfrm>
              <a:off x="3498850" y="4781550"/>
              <a:ext cx="60325" cy="66675"/>
            </a:xfrm>
            <a:custGeom>
              <a:avLst/>
              <a:gdLst/>
              <a:ahLst/>
              <a:cxnLst/>
              <a:rect l="l" t="t" r="r" b="b"/>
              <a:pathLst>
                <a:path w="38" h="42" extrusionOk="0">
                  <a:moveTo>
                    <a:pt x="8" y="42"/>
                  </a:moveTo>
                  <a:lnTo>
                    <a:pt x="8" y="42"/>
                  </a:lnTo>
                  <a:lnTo>
                    <a:pt x="10" y="40"/>
                  </a:lnTo>
                  <a:lnTo>
                    <a:pt x="20" y="38"/>
                  </a:lnTo>
                  <a:lnTo>
                    <a:pt x="28" y="34"/>
                  </a:lnTo>
                  <a:lnTo>
                    <a:pt x="34" y="28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4"/>
                  </a:lnTo>
                  <a:lnTo>
                    <a:pt x="28" y="10"/>
                  </a:lnTo>
                  <a:lnTo>
                    <a:pt x="24" y="6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8" y="8"/>
                  </a:lnTo>
                  <a:lnTo>
                    <a:pt x="6" y="12"/>
                  </a:lnTo>
                  <a:lnTo>
                    <a:pt x="4" y="18"/>
                  </a:lnTo>
                  <a:lnTo>
                    <a:pt x="6" y="20"/>
                  </a:lnTo>
                  <a:lnTo>
                    <a:pt x="8" y="24"/>
                  </a:lnTo>
                  <a:lnTo>
                    <a:pt x="14" y="26"/>
                  </a:lnTo>
                  <a:lnTo>
                    <a:pt x="18" y="24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0" y="18"/>
                  </a:lnTo>
                  <a:lnTo>
                    <a:pt x="20" y="16"/>
                  </a:lnTo>
                  <a:lnTo>
                    <a:pt x="22" y="16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18" y="28"/>
                  </a:lnTo>
                  <a:lnTo>
                    <a:pt x="14" y="28"/>
                  </a:lnTo>
                  <a:lnTo>
                    <a:pt x="8" y="28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32" y="6"/>
                  </a:lnTo>
                  <a:lnTo>
                    <a:pt x="34" y="12"/>
                  </a:lnTo>
                  <a:lnTo>
                    <a:pt x="38" y="16"/>
                  </a:lnTo>
                  <a:lnTo>
                    <a:pt x="38" y="22"/>
                  </a:lnTo>
                  <a:lnTo>
                    <a:pt x="36" y="30"/>
                  </a:lnTo>
                  <a:lnTo>
                    <a:pt x="30" y="36"/>
                  </a:lnTo>
                  <a:lnTo>
                    <a:pt x="22" y="40"/>
                  </a:lnTo>
                  <a:lnTo>
                    <a:pt x="10" y="42"/>
                  </a:lnTo>
                  <a:lnTo>
                    <a:pt x="8" y="42"/>
                  </a:lnTo>
                  <a:close/>
                </a:path>
              </a:pathLst>
            </a:custGeom>
            <a:solidFill>
              <a:srgbClr val="B865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39"/>
            <p:cNvSpPr/>
            <p:nvPr/>
          </p:nvSpPr>
          <p:spPr>
            <a:xfrm>
              <a:off x="2879725" y="4689475"/>
              <a:ext cx="104775" cy="136525"/>
            </a:xfrm>
            <a:custGeom>
              <a:avLst/>
              <a:gdLst/>
              <a:ahLst/>
              <a:cxnLst/>
              <a:rect l="l" t="t" r="r" b="b"/>
              <a:pathLst>
                <a:path w="66" h="86" extrusionOk="0">
                  <a:moveTo>
                    <a:pt x="66" y="42"/>
                  </a:moveTo>
                  <a:lnTo>
                    <a:pt x="66" y="42"/>
                  </a:lnTo>
                  <a:lnTo>
                    <a:pt x="64" y="52"/>
                  </a:lnTo>
                  <a:lnTo>
                    <a:pt x="62" y="60"/>
                  </a:lnTo>
                  <a:lnTo>
                    <a:pt x="60" y="66"/>
                  </a:lnTo>
                  <a:lnTo>
                    <a:pt x="56" y="72"/>
                  </a:lnTo>
                  <a:lnTo>
                    <a:pt x="50" y="78"/>
                  </a:lnTo>
                  <a:lnTo>
                    <a:pt x="46" y="82"/>
                  </a:lnTo>
                  <a:lnTo>
                    <a:pt x="40" y="84"/>
                  </a:lnTo>
                  <a:lnTo>
                    <a:pt x="32" y="86"/>
                  </a:lnTo>
                  <a:lnTo>
                    <a:pt x="26" y="84"/>
                  </a:lnTo>
                  <a:lnTo>
                    <a:pt x="20" y="82"/>
                  </a:lnTo>
                  <a:lnTo>
                    <a:pt x="14" y="78"/>
                  </a:lnTo>
                  <a:lnTo>
                    <a:pt x="8" y="72"/>
                  </a:lnTo>
                  <a:lnTo>
                    <a:pt x="4" y="66"/>
                  </a:lnTo>
                  <a:lnTo>
                    <a:pt x="2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4" y="18"/>
                  </a:lnTo>
                  <a:lnTo>
                    <a:pt x="8" y="12"/>
                  </a:lnTo>
                  <a:lnTo>
                    <a:pt x="14" y="8"/>
                  </a:lnTo>
                  <a:lnTo>
                    <a:pt x="20" y="4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6" y="4"/>
                  </a:lnTo>
                  <a:lnTo>
                    <a:pt x="50" y="8"/>
                  </a:lnTo>
                  <a:lnTo>
                    <a:pt x="56" y="12"/>
                  </a:lnTo>
                  <a:lnTo>
                    <a:pt x="60" y="18"/>
                  </a:lnTo>
                  <a:lnTo>
                    <a:pt x="62" y="26"/>
                  </a:lnTo>
                  <a:lnTo>
                    <a:pt x="64" y="34"/>
                  </a:lnTo>
                  <a:lnTo>
                    <a:pt x="66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39"/>
            <p:cNvSpPr/>
            <p:nvPr/>
          </p:nvSpPr>
          <p:spPr>
            <a:xfrm>
              <a:off x="2930525" y="4711700"/>
              <a:ext cx="31750" cy="44450"/>
            </a:xfrm>
            <a:custGeom>
              <a:avLst/>
              <a:gdLst/>
              <a:ahLst/>
              <a:cxnLst/>
              <a:rect l="l" t="t" r="r" b="b"/>
              <a:pathLst>
                <a:path w="20" h="28" extrusionOk="0">
                  <a:moveTo>
                    <a:pt x="20" y="14"/>
                  </a:moveTo>
                  <a:lnTo>
                    <a:pt x="20" y="14"/>
                  </a:lnTo>
                  <a:lnTo>
                    <a:pt x="20" y="20"/>
                  </a:lnTo>
                  <a:lnTo>
                    <a:pt x="18" y="24"/>
                  </a:lnTo>
                  <a:lnTo>
                    <a:pt x="14" y="26"/>
                  </a:lnTo>
                  <a:lnTo>
                    <a:pt x="10" y="28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39"/>
            <p:cNvSpPr/>
            <p:nvPr/>
          </p:nvSpPr>
          <p:spPr>
            <a:xfrm>
              <a:off x="3140075" y="4689475"/>
              <a:ext cx="107950" cy="136525"/>
            </a:xfrm>
            <a:custGeom>
              <a:avLst/>
              <a:gdLst/>
              <a:ahLst/>
              <a:cxnLst/>
              <a:rect l="l" t="t" r="r" b="b"/>
              <a:pathLst>
                <a:path w="68" h="86" extrusionOk="0">
                  <a:moveTo>
                    <a:pt x="68" y="42"/>
                  </a:moveTo>
                  <a:lnTo>
                    <a:pt x="68" y="42"/>
                  </a:lnTo>
                  <a:lnTo>
                    <a:pt x="66" y="52"/>
                  </a:lnTo>
                  <a:lnTo>
                    <a:pt x="64" y="60"/>
                  </a:lnTo>
                  <a:lnTo>
                    <a:pt x="62" y="66"/>
                  </a:lnTo>
                  <a:lnTo>
                    <a:pt x="58" y="72"/>
                  </a:lnTo>
                  <a:lnTo>
                    <a:pt x="52" y="78"/>
                  </a:lnTo>
                  <a:lnTo>
                    <a:pt x="46" y="82"/>
                  </a:lnTo>
                  <a:lnTo>
                    <a:pt x="40" y="84"/>
                  </a:lnTo>
                  <a:lnTo>
                    <a:pt x="34" y="86"/>
                  </a:lnTo>
                  <a:lnTo>
                    <a:pt x="28" y="84"/>
                  </a:lnTo>
                  <a:lnTo>
                    <a:pt x="20" y="82"/>
                  </a:lnTo>
                  <a:lnTo>
                    <a:pt x="16" y="78"/>
                  </a:lnTo>
                  <a:lnTo>
                    <a:pt x="10" y="72"/>
                  </a:lnTo>
                  <a:lnTo>
                    <a:pt x="6" y="66"/>
                  </a:lnTo>
                  <a:lnTo>
                    <a:pt x="4" y="60"/>
                  </a:lnTo>
                  <a:lnTo>
                    <a:pt x="2" y="5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26"/>
                  </a:lnTo>
                  <a:lnTo>
                    <a:pt x="6" y="18"/>
                  </a:lnTo>
                  <a:lnTo>
                    <a:pt x="10" y="12"/>
                  </a:lnTo>
                  <a:lnTo>
                    <a:pt x="16" y="8"/>
                  </a:lnTo>
                  <a:lnTo>
                    <a:pt x="20" y="4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6" y="4"/>
                  </a:lnTo>
                  <a:lnTo>
                    <a:pt x="52" y="8"/>
                  </a:lnTo>
                  <a:lnTo>
                    <a:pt x="58" y="12"/>
                  </a:lnTo>
                  <a:lnTo>
                    <a:pt x="62" y="18"/>
                  </a:lnTo>
                  <a:lnTo>
                    <a:pt x="64" y="26"/>
                  </a:lnTo>
                  <a:lnTo>
                    <a:pt x="66" y="34"/>
                  </a:lnTo>
                  <a:lnTo>
                    <a:pt x="68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39"/>
            <p:cNvSpPr/>
            <p:nvPr/>
          </p:nvSpPr>
          <p:spPr>
            <a:xfrm>
              <a:off x="3194050" y="4711700"/>
              <a:ext cx="31750" cy="44450"/>
            </a:xfrm>
            <a:custGeom>
              <a:avLst/>
              <a:gdLst/>
              <a:ahLst/>
              <a:cxnLst/>
              <a:rect l="l" t="t" r="r" b="b"/>
              <a:pathLst>
                <a:path w="20" h="28" extrusionOk="0">
                  <a:moveTo>
                    <a:pt x="20" y="14"/>
                  </a:moveTo>
                  <a:lnTo>
                    <a:pt x="20" y="14"/>
                  </a:lnTo>
                  <a:lnTo>
                    <a:pt x="18" y="20"/>
                  </a:lnTo>
                  <a:lnTo>
                    <a:pt x="16" y="24"/>
                  </a:lnTo>
                  <a:lnTo>
                    <a:pt x="14" y="26"/>
                  </a:lnTo>
                  <a:lnTo>
                    <a:pt x="10" y="28"/>
                  </a:lnTo>
                  <a:lnTo>
                    <a:pt x="6" y="26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8" y="8"/>
                  </a:lnTo>
                  <a:lnTo>
                    <a:pt x="2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39"/>
            <p:cNvSpPr txBox="1"/>
            <p:nvPr/>
          </p:nvSpPr>
          <p:spPr>
            <a:xfrm>
              <a:off x="2574925" y="5251450"/>
              <a:ext cx="336550" cy="231775"/>
            </a:xfrm>
            <a:prstGeom prst="rect">
              <a:avLst/>
            </a:prstGeom>
            <a:solidFill>
              <a:srgbClr val="46C7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39"/>
            <p:cNvSpPr/>
            <p:nvPr/>
          </p:nvSpPr>
          <p:spPr>
            <a:xfrm>
              <a:off x="2597150" y="5422900"/>
              <a:ext cx="130175" cy="95250"/>
            </a:xfrm>
            <a:custGeom>
              <a:avLst/>
              <a:gdLst/>
              <a:ahLst/>
              <a:cxnLst/>
              <a:rect l="l" t="t" r="r" b="b"/>
              <a:pathLst>
                <a:path w="82" h="60" extrusionOk="0">
                  <a:moveTo>
                    <a:pt x="14" y="48"/>
                  </a:moveTo>
                  <a:lnTo>
                    <a:pt x="14" y="48"/>
                  </a:lnTo>
                  <a:lnTo>
                    <a:pt x="8" y="36"/>
                  </a:lnTo>
                  <a:lnTo>
                    <a:pt x="4" y="30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4" y="18"/>
                  </a:lnTo>
                  <a:lnTo>
                    <a:pt x="10" y="18"/>
                  </a:lnTo>
                  <a:lnTo>
                    <a:pt x="16" y="20"/>
                  </a:lnTo>
                  <a:lnTo>
                    <a:pt x="20" y="24"/>
                  </a:lnTo>
                  <a:lnTo>
                    <a:pt x="24" y="28"/>
                  </a:lnTo>
                  <a:lnTo>
                    <a:pt x="24" y="20"/>
                  </a:lnTo>
                  <a:lnTo>
                    <a:pt x="24" y="12"/>
                  </a:lnTo>
                  <a:lnTo>
                    <a:pt x="28" y="6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0" y="2"/>
                  </a:lnTo>
                  <a:lnTo>
                    <a:pt x="44" y="6"/>
                  </a:lnTo>
                  <a:lnTo>
                    <a:pt x="44" y="14"/>
                  </a:lnTo>
                  <a:lnTo>
                    <a:pt x="44" y="20"/>
                  </a:lnTo>
                  <a:lnTo>
                    <a:pt x="46" y="16"/>
                  </a:lnTo>
                  <a:lnTo>
                    <a:pt x="46" y="14"/>
                  </a:lnTo>
                  <a:lnTo>
                    <a:pt x="52" y="10"/>
                  </a:lnTo>
                  <a:lnTo>
                    <a:pt x="60" y="8"/>
                  </a:lnTo>
                  <a:lnTo>
                    <a:pt x="66" y="8"/>
                  </a:lnTo>
                  <a:lnTo>
                    <a:pt x="68" y="12"/>
                  </a:lnTo>
                  <a:lnTo>
                    <a:pt x="68" y="14"/>
                  </a:lnTo>
                  <a:lnTo>
                    <a:pt x="68" y="20"/>
                  </a:lnTo>
                  <a:lnTo>
                    <a:pt x="62" y="32"/>
                  </a:lnTo>
                  <a:lnTo>
                    <a:pt x="68" y="30"/>
                  </a:lnTo>
                  <a:lnTo>
                    <a:pt x="72" y="30"/>
                  </a:lnTo>
                  <a:lnTo>
                    <a:pt x="76" y="30"/>
                  </a:lnTo>
                  <a:lnTo>
                    <a:pt x="80" y="34"/>
                  </a:lnTo>
                  <a:lnTo>
                    <a:pt x="82" y="38"/>
                  </a:lnTo>
                  <a:lnTo>
                    <a:pt x="80" y="44"/>
                  </a:lnTo>
                  <a:lnTo>
                    <a:pt x="74" y="46"/>
                  </a:lnTo>
                  <a:lnTo>
                    <a:pt x="66" y="52"/>
                  </a:lnTo>
                  <a:lnTo>
                    <a:pt x="54" y="58"/>
                  </a:lnTo>
                  <a:lnTo>
                    <a:pt x="44" y="60"/>
                  </a:lnTo>
                  <a:lnTo>
                    <a:pt x="36" y="60"/>
                  </a:lnTo>
                  <a:lnTo>
                    <a:pt x="28" y="58"/>
                  </a:lnTo>
                  <a:lnTo>
                    <a:pt x="18" y="52"/>
                  </a:lnTo>
                  <a:lnTo>
                    <a:pt x="14" y="48"/>
                  </a:lnTo>
                  <a:close/>
                </a:path>
              </a:pathLst>
            </a:custGeom>
            <a:solidFill>
              <a:srgbClr val="BB86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39"/>
            <p:cNvSpPr/>
            <p:nvPr/>
          </p:nvSpPr>
          <p:spPr>
            <a:xfrm>
              <a:off x="3028950" y="5197475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0" y="14"/>
                  </a:moveTo>
                  <a:lnTo>
                    <a:pt x="0" y="14"/>
                  </a:lnTo>
                  <a:lnTo>
                    <a:pt x="0" y="18"/>
                  </a:lnTo>
                  <a:lnTo>
                    <a:pt x="4" y="24"/>
                  </a:lnTo>
                  <a:lnTo>
                    <a:pt x="8" y="26"/>
                  </a:lnTo>
                  <a:lnTo>
                    <a:pt x="14" y="28"/>
                  </a:lnTo>
                  <a:lnTo>
                    <a:pt x="20" y="26"/>
                  </a:lnTo>
                  <a:lnTo>
                    <a:pt x="24" y="24"/>
                  </a:lnTo>
                  <a:lnTo>
                    <a:pt x="26" y="18"/>
                  </a:lnTo>
                  <a:lnTo>
                    <a:pt x="28" y="14"/>
                  </a:lnTo>
                  <a:lnTo>
                    <a:pt x="26" y="8"/>
                  </a:lnTo>
                  <a:lnTo>
                    <a:pt x="24" y="4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3" name="Google Shape;2463;p39"/>
            <p:cNvSpPr/>
            <p:nvPr/>
          </p:nvSpPr>
          <p:spPr>
            <a:xfrm>
              <a:off x="3028950" y="5286375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0" y="14"/>
                  </a:moveTo>
                  <a:lnTo>
                    <a:pt x="0" y="14"/>
                  </a:lnTo>
                  <a:lnTo>
                    <a:pt x="0" y="20"/>
                  </a:lnTo>
                  <a:lnTo>
                    <a:pt x="4" y="24"/>
                  </a:lnTo>
                  <a:lnTo>
                    <a:pt x="8" y="28"/>
                  </a:lnTo>
                  <a:lnTo>
                    <a:pt x="14" y="28"/>
                  </a:lnTo>
                  <a:lnTo>
                    <a:pt x="20" y="28"/>
                  </a:lnTo>
                  <a:lnTo>
                    <a:pt x="24" y="24"/>
                  </a:lnTo>
                  <a:lnTo>
                    <a:pt x="26" y="20"/>
                  </a:lnTo>
                  <a:lnTo>
                    <a:pt x="28" y="14"/>
                  </a:lnTo>
                  <a:lnTo>
                    <a:pt x="26" y="8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4" name="Google Shape;2464;p39"/>
            <p:cNvSpPr/>
            <p:nvPr/>
          </p:nvSpPr>
          <p:spPr>
            <a:xfrm>
              <a:off x="2514600" y="4232275"/>
              <a:ext cx="603250" cy="517525"/>
            </a:xfrm>
            <a:custGeom>
              <a:avLst/>
              <a:gdLst/>
              <a:ahLst/>
              <a:cxnLst/>
              <a:rect l="l" t="t" r="r" b="b"/>
              <a:pathLst>
                <a:path w="380" h="326" extrusionOk="0">
                  <a:moveTo>
                    <a:pt x="342" y="0"/>
                  </a:moveTo>
                  <a:lnTo>
                    <a:pt x="342" y="0"/>
                  </a:lnTo>
                  <a:lnTo>
                    <a:pt x="330" y="2"/>
                  </a:lnTo>
                  <a:lnTo>
                    <a:pt x="320" y="6"/>
                  </a:lnTo>
                  <a:lnTo>
                    <a:pt x="312" y="16"/>
                  </a:lnTo>
                  <a:lnTo>
                    <a:pt x="306" y="26"/>
                  </a:lnTo>
                  <a:lnTo>
                    <a:pt x="300" y="18"/>
                  </a:lnTo>
                  <a:lnTo>
                    <a:pt x="292" y="12"/>
                  </a:lnTo>
                  <a:lnTo>
                    <a:pt x="284" y="6"/>
                  </a:lnTo>
                  <a:lnTo>
                    <a:pt x="272" y="6"/>
                  </a:lnTo>
                  <a:lnTo>
                    <a:pt x="260" y="8"/>
                  </a:lnTo>
                  <a:lnTo>
                    <a:pt x="250" y="12"/>
                  </a:lnTo>
                  <a:lnTo>
                    <a:pt x="242" y="20"/>
                  </a:lnTo>
                  <a:lnTo>
                    <a:pt x="236" y="32"/>
                  </a:lnTo>
                  <a:lnTo>
                    <a:pt x="232" y="26"/>
                  </a:lnTo>
                  <a:lnTo>
                    <a:pt x="224" y="22"/>
                  </a:lnTo>
                  <a:lnTo>
                    <a:pt x="218" y="20"/>
                  </a:lnTo>
                  <a:lnTo>
                    <a:pt x="210" y="20"/>
                  </a:lnTo>
                  <a:lnTo>
                    <a:pt x="202" y="20"/>
                  </a:lnTo>
                  <a:lnTo>
                    <a:pt x="196" y="22"/>
                  </a:lnTo>
                  <a:lnTo>
                    <a:pt x="190" y="26"/>
                  </a:lnTo>
                  <a:lnTo>
                    <a:pt x="184" y="30"/>
                  </a:lnTo>
                  <a:lnTo>
                    <a:pt x="176" y="40"/>
                  </a:lnTo>
                  <a:lnTo>
                    <a:pt x="174" y="46"/>
                  </a:lnTo>
                  <a:lnTo>
                    <a:pt x="172" y="52"/>
                  </a:lnTo>
                  <a:lnTo>
                    <a:pt x="164" y="50"/>
                  </a:lnTo>
                  <a:lnTo>
                    <a:pt x="154" y="48"/>
                  </a:lnTo>
                  <a:lnTo>
                    <a:pt x="146" y="48"/>
                  </a:lnTo>
                  <a:lnTo>
                    <a:pt x="140" y="52"/>
                  </a:lnTo>
                  <a:lnTo>
                    <a:pt x="132" y="54"/>
                  </a:lnTo>
                  <a:lnTo>
                    <a:pt x="128" y="60"/>
                  </a:lnTo>
                  <a:lnTo>
                    <a:pt x="122" y="64"/>
                  </a:lnTo>
                  <a:lnTo>
                    <a:pt x="118" y="72"/>
                  </a:lnTo>
                  <a:lnTo>
                    <a:pt x="116" y="78"/>
                  </a:lnTo>
                  <a:lnTo>
                    <a:pt x="116" y="86"/>
                  </a:lnTo>
                  <a:lnTo>
                    <a:pt x="116" y="90"/>
                  </a:lnTo>
                  <a:lnTo>
                    <a:pt x="108" y="86"/>
                  </a:lnTo>
                  <a:lnTo>
                    <a:pt x="96" y="84"/>
                  </a:lnTo>
                  <a:lnTo>
                    <a:pt x="90" y="86"/>
                  </a:lnTo>
                  <a:lnTo>
                    <a:pt x="82" y="88"/>
                  </a:lnTo>
                  <a:lnTo>
                    <a:pt x="76" y="92"/>
                  </a:lnTo>
                  <a:lnTo>
                    <a:pt x="70" y="96"/>
                  </a:lnTo>
                  <a:lnTo>
                    <a:pt x="66" y="102"/>
                  </a:lnTo>
                  <a:lnTo>
                    <a:pt x="62" y="108"/>
                  </a:lnTo>
                  <a:lnTo>
                    <a:pt x="60" y="114"/>
                  </a:lnTo>
                  <a:lnTo>
                    <a:pt x="58" y="122"/>
                  </a:lnTo>
                  <a:lnTo>
                    <a:pt x="60" y="130"/>
                  </a:lnTo>
                  <a:lnTo>
                    <a:pt x="62" y="136"/>
                  </a:lnTo>
                  <a:lnTo>
                    <a:pt x="52" y="136"/>
                  </a:lnTo>
                  <a:lnTo>
                    <a:pt x="44" y="136"/>
                  </a:lnTo>
                  <a:lnTo>
                    <a:pt x="38" y="138"/>
                  </a:lnTo>
                  <a:lnTo>
                    <a:pt x="32" y="142"/>
                  </a:lnTo>
                  <a:lnTo>
                    <a:pt x="26" y="146"/>
                  </a:lnTo>
                  <a:lnTo>
                    <a:pt x="22" y="152"/>
                  </a:lnTo>
                  <a:lnTo>
                    <a:pt x="18" y="158"/>
                  </a:lnTo>
                  <a:lnTo>
                    <a:pt x="16" y="166"/>
                  </a:lnTo>
                  <a:lnTo>
                    <a:pt x="14" y="174"/>
                  </a:lnTo>
                  <a:lnTo>
                    <a:pt x="16" y="182"/>
                  </a:lnTo>
                  <a:lnTo>
                    <a:pt x="18" y="190"/>
                  </a:lnTo>
                  <a:lnTo>
                    <a:pt x="22" y="196"/>
                  </a:lnTo>
                  <a:lnTo>
                    <a:pt x="28" y="202"/>
                  </a:lnTo>
                  <a:lnTo>
                    <a:pt x="16" y="206"/>
                  </a:lnTo>
                  <a:lnTo>
                    <a:pt x="8" y="216"/>
                  </a:lnTo>
                  <a:lnTo>
                    <a:pt x="2" y="226"/>
                  </a:lnTo>
                  <a:lnTo>
                    <a:pt x="0" y="238"/>
                  </a:lnTo>
                  <a:lnTo>
                    <a:pt x="2" y="246"/>
                  </a:lnTo>
                  <a:lnTo>
                    <a:pt x="4" y="254"/>
                  </a:lnTo>
                  <a:lnTo>
                    <a:pt x="8" y="262"/>
                  </a:lnTo>
                  <a:lnTo>
                    <a:pt x="14" y="268"/>
                  </a:lnTo>
                  <a:lnTo>
                    <a:pt x="10" y="276"/>
                  </a:lnTo>
                  <a:lnTo>
                    <a:pt x="8" y="288"/>
                  </a:lnTo>
                  <a:lnTo>
                    <a:pt x="10" y="294"/>
                  </a:lnTo>
                  <a:lnTo>
                    <a:pt x="12" y="302"/>
                  </a:lnTo>
                  <a:lnTo>
                    <a:pt x="14" y="308"/>
                  </a:lnTo>
                  <a:lnTo>
                    <a:pt x="20" y="314"/>
                  </a:lnTo>
                  <a:lnTo>
                    <a:pt x="26" y="318"/>
                  </a:lnTo>
                  <a:lnTo>
                    <a:pt x="32" y="322"/>
                  </a:lnTo>
                  <a:lnTo>
                    <a:pt x="38" y="324"/>
                  </a:lnTo>
                  <a:lnTo>
                    <a:pt x="46" y="326"/>
                  </a:lnTo>
                  <a:lnTo>
                    <a:pt x="54" y="324"/>
                  </a:lnTo>
                  <a:lnTo>
                    <a:pt x="62" y="322"/>
                  </a:lnTo>
                  <a:lnTo>
                    <a:pt x="68" y="318"/>
                  </a:lnTo>
                  <a:lnTo>
                    <a:pt x="74" y="314"/>
                  </a:lnTo>
                  <a:lnTo>
                    <a:pt x="78" y="308"/>
                  </a:lnTo>
                  <a:lnTo>
                    <a:pt x="82" y="302"/>
                  </a:lnTo>
                  <a:lnTo>
                    <a:pt x="84" y="294"/>
                  </a:lnTo>
                  <a:lnTo>
                    <a:pt x="84" y="288"/>
                  </a:lnTo>
                  <a:lnTo>
                    <a:pt x="84" y="278"/>
                  </a:lnTo>
                  <a:lnTo>
                    <a:pt x="80" y="270"/>
                  </a:lnTo>
                  <a:lnTo>
                    <a:pt x="76" y="264"/>
                  </a:lnTo>
                  <a:lnTo>
                    <a:pt x="70" y="258"/>
                  </a:lnTo>
                  <a:lnTo>
                    <a:pt x="74" y="248"/>
                  </a:lnTo>
                  <a:lnTo>
                    <a:pt x="76" y="238"/>
                  </a:lnTo>
                  <a:lnTo>
                    <a:pt x="76" y="230"/>
                  </a:lnTo>
                  <a:lnTo>
                    <a:pt x="72" y="222"/>
                  </a:lnTo>
                  <a:lnTo>
                    <a:pt x="68" y="216"/>
                  </a:lnTo>
                  <a:lnTo>
                    <a:pt x="64" y="210"/>
                  </a:lnTo>
                  <a:lnTo>
                    <a:pt x="74" y="204"/>
                  </a:lnTo>
                  <a:lnTo>
                    <a:pt x="82" y="196"/>
                  </a:lnTo>
                  <a:lnTo>
                    <a:pt x="88" y="186"/>
                  </a:lnTo>
                  <a:lnTo>
                    <a:pt x="90" y="174"/>
                  </a:lnTo>
                  <a:lnTo>
                    <a:pt x="90" y="166"/>
                  </a:lnTo>
                  <a:lnTo>
                    <a:pt x="88" y="160"/>
                  </a:lnTo>
                  <a:lnTo>
                    <a:pt x="96" y="160"/>
                  </a:lnTo>
                  <a:lnTo>
                    <a:pt x="104" y="160"/>
                  </a:lnTo>
                  <a:lnTo>
                    <a:pt x="112" y="158"/>
                  </a:lnTo>
                  <a:lnTo>
                    <a:pt x="118" y="154"/>
                  </a:lnTo>
                  <a:lnTo>
                    <a:pt x="124" y="150"/>
                  </a:lnTo>
                  <a:lnTo>
                    <a:pt x="128" y="144"/>
                  </a:lnTo>
                  <a:lnTo>
                    <a:pt x="132" y="138"/>
                  </a:lnTo>
                  <a:lnTo>
                    <a:pt x="134" y="130"/>
                  </a:lnTo>
                  <a:lnTo>
                    <a:pt x="134" y="122"/>
                  </a:lnTo>
                  <a:lnTo>
                    <a:pt x="134" y="118"/>
                  </a:lnTo>
                  <a:lnTo>
                    <a:pt x="144" y="122"/>
                  </a:lnTo>
                  <a:lnTo>
                    <a:pt x="154" y="124"/>
                  </a:lnTo>
                  <a:lnTo>
                    <a:pt x="162" y="124"/>
                  </a:lnTo>
                  <a:lnTo>
                    <a:pt x="168" y="122"/>
                  </a:lnTo>
                  <a:lnTo>
                    <a:pt x="174" y="118"/>
                  </a:lnTo>
                  <a:lnTo>
                    <a:pt x="180" y="114"/>
                  </a:lnTo>
                  <a:lnTo>
                    <a:pt x="188" y="104"/>
                  </a:lnTo>
                  <a:lnTo>
                    <a:pt x="190" y="98"/>
                  </a:lnTo>
                  <a:lnTo>
                    <a:pt x="192" y="90"/>
                  </a:lnTo>
                  <a:lnTo>
                    <a:pt x="200" y="94"/>
                  </a:lnTo>
                  <a:lnTo>
                    <a:pt x="210" y="96"/>
                  </a:lnTo>
                  <a:lnTo>
                    <a:pt x="222" y="94"/>
                  </a:lnTo>
                  <a:lnTo>
                    <a:pt x="232" y="88"/>
                  </a:lnTo>
                  <a:lnTo>
                    <a:pt x="240" y="80"/>
                  </a:lnTo>
                  <a:lnTo>
                    <a:pt x="246" y="70"/>
                  </a:lnTo>
                  <a:lnTo>
                    <a:pt x="250" y="74"/>
                  </a:lnTo>
                  <a:lnTo>
                    <a:pt x="258" y="78"/>
                  </a:lnTo>
                  <a:lnTo>
                    <a:pt x="264" y="80"/>
                  </a:lnTo>
                  <a:lnTo>
                    <a:pt x="272" y="82"/>
                  </a:lnTo>
                  <a:lnTo>
                    <a:pt x="284" y="80"/>
                  </a:lnTo>
                  <a:lnTo>
                    <a:pt x="296" y="74"/>
                  </a:lnTo>
                  <a:lnTo>
                    <a:pt x="304" y="66"/>
                  </a:lnTo>
                  <a:lnTo>
                    <a:pt x="308" y="54"/>
                  </a:lnTo>
                  <a:lnTo>
                    <a:pt x="314" y="62"/>
                  </a:lnTo>
                  <a:lnTo>
                    <a:pt x="322" y="70"/>
                  </a:lnTo>
                  <a:lnTo>
                    <a:pt x="332" y="74"/>
                  </a:lnTo>
                  <a:lnTo>
                    <a:pt x="342" y="76"/>
                  </a:lnTo>
                  <a:lnTo>
                    <a:pt x="350" y="74"/>
                  </a:lnTo>
                  <a:lnTo>
                    <a:pt x="358" y="72"/>
                  </a:lnTo>
                  <a:lnTo>
                    <a:pt x="364" y="68"/>
                  </a:lnTo>
                  <a:lnTo>
                    <a:pt x="370" y="64"/>
                  </a:lnTo>
                  <a:lnTo>
                    <a:pt x="374" y="58"/>
                  </a:lnTo>
                  <a:lnTo>
                    <a:pt x="378" y="52"/>
                  </a:lnTo>
                  <a:lnTo>
                    <a:pt x="380" y="44"/>
                  </a:lnTo>
                  <a:lnTo>
                    <a:pt x="380" y="38"/>
                  </a:lnTo>
                  <a:lnTo>
                    <a:pt x="380" y="30"/>
                  </a:lnTo>
                  <a:lnTo>
                    <a:pt x="378" y="22"/>
                  </a:lnTo>
                  <a:lnTo>
                    <a:pt x="374" y="16"/>
                  </a:lnTo>
                  <a:lnTo>
                    <a:pt x="370" y="10"/>
                  </a:lnTo>
                  <a:lnTo>
                    <a:pt x="364" y="6"/>
                  </a:lnTo>
                  <a:lnTo>
                    <a:pt x="358" y="2"/>
                  </a:lnTo>
                  <a:lnTo>
                    <a:pt x="350" y="0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39"/>
            <p:cNvSpPr/>
            <p:nvPr/>
          </p:nvSpPr>
          <p:spPr>
            <a:xfrm>
              <a:off x="3006725" y="4359275"/>
              <a:ext cx="120650" cy="120650"/>
            </a:xfrm>
            <a:custGeom>
              <a:avLst/>
              <a:gdLst/>
              <a:ahLst/>
              <a:cxnLst/>
              <a:rect l="l" t="t" r="r" b="b"/>
              <a:pathLst>
                <a:path w="76" h="76" extrusionOk="0">
                  <a:moveTo>
                    <a:pt x="76" y="38"/>
                  </a:moveTo>
                  <a:lnTo>
                    <a:pt x="76" y="38"/>
                  </a:lnTo>
                  <a:lnTo>
                    <a:pt x="74" y="46"/>
                  </a:lnTo>
                  <a:lnTo>
                    <a:pt x="72" y="52"/>
                  </a:lnTo>
                  <a:lnTo>
                    <a:pt x="68" y="60"/>
                  </a:lnTo>
                  <a:lnTo>
                    <a:pt x="64" y="64"/>
                  </a:lnTo>
                  <a:lnTo>
                    <a:pt x="58" y="70"/>
                  </a:lnTo>
                  <a:lnTo>
                    <a:pt x="52" y="72"/>
                  </a:lnTo>
                  <a:lnTo>
                    <a:pt x="44" y="76"/>
                  </a:lnTo>
                  <a:lnTo>
                    <a:pt x="38" y="76"/>
                  </a:lnTo>
                  <a:lnTo>
                    <a:pt x="30" y="76"/>
                  </a:lnTo>
                  <a:lnTo>
                    <a:pt x="22" y="72"/>
                  </a:lnTo>
                  <a:lnTo>
                    <a:pt x="16" y="70"/>
                  </a:lnTo>
                  <a:lnTo>
                    <a:pt x="10" y="64"/>
                  </a:lnTo>
                  <a:lnTo>
                    <a:pt x="6" y="60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52" y="2"/>
                  </a:lnTo>
                  <a:lnTo>
                    <a:pt x="58" y="6"/>
                  </a:lnTo>
                  <a:lnTo>
                    <a:pt x="64" y="10"/>
                  </a:lnTo>
                  <a:lnTo>
                    <a:pt x="68" y="16"/>
                  </a:lnTo>
                  <a:lnTo>
                    <a:pt x="72" y="24"/>
                  </a:lnTo>
                  <a:lnTo>
                    <a:pt x="74" y="30"/>
                  </a:lnTo>
                  <a:lnTo>
                    <a:pt x="76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6" name="Google Shape;2466;p39"/>
            <p:cNvSpPr/>
            <p:nvPr/>
          </p:nvSpPr>
          <p:spPr>
            <a:xfrm>
              <a:off x="3114675" y="4368800"/>
              <a:ext cx="447675" cy="368300"/>
            </a:xfrm>
            <a:custGeom>
              <a:avLst/>
              <a:gdLst/>
              <a:ahLst/>
              <a:cxnLst/>
              <a:rect l="l" t="t" r="r" b="b"/>
              <a:pathLst>
                <a:path w="282" h="232" extrusionOk="0">
                  <a:moveTo>
                    <a:pt x="244" y="156"/>
                  </a:moveTo>
                  <a:lnTo>
                    <a:pt x="244" y="156"/>
                  </a:lnTo>
                  <a:lnTo>
                    <a:pt x="238" y="156"/>
                  </a:lnTo>
                  <a:lnTo>
                    <a:pt x="244" y="146"/>
                  </a:lnTo>
                  <a:lnTo>
                    <a:pt x="246" y="134"/>
                  </a:lnTo>
                  <a:lnTo>
                    <a:pt x="246" y="126"/>
                  </a:lnTo>
                  <a:lnTo>
                    <a:pt x="244" y="118"/>
                  </a:lnTo>
                  <a:lnTo>
                    <a:pt x="240" y="112"/>
                  </a:lnTo>
                  <a:lnTo>
                    <a:pt x="236" y="106"/>
                  </a:lnTo>
                  <a:lnTo>
                    <a:pt x="230" y="102"/>
                  </a:lnTo>
                  <a:lnTo>
                    <a:pt x="224" y="98"/>
                  </a:lnTo>
                  <a:lnTo>
                    <a:pt x="216" y="96"/>
                  </a:lnTo>
                  <a:lnTo>
                    <a:pt x="208" y="96"/>
                  </a:lnTo>
                  <a:lnTo>
                    <a:pt x="200" y="96"/>
                  </a:lnTo>
                  <a:lnTo>
                    <a:pt x="200" y="88"/>
                  </a:lnTo>
                  <a:lnTo>
                    <a:pt x="198" y="80"/>
                  </a:lnTo>
                  <a:lnTo>
                    <a:pt x="194" y="74"/>
                  </a:lnTo>
                  <a:lnTo>
                    <a:pt x="190" y="68"/>
                  </a:lnTo>
                  <a:lnTo>
                    <a:pt x="184" y="64"/>
                  </a:lnTo>
                  <a:lnTo>
                    <a:pt x="178" y="60"/>
                  </a:lnTo>
                  <a:lnTo>
                    <a:pt x="170" y="58"/>
                  </a:lnTo>
                  <a:lnTo>
                    <a:pt x="162" y="58"/>
                  </a:lnTo>
                  <a:lnTo>
                    <a:pt x="152" y="58"/>
                  </a:lnTo>
                  <a:lnTo>
                    <a:pt x="142" y="64"/>
                  </a:lnTo>
                  <a:lnTo>
                    <a:pt x="142" y="58"/>
                  </a:lnTo>
                  <a:lnTo>
                    <a:pt x="140" y="50"/>
                  </a:lnTo>
                  <a:lnTo>
                    <a:pt x="138" y="42"/>
                  </a:lnTo>
                  <a:lnTo>
                    <a:pt x="136" y="36"/>
                  </a:lnTo>
                  <a:lnTo>
                    <a:pt x="130" y="30"/>
                  </a:lnTo>
                  <a:lnTo>
                    <a:pt x="124" y="26"/>
                  </a:lnTo>
                  <a:lnTo>
                    <a:pt x="118" y="22"/>
                  </a:lnTo>
                  <a:lnTo>
                    <a:pt x="112" y="20"/>
                  </a:lnTo>
                  <a:lnTo>
                    <a:pt x="104" y="20"/>
                  </a:lnTo>
                  <a:lnTo>
                    <a:pt x="96" y="20"/>
                  </a:lnTo>
                  <a:lnTo>
                    <a:pt x="88" y="22"/>
                  </a:lnTo>
                  <a:lnTo>
                    <a:pt x="80" y="28"/>
                  </a:lnTo>
                  <a:lnTo>
                    <a:pt x="74" y="32"/>
                  </a:lnTo>
                  <a:lnTo>
                    <a:pt x="74" y="26"/>
                  </a:lnTo>
                  <a:lnTo>
                    <a:pt x="70" y="20"/>
                  </a:lnTo>
                  <a:lnTo>
                    <a:pt x="62" y="10"/>
                  </a:lnTo>
                  <a:lnTo>
                    <a:pt x="56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2" y="4"/>
                  </a:lnTo>
                  <a:lnTo>
                    <a:pt x="16" y="6"/>
                  </a:lnTo>
                  <a:lnTo>
                    <a:pt x="10" y="12"/>
                  </a:lnTo>
                  <a:lnTo>
                    <a:pt x="6" y="16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0" y="46"/>
                  </a:lnTo>
                  <a:lnTo>
                    <a:pt x="2" y="52"/>
                  </a:lnTo>
                  <a:lnTo>
                    <a:pt x="6" y="60"/>
                  </a:lnTo>
                  <a:lnTo>
                    <a:pt x="10" y="66"/>
                  </a:lnTo>
                  <a:lnTo>
                    <a:pt x="16" y="70"/>
                  </a:lnTo>
                  <a:lnTo>
                    <a:pt x="22" y="74"/>
                  </a:lnTo>
                  <a:lnTo>
                    <a:pt x="30" y="76"/>
                  </a:lnTo>
                  <a:lnTo>
                    <a:pt x="38" y="76"/>
                  </a:lnTo>
                  <a:lnTo>
                    <a:pt x="46" y="76"/>
                  </a:lnTo>
                  <a:lnTo>
                    <a:pt x="54" y="72"/>
                  </a:lnTo>
                  <a:lnTo>
                    <a:pt x="60" y="68"/>
                  </a:lnTo>
                  <a:lnTo>
                    <a:pt x="66" y="62"/>
                  </a:lnTo>
                  <a:lnTo>
                    <a:pt x="68" y="70"/>
                  </a:lnTo>
                  <a:lnTo>
                    <a:pt x="70" y="76"/>
                  </a:lnTo>
                  <a:lnTo>
                    <a:pt x="78" y="86"/>
                  </a:lnTo>
                  <a:lnTo>
                    <a:pt x="90" y="92"/>
                  </a:lnTo>
                  <a:lnTo>
                    <a:pt x="96" y="94"/>
                  </a:lnTo>
                  <a:lnTo>
                    <a:pt x="104" y="96"/>
                  </a:lnTo>
                  <a:lnTo>
                    <a:pt x="116" y="94"/>
                  </a:lnTo>
                  <a:lnTo>
                    <a:pt x="124" y="88"/>
                  </a:lnTo>
                  <a:lnTo>
                    <a:pt x="124" y="96"/>
                  </a:lnTo>
                  <a:lnTo>
                    <a:pt x="126" y="102"/>
                  </a:lnTo>
                  <a:lnTo>
                    <a:pt x="128" y="110"/>
                  </a:lnTo>
                  <a:lnTo>
                    <a:pt x="130" y="116"/>
                  </a:lnTo>
                  <a:lnTo>
                    <a:pt x="136" y="122"/>
                  </a:lnTo>
                  <a:lnTo>
                    <a:pt x="142" y="126"/>
                  </a:lnTo>
                  <a:lnTo>
                    <a:pt x="148" y="130"/>
                  </a:lnTo>
                  <a:lnTo>
                    <a:pt x="154" y="132"/>
                  </a:lnTo>
                  <a:lnTo>
                    <a:pt x="162" y="134"/>
                  </a:lnTo>
                  <a:lnTo>
                    <a:pt x="170" y="132"/>
                  </a:lnTo>
                  <a:lnTo>
                    <a:pt x="170" y="134"/>
                  </a:lnTo>
                  <a:lnTo>
                    <a:pt x="170" y="140"/>
                  </a:lnTo>
                  <a:lnTo>
                    <a:pt x="174" y="148"/>
                  </a:lnTo>
                  <a:lnTo>
                    <a:pt x="176" y="154"/>
                  </a:lnTo>
                  <a:lnTo>
                    <a:pt x="182" y="160"/>
                  </a:lnTo>
                  <a:lnTo>
                    <a:pt x="186" y="164"/>
                  </a:lnTo>
                  <a:lnTo>
                    <a:pt x="194" y="168"/>
                  </a:lnTo>
                  <a:lnTo>
                    <a:pt x="200" y="170"/>
                  </a:lnTo>
                  <a:lnTo>
                    <a:pt x="208" y="172"/>
                  </a:lnTo>
                  <a:lnTo>
                    <a:pt x="212" y="170"/>
                  </a:lnTo>
                  <a:lnTo>
                    <a:pt x="208" y="182"/>
                  </a:lnTo>
                  <a:lnTo>
                    <a:pt x="206" y="194"/>
                  </a:lnTo>
                  <a:lnTo>
                    <a:pt x="206" y="200"/>
                  </a:lnTo>
                  <a:lnTo>
                    <a:pt x="208" y="208"/>
                  </a:lnTo>
                  <a:lnTo>
                    <a:pt x="212" y="214"/>
                  </a:lnTo>
                  <a:lnTo>
                    <a:pt x="216" y="220"/>
                  </a:lnTo>
                  <a:lnTo>
                    <a:pt x="222" y="224"/>
                  </a:lnTo>
                  <a:lnTo>
                    <a:pt x="228" y="228"/>
                  </a:lnTo>
                  <a:lnTo>
                    <a:pt x="236" y="230"/>
                  </a:lnTo>
                  <a:lnTo>
                    <a:pt x="244" y="232"/>
                  </a:lnTo>
                  <a:lnTo>
                    <a:pt x="250" y="230"/>
                  </a:lnTo>
                  <a:lnTo>
                    <a:pt x="258" y="228"/>
                  </a:lnTo>
                  <a:lnTo>
                    <a:pt x="264" y="224"/>
                  </a:lnTo>
                  <a:lnTo>
                    <a:pt x="270" y="220"/>
                  </a:lnTo>
                  <a:lnTo>
                    <a:pt x="274" y="214"/>
                  </a:lnTo>
                  <a:lnTo>
                    <a:pt x="278" y="208"/>
                  </a:lnTo>
                  <a:lnTo>
                    <a:pt x="280" y="200"/>
                  </a:lnTo>
                  <a:lnTo>
                    <a:pt x="282" y="194"/>
                  </a:lnTo>
                  <a:lnTo>
                    <a:pt x="280" y="186"/>
                  </a:lnTo>
                  <a:lnTo>
                    <a:pt x="278" y="178"/>
                  </a:lnTo>
                  <a:lnTo>
                    <a:pt x="274" y="172"/>
                  </a:lnTo>
                  <a:lnTo>
                    <a:pt x="270" y="166"/>
                  </a:lnTo>
                  <a:lnTo>
                    <a:pt x="264" y="162"/>
                  </a:lnTo>
                  <a:lnTo>
                    <a:pt x="258" y="158"/>
                  </a:lnTo>
                  <a:lnTo>
                    <a:pt x="250" y="156"/>
                  </a:lnTo>
                  <a:lnTo>
                    <a:pt x="244" y="1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7" name="Google Shape;2467;p39"/>
            <p:cNvSpPr/>
            <p:nvPr/>
          </p:nvSpPr>
          <p:spPr>
            <a:xfrm>
              <a:off x="2590800" y="4368800"/>
              <a:ext cx="447675" cy="368300"/>
            </a:xfrm>
            <a:custGeom>
              <a:avLst/>
              <a:gdLst/>
              <a:ahLst/>
              <a:cxnLst/>
              <a:rect l="l" t="t" r="r" b="b"/>
              <a:pathLst>
                <a:path w="282" h="232" extrusionOk="0">
                  <a:moveTo>
                    <a:pt x="38" y="156"/>
                  </a:moveTo>
                  <a:lnTo>
                    <a:pt x="38" y="156"/>
                  </a:lnTo>
                  <a:lnTo>
                    <a:pt x="42" y="156"/>
                  </a:lnTo>
                  <a:lnTo>
                    <a:pt x="36" y="146"/>
                  </a:lnTo>
                  <a:lnTo>
                    <a:pt x="34" y="134"/>
                  </a:lnTo>
                  <a:lnTo>
                    <a:pt x="36" y="126"/>
                  </a:lnTo>
                  <a:lnTo>
                    <a:pt x="38" y="118"/>
                  </a:lnTo>
                  <a:lnTo>
                    <a:pt x="42" y="112"/>
                  </a:lnTo>
                  <a:lnTo>
                    <a:pt x="46" y="106"/>
                  </a:lnTo>
                  <a:lnTo>
                    <a:pt x="52" y="102"/>
                  </a:lnTo>
                  <a:lnTo>
                    <a:pt x="58" y="98"/>
                  </a:lnTo>
                  <a:lnTo>
                    <a:pt x="66" y="96"/>
                  </a:lnTo>
                  <a:lnTo>
                    <a:pt x="72" y="96"/>
                  </a:lnTo>
                  <a:lnTo>
                    <a:pt x="80" y="96"/>
                  </a:lnTo>
                  <a:lnTo>
                    <a:pt x="82" y="88"/>
                  </a:lnTo>
                  <a:lnTo>
                    <a:pt x="84" y="80"/>
                  </a:lnTo>
                  <a:lnTo>
                    <a:pt x="88" y="74"/>
                  </a:lnTo>
                  <a:lnTo>
                    <a:pt x="92" y="68"/>
                  </a:lnTo>
                  <a:lnTo>
                    <a:pt x="98" y="64"/>
                  </a:lnTo>
                  <a:lnTo>
                    <a:pt x="104" y="60"/>
                  </a:lnTo>
                  <a:lnTo>
                    <a:pt x="110" y="58"/>
                  </a:lnTo>
                  <a:lnTo>
                    <a:pt x="118" y="58"/>
                  </a:lnTo>
                  <a:lnTo>
                    <a:pt x="130" y="58"/>
                  </a:lnTo>
                  <a:lnTo>
                    <a:pt x="140" y="64"/>
                  </a:lnTo>
                  <a:lnTo>
                    <a:pt x="140" y="58"/>
                  </a:lnTo>
                  <a:lnTo>
                    <a:pt x="140" y="50"/>
                  </a:lnTo>
                  <a:lnTo>
                    <a:pt x="142" y="42"/>
                  </a:lnTo>
                  <a:lnTo>
                    <a:pt x="146" y="36"/>
                  </a:lnTo>
                  <a:lnTo>
                    <a:pt x="150" y="30"/>
                  </a:lnTo>
                  <a:lnTo>
                    <a:pt x="156" y="26"/>
                  </a:lnTo>
                  <a:lnTo>
                    <a:pt x="162" y="22"/>
                  </a:lnTo>
                  <a:lnTo>
                    <a:pt x="170" y="20"/>
                  </a:lnTo>
                  <a:lnTo>
                    <a:pt x="178" y="20"/>
                  </a:lnTo>
                  <a:lnTo>
                    <a:pt x="186" y="20"/>
                  </a:lnTo>
                  <a:lnTo>
                    <a:pt x="194" y="22"/>
                  </a:lnTo>
                  <a:lnTo>
                    <a:pt x="200" y="28"/>
                  </a:lnTo>
                  <a:lnTo>
                    <a:pt x="206" y="32"/>
                  </a:lnTo>
                  <a:lnTo>
                    <a:pt x="208" y="26"/>
                  </a:lnTo>
                  <a:lnTo>
                    <a:pt x="210" y="20"/>
                  </a:lnTo>
                  <a:lnTo>
                    <a:pt x="218" y="10"/>
                  </a:lnTo>
                  <a:lnTo>
                    <a:pt x="230" y="2"/>
                  </a:lnTo>
                  <a:lnTo>
                    <a:pt x="236" y="0"/>
                  </a:lnTo>
                  <a:lnTo>
                    <a:pt x="244" y="0"/>
                  </a:lnTo>
                  <a:lnTo>
                    <a:pt x="252" y="0"/>
                  </a:lnTo>
                  <a:lnTo>
                    <a:pt x="258" y="4"/>
                  </a:lnTo>
                  <a:lnTo>
                    <a:pt x="264" y="6"/>
                  </a:lnTo>
                  <a:lnTo>
                    <a:pt x="270" y="12"/>
                  </a:lnTo>
                  <a:lnTo>
                    <a:pt x="276" y="16"/>
                  </a:lnTo>
                  <a:lnTo>
                    <a:pt x="278" y="24"/>
                  </a:lnTo>
                  <a:lnTo>
                    <a:pt x="280" y="30"/>
                  </a:lnTo>
                  <a:lnTo>
                    <a:pt x="282" y="38"/>
                  </a:lnTo>
                  <a:lnTo>
                    <a:pt x="280" y="46"/>
                  </a:lnTo>
                  <a:lnTo>
                    <a:pt x="278" y="52"/>
                  </a:lnTo>
                  <a:lnTo>
                    <a:pt x="276" y="60"/>
                  </a:lnTo>
                  <a:lnTo>
                    <a:pt x="270" y="66"/>
                  </a:lnTo>
                  <a:lnTo>
                    <a:pt x="264" y="70"/>
                  </a:lnTo>
                  <a:lnTo>
                    <a:pt x="258" y="74"/>
                  </a:lnTo>
                  <a:lnTo>
                    <a:pt x="252" y="76"/>
                  </a:lnTo>
                  <a:lnTo>
                    <a:pt x="244" y="76"/>
                  </a:lnTo>
                  <a:lnTo>
                    <a:pt x="236" y="76"/>
                  </a:lnTo>
                  <a:lnTo>
                    <a:pt x="228" y="72"/>
                  </a:lnTo>
                  <a:lnTo>
                    <a:pt x="220" y="68"/>
                  </a:lnTo>
                  <a:lnTo>
                    <a:pt x="214" y="62"/>
                  </a:lnTo>
                  <a:lnTo>
                    <a:pt x="214" y="70"/>
                  </a:lnTo>
                  <a:lnTo>
                    <a:pt x="210" y="76"/>
                  </a:lnTo>
                  <a:lnTo>
                    <a:pt x="202" y="86"/>
                  </a:lnTo>
                  <a:lnTo>
                    <a:pt x="196" y="90"/>
                  </a:lnTo>
                  <a:lnTo>
                    <a:pt x="190" y="92"/>
                  </a:lnTo>
                  <a:lnTo>
                    <a:pt x="184" y="94"/>
                  </a:lnTo>
                  <a:lnTo>
                    <a:pt x="178" y="96"/>
                  </a:lnTo>
                  <a:lnTo>
                    <a:pt x="166" y="94"/>
                  </a:lnTo>
                  <a:lnTo>
                    <a:pt x="156" y="88"/>
                  </a:lnTo>
                  <a:lnTo>
                    <a:pt x="156" y="96"/>
                  </a:lnTo>
                  <a:lnTo>
                    <a:pt x="156" y="102"/>
                  </a:lnTo>
                  <a:lnTo>
                    <a:pt x="154" y="110"/>
                  </a:lnTo>
                  <a:lnTo>
                    <a:pt x="150" y="116"/>
                  </a:lnTo>
                  <a:lnTo>
                    <a:pt x="146" y="122"/>
                  </a:lnTo>
                  <a:lnTo>
                    <a:pt x="140" y="126"/>
                  </a:lnTo>
                  <a:lnTo>
                    <a:pt x="134" y="130"/>
                  </a:lnTo>
                  <a:lnTo>
                    <a:pt x="126" y="132"/>
                  </a:lnTo>
                  <a:lnTo>
                    <a:pt x="118" y="134"/>
                  </a:lnTo>
                  <a:lnTo>
                    <a:pt x="110" y="132"/>
                  </a:lnTo>
                  <a:lnTo>
                    <a:pt x="110" y="134"/>
                  </a:lnTo>
                  <a:lnTo>
                    <a:pt x="110" y="140"/>
                  </a:lnTo>
                  <a:lnTo>
                    <a:pt x="108" y="148"/>
                  </a:lnTo>
                  <a:lnTo>
                    <a:pt x="104" y="154"/>
                  </a:lnTo>
                  <a:lnTo>
                    <a:pt x="100" y="160"/>
                  </a:lnTo>
                  <a:lnTo>
                    <a:pt x="94" y="164"/>
                  </a:lnTo>
                  <a:lnTo>
                    <a:pt x="88" y="168"/>
                  </a:lnTo>
                  <a:lnTo>
                    <a:pt x="80" y="170"/>
                  </a:lnTo>
                  <a:lnTo>
                    <a:pt x="72" y="172"/>
                  </a:lnTo>
                  <a:lnTo>
                    <a:pt x="68" y="170"/>
                  </a:lnTo>
                  <a:lnTo>
                    <a:pt x="74" y="182"/>
                  </a:lnTo>
                  <a:lnTo>
                    <a:pt x="76" y="194"/>
                  </a:lnTo>
                  <a:lnTo>
                    <a:pt x="76" y="200"/>
                  </a:lnTo>
                  <a:lnTo>
                    <a:pt x="72" y="208"/>
                  </a:lnTo>
                  <a:lnTo>
                    <a:pt x="70" y="214"/>
                  </a:lnTo>
                  <a:lnTo>
                    <a:pt x="64" y="220"/>
                  </a:lnTo>
                  <a:lnTo>
                    <a:pt x="60" y="224"/>
                  </a:lnTo>
                  <a:lnTo>
                    <a:pt x="52" y="228"/>
                  </a:lnTo>
                  <a:lnTo>
                    <a:pt x="46" y="230"/>
                  </a:lnTo>
                  <a:lnTo>
                    <a:pt x="38" y="232"/>
                  </a:lnTo>
                  <a:lnTo>
                    <a:pt x="30" y="230"/>
                  </a:lnTo>
                  <a:lnTo>
                    <a:pt x="24" y="228"/>
                  </a:lnTo>
                  <a:lnTo>
                    <a:pt x="16" y="224"/>
                  </a:lnTo>
                  <a:lnTo>
                    <a:pt x="10" y="220"/>
                  </a:lnTo>
                  <a:lnTo>
                    <a:pt x="6" y="214"/>
                  </a:lnTo>
                  <a:lnTo>
                    <a:pt x="2" y="208"/>
                  </a:lnTo>
                  <a:lnTo>
                    <a:pt x="0" y="200"/>
                  </a:lnTo>
                  <a:lnTo>
                    <a:pt x="0" y="194"/>
                  </a:lnTo>
                  <a:lnTo>
                    <a:pt x="0" y="186"/>
                  </a:lnTo>
                  <a:lnTo>
                    <a:pt x="2" y="178"/>
                  </a:lnTo>
                  <a:lnTo>
                    <a:pt x="6" y="172"/>
                  </a:lnTo>
                  <a:lnTo>
                    <a:pt x="10" y="166"/>
                  </a:lnTo>
                  <a:lnTo>
                    <a:pt x="16" y="162"/>
                  </a:lnTo>
                  <a:lnTo>
                    <a:pt x="24" y="158"/>
                  </a:lnTo>
                  <a:lnTo>
                    <a:pt x="30" y="156"/>
                  </a:lnTo>
                  <a:lnTo>
                    <a:pt x="38" y="1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39"/>
            <p:cNvSpPr/>
            <p:nvPr/>
          </p:nvSpPr>
          <p:spPr>
            <a:xfrm>
              <a:off x="2635250" y="4168775"/>
              <a:ext cx="234950" cy="196850"/>
            </a:xfrm>
            <a:custGeom>
              <a:avLst/>
              <a:gdLst/>
              <a:ahLst/>
              <a:cxnLst/>
              <a:rect l="l" t="t" r="r" b="b"/>
              <a:pathLst>
                <a:path w="148" h="124" extrusionOk="0">
                  <a:moveTo>
                    <a:pt x="84" y="4"/>
                  </a:moveTo>
                  <a:lnTo>
                    <a:pt x="96" y="72"/>
                  </a:lnTo>
                  <a:lnTo>
                    <a:pt x="88" y="72"/>
                  </a:lnTo>
                  <a:lnTo>
                    <a:pt x="82" y="74"/>
                  </a:lnTo>
                  <a:lnTo>
                    <a:pt x="76" y="78"/>
                  </a:lnTo>
                  <a:lnTo>
                    <a:pt x="70" y="82"/>
                  </a:lnTo>
                  <a:lnTo>
                    <a:pt x="10" y="56"/>
                  </a:lnTo>
                  <a:lnTo>
                    <a:pt x="6" y="64"/>
                  </a:lnTo>
                  <a:lnTo>
                    <a:pt x="0" y="80"/>
                  </a:lnTo>
                  <a:lnTo>
                    <a:pt x="0" y="90"/>
                  </a:lnTo>
                  <a:lnTo>
                    <a:pt x="0" y="102"/>
                  </a:lnTo>
                  <a:lnTo>
                    <a:pt x="2" y="112"/>
                  </a:lnTo>
                  <a:lnTo>
                    <a:pt x="10" y="122"/>
                  </a:lnTo>
                  <a:lnTo>
                    <a:pt x="66" y="108"/>
                  </a:lnTo>
                  <a:lnTo>
                    <a:pt x="72" y="116"/>
                  </a:lnTo>
                  <a:lnTo>
                    <a:pt x="78" y="122"/>
                  </a:lnTo>
                  <a:lnTo>
                    <a:pt x="88" y="124"/>
                  </a:lnTo>
                  <a:lnTo>
                    <a:pt x="98" y="124"/>
                  </a:lnTo>
                  <a:lnTo>
                    <a:pt x="108" y="118"/>
                  </a:lnTo>
                  <a:lnTo>
                    <a:pt x="114" y="110"/>
                  </a:lnTo>
                  <a:lnTo>
                    <a:pt x="116" y="104"/>
                  </a:lnTo>
                  <a:lnTo>
                    <a:pt x="118" y="96"/>
                  </a:lnTo>
                  <a:lnTo>
                    <a:pt x="116" y="90"/>
                  </a:lnTo>
                  <a:lnTo>
                    <a:pt x="114" y="84"/>
                  </a:lnTo>
                  <a:lnTo>
                    <a:pt x="148" y="20"/>
                  </a:lnTo>
                  <a:lnTo>
                    <a:pt x="140" y="10"/>
                  </a:lnTo>
                  <a:lnTo>
                    <a:pt x="130" y="4"/>
                  </a:lnTo>
                  <a:lnTo>
                    <a:pt x="120" y="2"/>
                  </a:lnTo>
                  <a:lnTo>
                    <a:pt x="110" y="0"/>
                  </a:lnTo>
                  <a:lnTo>
                    <a:pt x="92" y="2"/>
                  </a:lnTo>
                  <a:lnTo>
                    <a:pt x="84" y="4"/>
                  </a:lnTo>
                  <a:close/>
                </a:path>
              </a:pathLst>
            </a:custGeom>
            <a:solidFill>
              <a:srgbClr val="ED1B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39"/>
            <p:cNvSpPr/>
            <p:nvPr/>
          </p:nvSpPr>
          <p:spPr>
            <a:xfrm>
              <a:off x="3095625" y="4337050"/>
              <a:ext cx="92075" cy="41275"/>
            </a:xfrm>
            <a:custGeom>
              <a:avLst/>
              <a:gdLst/>
              <a:ahLst/>
              <a:cxnLst/>
              <a:rect l="l" t="t" r="r" b="b"/>
              <a:pathLst>
                <a:path w="58" h="26" extrusionOk="0">
                  <a:moveTo>
                    <a:pt x="0" y="24"/>
                  </a:moveTo>
                  <a:lnTo>
                    <a:pt x="0" y="24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8" y="10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4" y="4"/>
                  </a:lnTo>
                  <a:lnTo>
                    <a:pt x="50" y="10"/>
                  </a:lnTo>
                  <a:lnTo>
                    <a:pt x="56" y="18"/>
                  </a:lnTo>
                  <a:lnTo>
                    <a:pt x="58" y="20"/>
                  </a:lnTo>
                  <a:lnTo>
                    <a:pt x="56" y="22"/>
                  </a:lnTo>
                  <a:lnTo>
                    <a:pt x="54" y="22"/>
                  </a:lnTo>
                  <a:lnTo>
                    <a:pt x="52" y="22"/>
                  </a:lnTo>
                  <a:lnTo>
                    <a:pt x="46" y="14"/>
                  </a:lnTo>
                  <a:lnTo>
                    <a:pt x="40" y="8"/>
                  </a:lnTo>
                  <a:lnTo>
                    <a:pt x="34" y="6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20" y="8"/>
                  </a:lnTo>
                  <a:lnTo>
                    <a:pt x="12" y="14"/>
                  </a:lnTo>
                  <a:lnTo>
                    <a:pt x="4" y="24"/>
                  </a:lnTo>
                  <a:lnTo>
                    <a:pt x="2" y="2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34E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39"/>
            <p:cNvSpPr/>
            <p:nvPr/>
          </p:nvSpPr>
          <p:spPr>
            <a:xfrm>
              <a:off x="3159125" y="4365625"/>
              <a:ext cx="88900" cy="41275"/>
            </a:xfrm>
            <a:custGeom>
              <a:avLst/>
              <a:gdLst/>
              <a:ahLst/>
              <a:cxnLst/>
              <a:rect l="l" t="t" r="r" b="b"/>
              <a:pathLst>
                <a:path w="56" h="26" extrusionOk="0">
                  <a:moveTo>
                    <a:pt x="0" y="26"/>
                  </a:moveTo>
                  <a:lnTo>
                    <a:pt x="0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8" y="10"/>
                  </a:lnTo>
                  <a:lnTo>
                    <a:pt x="18" y="4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4"/>
                  </a:lnTo>
                  <a:lnTo>
                    <a:pt x="50" y="10"/>
                  </a:lnTo>
                  <a:lnTo>
                    <a:pt x="56" y="18"/>
                  </a:lnTo>
                  <a:lnTo>
                    <a:pt x="56" y="20"/>
                  </a:lnTo>
                  <a:lnTo>
                    <a:pt x="56" y="22"/>
                  </a:lnTo>
                  <a:lnTo>
                    <a:pt x="54" y="22"/>
                  </a:lnTo>
                  <a:lnTo>
                    <a:pt x="52" y="22"/>
                  </a:lnTo>
                  <a:lnTo>
                    <a:pt x="46" y="14"/>
                  </a:lnTo>
                  <a:lnTo>
                    <a:pt x="40" y="8"/>
                  </a:lnTo>
                  <a:lnTo>
                    <a:pt x="34" y="6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20" y="8"/>
                  </a:lnTo>
                  <a:lnTo>
                    <a:pt x="12" y="14"/>
                  </a:lnTo>
                  <a:lnTo>
                    <a:pt x="4" y="24"/>
                  </a:lnTo>
                  <a:lnTo>
                    <a:pt x="2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34E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39"/>
            <p:cNvSpPr/>
            <p:nvPr/>
          </p:nvSpPr>
          <p:spPr>
            <a:xfrm>
              <a:off x="2867025" y="4352925"/>
              <a:ext cx="92075" cy="41275"/>
            </a:xfrm>
            <a:custGeom>
              <a:avLst/>
              <a:gdLst/>
              <a:ahLst/>
              <a:cxnLst/>
              <a:rect l="l" t="t" r="r" b="b"/>
              <a:pathLst>
                <a:path w="58" h="26" extrusionOk="0">
                  <a:moveTo>
                    <a:pt x="2" y="24"/>
                  </a:moveTo>
                  <a:lnTo>
                    <a:pt x="2" y="24"/>
                  </a:lnTo>
                  <a:lnTo>
                    <a:pt x="0" y="24"/>
                  </a:lnTo>
                  <a:lnTo>
                    <a:pt x="2" y="20"/>
                  </a:lnTo>
                  <a:lnTo>
                    <a:pt x="4" y="18"/>
                  </a:lnTo>
                  <a:lnTo>
                    <a:pt x="10" y="10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4" y="4"/>
                  </a:lnTo>
                  <a:lnTo>
                    <a:pt x="52" y="10"/>
                  </a:lnTo>
                  <a:lnTo>
                    <a:pt x="58" y="18"/>
                  </a:lnTo>
                  <a:lnTo>
                    <a:pt x="58" y="20"/>
                  </a:lnTo>
                  <a:lnTo>
                    <a:pt x="58" y="22"/>
                  </a:lnTo>
                  <a:lnTo>
                    <a:pt x="54" y="22"/>
                  </a:lnTo>
                  <a:lnTo>
                    <a:pt x="46" y="14"/>
                  </a:lnTo>
                  <a:lnTo>
                    <a:pt x="42" y="8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6" y="6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6" y="24"/>
                  </a:lnTo>
                  <a:lnTo>
                    <a:pt x="4" y="26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rgbClr val="034E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39"/>
            <p:cNvSpPr/>
            <p:nvPr/>
          </p:nvSpPr>
          <p:spPr>
            <a:xfrm>
              <a:off x="2984500" y="4327525"/>
              <a:ext cx="92075" cy="41275"/>
            </a:xfrm>
            <a:custGeom>
              <a:avLst/>
              <a:gdLst/>
              <a:ahLst/>
              <a:cxnLst/>
              <a:rect l="l" t="t" r="r" b="b"/>
              <a:pathLst>
                <a:path w="58" h="26" extrusionOk="0">
                  <a:moveTo>
                    <a:pt x="2" y="26"/>
                  </a:moveTo>
                  <a:lnTo>
                    <a:pt x="2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8" y="12"/>
                  </a:lnTo>
                  <a:lnTo>
                    <a:pt x="18" y="4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6" y="2"/>
                  </a:lnTo>
                  <a:lnTo>
                    <a:pt x="44" y="4"/>
                  </a:lnTo>
                  <a:lnTo>
                    <a:pt x="50" y="10"/>
                  </a:lnTo>
                  <a:lnTo>
                    <a:pt x="56" y="18"/>
                  </a:lnTo>
                  <a:lnTo>
                    <a:pt x="58" y="22"/>
                  </a:lnTo>
                  <a:lnTo>
                    <a:pt x="56" y="22"/>
                  </a:lnTo>
                  <a:lnTo>
                    <a:pt x="54" y="24"/>
                  </a:lnTo>
                  <a:lnTo>
                    <a:pt x="52" y="22"/>
                  </a:lnTo>
                  <a:lnTo>
                    <a:pt x="46" y="14"/>
                  </a:lnTo>
                  <a:lnTo>
                    <a:pt x="40" y="10"/>
                  </a:lnTo>
                  <a:lnTo>
                    <a:pt x="34" y="6"/>
                  </a:lnTo>
                  <a:lnTo>
                    <a:pt x="30" y="6"/>
                  </a:lnTo>
                  <a:lnTo>
                    <a:pt x="26" y="6"/>
                  </a:lnTo>
                  <a:lnTo>
                    <a:pt x="20" y="8"/>
                  </a:lnTo>
                  <a:lnTo>
                    <a:pt x="12" y="16"/>
                  </a:lnTo>
                  <a:lnTo>
                    <a:pt x="6" y="24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rgbClr val="034E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39"/>
            <p:cNvSpPr/>
            <p:nvPr/>
          </p:nvSpPr>
          <p:spPr>
            <a:xfrm>
              <a:off x="2759075" y="4410075"/>
              <a:ext cx="92075" cy="41275"/>
            </a:xfrm>
            <a:custGeom>
              <a:avLst/>
              <a:gdLst/>
              <a:ahLst/>
              <a:cxnLst/>
              <a:rect l="l" t="t" r="r" b="b"/>
              <a:pathLst>
                <a:path w="58" h="26" extrusionOk="0">
                  <a:moveTo>
                    <a:pt x="2" y="26"/>
                  </a:moveTo>
                  <a:lnTo>
                    <a:pt x="2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4" y="18"/>
                  </a:lnTo>
                  <a:lnTo>
                    <a:pt x="10" y="10"/>
                  </a:lnTo>
                  <a:lnTo>
                    <a:pt x="18" y="4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4" y="4"/>
                  </a:lnTo>
                  <a:lnTo>
                    <a:pt x="50" y="10"/>
                  </a:lnTo>
                  <a:lnTo>
                    <a:pt x="58" y="18"/>
                  </a:lnTo>
                  <a:lnTo>
                    <a:pt x="58" y="20"/>
                  </a:lnTo>
                  <a:lnTo>
                    <a:pt x="56" y="22"/>
                  </a:lnTo>
                  <a:lnTo>
                    <a:pt x="54" y="22"/>
                  </a:lnTo>
                  <a:lnTo>
                    <a:pt x="46" y="14"/>
                  </a:lnTo>
                  <a:lnTo>
                    <a:pt x="42" y="8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6" y="6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6" y="24"/>
                  </a:lnTo>
                  <a:lnTo>
                    <a:pt x="4" y="26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rgbClr val="034E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39"/>
            <p:cNvSpPr/>
            <p:nvPr/>
          </p:nvSpPr>
          <p:spPr>
            <a:xfrm>
              <a:off x="3263900" y="4406900"/>
              <a:ext cx="92075" cy="41275"/>
            </a:xfrm>
            <a:custGeom>
              <a:avLst/>
              <a:gdLst/>
              <a:ahLst/>
              <a:cxnLst/>
              <a:rect l="l" t="t" r="r" b="b"/>
              <a:pathLst>
                <a:path w="58" h="26" extrusionOk="0">
                  <a:moveTo>
                    <a:pt x="2" y="26"/>
                  </a:moveTo>
                  <a:lnTo>
                    <a:pt x="2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2" y="20"/>
                  </a:lnTo>
                  <a:lnTo>
                    <a:pt x="8" y="12"/>
                  </a:lnTo>
                  <a:lnTo>
                    <a:pt x="18" y="4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6" y="2"/>
                  </a:lnTo>
                  <a:lnTo>
                    <a:pt x="44" y="6"/>
                  </a:lnTo>
                  <a:lnTo>
                    <a:pt x="50" y="10"/>
                  </a:lnTo>
                  <a:lnTo>
                    <a:pt x="58" y="20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4" y="24"/>
                  </a:lnTo>
                  <a:lnTo>
                    <a:pt x="52" y="22"/>
                  </a:lnTo>
                  <a:lnTo>
                    <a:pt x="46" y="14"/>
                  </a:lnTo>
                  <a:lnTo>
                    <a:pt x="40" y="10"/>
                  </a:lnTo>
                  <a:lnTo>
                    <a:pt x="34" y="8"/>
                  </a:lnTo>
                  <a:lnTo>
                    <a:pt x="30" y="6"/>
                  </a:lnTo>
                  <a:lnTo>
                    <a:pt x="26" y="8"/>
                  </a:lnTo>
                  <a:lnTo>
                    <a:pt x="20" y="10"/>
                  </a:lnTo>
                  <a:lnTo>
                    <a:pt x="12" y="16"/>
                  </a:lnTo>
                  <a:lnTo>
                    <a:pt x="6" y="26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rgbClr val="034E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39"/>
            <p:cNvSpPr/>
            <p:nvPr/>
          </p:nvSpPr>
          <p:spPr>
            <a:xfrm>
              <a:off x="2930525" y="4381500"/>
              <a:ext cx="92075" cy="41275"/>
            </a:xfrm>
            <a:custGeom>
              <a:avLst/>
              <a:gdLst/>
              <a:ahLst/>
              <a:cxnLst/>
              <a:rect l="l" t="t" r="r" b="b"/>
              <a:pathLst>
                <a:path w="58" h="26" extrusionOk="0">
                  <a:moveTo>
                    <a:pt x="2" y="26"/>
                  </a:moveTo>
                  <a:lnTo>
                    <a:pt x="2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4" y="18"/>
                  </a:lnTo>
                  <a:lnTo>
                    <a:pt x="10" y="10"/>
                  </a:lnTo>
                  <a:lnTo>
                    <a:pt x="18" y="4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4" y="4"/>
                  </a:lnTo>
                  <a:lnTo>
                    <a:pt x="50" y="10"/>
                  </a:lnTo>
                  <a:lnTo>
                    <a:pt x="58" y="18"/>
                  </a:lnTo>
                  <a:lnTo>
                    <a:pt x="58" y="20"/>
                  </a:lnTo>
                  <a:lnTo>
                    <a:pt x="56" y="22"/>
                  </a:lnTo>
                  <a:lnTo>
                    <a:pt x="54" y="22"/>
                  </a:lnTo>
                  <a:lnTo>
                    <a:pt x="46" y="14"/>
                  </a:lnTo>
                  <a:lnTo>
                    <a:pt x="42" y="8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6" y="6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6" y="24"/>
                  </a:lnTo>
                  <a:lnTo>
                    <a:pt x="4" y="26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rgbClr val="034E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39"/>
            <p:cNvSpPr/>
            <p:nvPr/>
          </p:nvSpPr>
          <p:spPr>
            <a:xfrm>
              <a:off x="3105150" y="4654550"/>
              <a:ext cx="38100" cy="34925"/>
            </a:xfrm>
            <a:custGeom>
              <a:avLst/>
              <a:gdLst/>
              <a:ahLst/>
              <a:cxnLst/>
              <a:rect l="l" t="t" r="r" b="b"/>
              <a:pathLst>
                <a:path w="24" h="22" extrusionOk="0">
                  <a:moveTo>
                    <a:pt x="18" y="20"/>
                  </a:moveTo>
                  <a:lnTo>
                    <a:pt x="2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2"/>
                  </a:lnTo>
                  <a:lnTo>
                    <a:pt x="22" y="16"/>
                  </a:lnTo>
                  <a:lnTo>
                    <a:pt x="24" y="18"/>
                  </a:lnTo>
                  <a:lnTo>
                    <a:pt x="22" y="20"/>
                  </a:lnTo>
                  <a:lnTo>
                    <a:pt x="20" y="22"/>
                  </a:lnTo>
                  <a:lnTo>
                    <a:pt x="18" y="20"/>
                  </a:lnTo>
                  <a:close/>
                </a:path>
              </a:pathLst>
            </a:custGeom>
            <a:solidFill>
              <a:srgbClr val="8E4D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7" name="Google Shape;2477;p39"/>
            <p:cNvSpPr/>
            <p:nvPr/>
          </p:nvSpPr>
          <p:spPr>
            <a:xfrm>
              <a:off x="3140075" y="4632325"/>
              <a:ext cx="25400" cy="38100"/>
            </a:xfrm>
            <a:custGeom>
              <a:avLst/>
              <a:gdLst/>
              <a:ahLst/>
              <a:cxnLst/>
              <a:rect l="l" t="t" r="r" b="b"/>
              <a:pathLst>
                <a:path w="16" h="24" extrusionOk="0">
                  <a:moveTo>
                    <a:pt x="10" y="2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16" y="20"/>
                  </a:lnTo>
                  <a:lnTo>
                    <a:pt x="16" y="22"/>
                  </a:lnTo>
                  <a:lnTo>
                    <a:pt x="16" y="24"/>
                  </a:lnTo>
                  <a:lnTo>
                    <a:pt x="14" y="24"/>
                  </a:lnTo>
                  <a:lnTo>
                    <a:pt x="10" y="22"/>
                  </a:lnTo>
                  <a:close/>
                </a:path>
              </a:pathLst>
            </a:custGeom>
            <a:solidFill>
              <a:srgbClr val="8E4D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8" name="Google Shape;2478;p39"/>
            <p:cNvSpPr/>
            <p:nvPr/>
          </p:nvSpPr>
          <p:spPr>
            <a:xfrm>
              <a:off x="3241675" y="4654550"/>
              <a:ext cx="34925" cy="34925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0" y="20"/>
                  </a:moveTo>
                  <a:lnTo>
                    <a:pt x="0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6" y="20"/>
                  </a:lnTo>
                  <a:lnTo>
                    <a:pt x="2" y="22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8E4D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9" name="Google Shape;2479;p39"/>
            <p:cNvSpPr/>
            <p:nvPr/>
          </p:nvSpPr>
          <p:spPr>
            <a:xfrm>
              <a:off x="3216275" y="4632325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18" h="24" extrusionOk="0">
                  <a:moveTo>
                    <a:pt x="2" y="24"/>
                  </a:moveTo>
                  <a:lnTo>
                    <a:pt x="2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6" y="22"/>
                  </a:lnTo>
                  <a:lnTo>
                    <a:pt x="4" y="24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rgbClr val="8E4D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0" name="Google Shape;2480;p39"/>
            <p:cNvSpPr/>
            <p:nvPr/>
          </p:nvSpPr>
          <p:spPr>
            <a:xfrm>
              <a:off x="3184525" y="4619625"/>
              <a:ext cx="12700" cy="44450"/>
            </a:xfrm>
            <a:custGeom>
              <a:avLst/>
              <a:gdLst/>
              <a:ahLst/>
              <a:cxnLst/>
              <a:rect l="l" t="t" r="r" b="b"/>
              <a:pathLst>
                <a:path w="8" h="28" extrusionOk="0">
                  <a:moveTo>
                    <a:pt x="0" y="24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2"/>
                  </a:lnTo>
                  <a:lnTo>
                    <a:pt x="8" y="4"/>
                  </a:lnTo>
                  <a:lnTo>
                    <a:pt x="8" y="24"/>
                  </a:lnTo>
                  <a:lnTo>
                    <a:pt x="6" y="28"/>
                  </a:lnTo>
                  <a:lnTo>
                    <a:pt x="4" y="28"/>
                  </a:lnTo>
                  <a:lnTo>
                    <a:pt x="2" y="2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8E4D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1" name="Google Shape;2481;p39"/>
            <p:cNvSpPr/>
            <p:nvPr/>
          </p:nvSpPr>
          <p:spPr>
            <a:xfrm>
              <a:off x="2857500" y="4654550"/>
              <a:ext cx="38100" cy="34925"/>
            </a:xfrm>
            <a:custGeom>
              <a:avLst/>
              <a:gdLst/>
              <a:ahLst/>
              <a:cxnLst/>
              <a:rect l="l" t="t" r="r" b="b"/>
              <a:pathLst>
                <a:path w="24" h="22" extrusionOk="0">
                  <a:moveTo>
                    <a:pt x="18" y="20"/>
                  </a:moveTo>
                  <a:lnTo>
                    <a:pt x="2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6" y="2"/>
                  </a:lnTo>
                  <a:lnTo>
                    <a:pt x="22" y="16"/>
                  </a:lnTo>
                  <a:lnTo>
                    <a:pt x="24" y="18"/>
                  </a:lnTo>
                  <a:lnTo>
                    <a:pt x="22" y="20"/>
                  </a:lnTo>
                  <a:lnTo>
                    <a:pt x="20" y="22"/>
                  </a:lnTo>
                  <a:lnTo>
                    <a:pt x="18" y="20"/>
                  </a:lnTo>
                  <a:close/>
                </a:path>
              </a:pathLst>
            </a:custGeom>
            <a:solidFill>
              <a:srgbClr val="8E4D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2" name="Google Shape;2482;p39"/>
            <p:cNvSpPr/>
            <p:nvPr/>
          </p:nvSpPr>
          <p:spPr>
            <a:xfrm>
              <a:off x="2889250" y="4632325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18" h="24" extrusionOk="0">
                  <a:moveTo>
                    <a:pt x="12" y="2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8" y="20"/>
                  </a:lnTo>
                  <a:lnTo>
                    <a:pt x="18" y="22"/>
                  </a:lnTo>
                  <a:lnTo>
                    <a:pt x="16" y="24"/>
                  </a:lnTo>
                  <a:lnTo>
                    <a:pt x="12" y="22"/>
                  </a:lnTo>
                  <a:close/>
                </a:path>
              </a:pathLst>
            </a:custGeom>
            <a:solidFill>
              <a:srgbClr val="8E4D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3" name="Google Shape;2483;p39"/>
            <p:cNvSpPr/>
            <p:nvPr/>
          </p:nvSpPr>
          <p:spPr>
            <a:xfrm>
              <a:off x="2994025" y="4654550"/>
              <a:ext cx="34925" cy="34925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0" y="20"/>
                  </a:moveTo>
                  <a:lnTo>
                    <a:pt x="0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4" y="20"/>
                  </a:lnTo>
                  <a:lnTo>
                    <a:pt x="2" y="22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8E4D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39"/>
            <p:cNvSpPr/>
            <p:nvPr/>
          </p:nvSpPr>
          <p:spPr>
            <a:xfrm>
              <a:off x="2968625" y="4632325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18" h="24" extrusionOk="0">
                  <a:moveTo>
                    <a:pt x="2" y="24"/>
                  </a:moveTo>
                  <a:lnTo>
                    <a:pt x="2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6" y="22"/>
                  </a:lnTo>
                  <a:lnTo>
                    <a:pt x="4" y="24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rgbClr val="8E4D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5" name="Google Shape;2485;p39"/>
            <p:cNvSpPr/>
            <p:nvPr/>
          </p:nvSpPr>
          <p:spPr>
            <a:xfrm>
              <a:off x="2936875" y="4619625"/>
              <a:ext cx="12700" cy="44450"/>
            </a:xfrm>
            <a:custGeom>
              <a:avLst/>
              <a:gdLst/>
              <a:ahLst/>
              <a:cxnLst/>
              <a:rect l="l" t="t" r="r" b="b"/>
              <a:pathLst>
                <a:path w="8" h="28" extrusionOk="0">
                  <a:moveTo>
                    <a:pt x="0" y="24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2"/>
                  </a:lnTo>
                  <a:lnTo>
                    <a:pt x="8" y="4"/>
                  </a:lnTo>
                  <a:lnTo>
                    <a:pt x="8" y="24"/>
                  </a:lnTo>
                  <a:lnTo>
                    <a:pt x="6" y="28"/>
                  </a:lnTo>
                  <a:lnTo>
                    <a:pt x="4" y="28"/>
                  </a:lnTo>
                  <a:lnTo>
                    <a:pt x="2" y="2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8E4D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86" name="Google Shape;2486;p39"/>
          <p:cNvGrpSpPr/>
          <p:nvPr/>
        </p:nvGrpSpPr>
        <p:grpSpPr>
          <a:xfrm>
            <a:off x="5334000" y="1752600"/>
            <a:ext cx="1828800" cy="1828800"/>
            <a:chOff x="5334000" y="1752600"/>
            <a:chExt cx="1828800" cy="1828800"/>
          </a:xfrm>
        </p:grpSpPr>
        <p:sp>
          <p:nvSpPr>
            <p:cNvPr id="2487" name="Google Shape;2487;p39"/>
            <p:cNvSpPr/>
            <p:nvPr/>
          </p:nvSpPr>
          <p:spPr>
            <a:xfrm>
              <a:off x="5334000" y="1752600"/>
              <a:ext cx="1828800" cy="182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8" name="Google Shape;2488;p39"/>
            <p:cNvSpPr/>
            <p:nvPr/>
          </p:nvSpPr>
          <p:spPr>
            <a:xfrm>
              <a:off x="5930900" y="2863850"/>
              <a:ext cx="635000" cy="581025"/>
            </a:xfrm>
            <a:custGeom>
              <a:avLst/>
              <a:gdLst/>
              <a:ahLst/>
              <a:cxnLst/>
              <a:rect l="l" t="t" r="r" b="b"/>
              <a:pathLst>
                <a:path w="400" h="366" extrusionOk="0">
                  <a:moveTo>
                    <a:pt x="326" y="38"/>
                  </a:moveTo>
                  <a:lnTo>
                    <a:pt x="326" y="38"/>
                  </a:lnTo>
                  <a:lnTo>
                    <a:pt x="338" y="50"/>
                  </a:lnTo>
                  <a:lnTo>
                    <a:pt x="352" y="66"/>
                  </a:lnTo>
                  <a:lnTo>
                    <a:pt x="364" y="82"/>
                  </a:lnTo>
                  <a:lnTo>
                    <a:pt x="376" y="104"/>
                  </a:lnTo>
                  <a:lnTo>
                    <a:pt x="386" y="126"/>
                  </a:lnTo>
                  <a:lnTo>
                    <a:pt x="394" y="154"/>
                  </a:lnTo>
                  <a:lnTo>
                    <a:pt x="400" y="184"/>
                  </a:lnTo>
                  <a:lnTo>
                    <a:pt x="400" y="218"/>
                  </a:lnTo>
                  <a:lnTo>
                    <a:pt x="400" y="228"/>
                  </a:lnTo>
                  <a:lnTo>
                    <a:pt x="394" y="234"/>
                  </a:lnTo>
                  <a:lnTo>
                    <a:pt x="386" y="240"/>
                  </a:lnTo>
                  <a:lnTo>
                    <a:pt x="378" y="242"/>
                  </a:lnTo>
                  <a:lnTo>
                    <a:pt x="368" y="240"/>
                  </a:lnTo>
                  <a:lnTo>
                    <a:pt x="360" y="234"/>
                  </a:lnTo>
                  <a:lnTo>
                    <a:pt x="356" y="228"/>
                  </a:lnTo>
                  <a:lnTo>
                    <a:pt x="354" y="218"/>
                  </a:lnTo>
                  <a:lnTo>
                    <a:pt x="354" y="216"/>
                  </a:lnTo>
                  <a:lnTo>
                    <a:pt x="354" y="214"/>
                  </a:lnTo>
                  <a:lnTo>
                    <a:pt x="354" y="210"/>
                  </a:lnTo>
                  <a:lnTo>
                    <a:pt x="352" y="210"/>
                  </a:lnTo>
                  <a:lnTo>
                    <a:pt x="350" y="210"/>
                  </a:lnTo>
                  <a:lnTo>
                    <a:pt x="344" y="210"/>
                  </a:lnTo>
                  <a:lnTo>
                    <a:pt x="340" y="206"/>
                  </a:lnTo>
                  <a:lnTo>
                    <a:pt x="336" y="202"/>
                  </a:lnTo>
                  <a:lnTo>
                    <a:pt x="336" y="196"/>
                  </a:lnTo>
                  <a:lnTo>
                    <a:pt x="336" y="190"/>
                  </a:lnTo>
                  <a:lnTo>
                    <a:pt x="340" y="186"/>
                  </a:lnTo>
                  <a:lnTo>
                    <a:pt x="344" y="182"/>
                  </a:lnTo>
                  <a:lnTo>
                    <a:pt x="350" y="180"/>
                  </a:lnTo>
                  <a:lnTo>
                    <a:pt x="352" y="180"/>
                  </a:lnTo>
                  <a:lnTo>
                    <a:pt x="348" y="158"/>
                  </a:lnTo>
                  <a:lnTo>
                    <a:pt x="342" y="138"/>
                  </a:lnTo>
                  <a:lnTo>
                    <a:pt x="334" y="120"/>
                  </a:lnTo>
                  <a:lnTo>
                    <a:pt x="326" y="106"/>
                  </a:lnTo>
                  <a:lnTo>
                    <a:pt x="316" y="96"/>
                  </a:lnTo>
                  <a:lnTo>
                    <a:pt x="308" y="86"/>
                  </a:lnTo>
                  <a:lnTo>
                    <a:pt x="290" y="72"/>
                  </a:lnTo>
                  <a:lnTo>
                    <a:pt x="290" y="148"/>
                  </a:lnTo>
                  <a:lnTo>
                    <a:pt x="290" y="236"/>
                  </a:lnTo>
                  <a:lnTo>
                    <a:pt x="290" y="308"/>
                  </a:lnTo>
                  <a:lnTo>
                    <a:pt x="290" y="338"/>
                  </a:lnTo>
                  <a:lnTo>
                    <a:pt x="290" y="340"/>
                  </a:lnTo>
                  <a:lnTo>
                    <a:pt x="288" y="350"/>
                  </a:lnTo>
                  <a:lnTo>
                    <a:pt x="284" y="358"/>
                  </a:lnTo>
                  <a:lnTo>
                    <a:pt x="276" y="364"/>
                  </a:lnTo>
                  <a:lnTo>
                    <a:pt x="266" y="366"/>
                  </a:lnTo>
                  <a:lnTo>
                    <a:pt x="258" y="364"/>
                  </a:lnTo>
                  <a:lnTo>
                    <a:pt x="250" y="358"/>
                  </a:lnTo>
                  <a:lnTo>
                    <a:pt x="244" y="350"/>
                  </a:lnTo>
                  <a:lnTo>
                    <a:pt x="242" y="342"/>
                  </a:lnTo>
                  <a:lnTo>
                    <a:pt x="242" y="328"/>
                  </a:lnTo>
                  <a:lnTo>
                    <a:pt x="242" y="314"/>
                  </a:lnTo>
                  <a:lnTo>
                    <a:pt x="242" y="298"/>
                  </a:lnTo>
                  <a:lnTo>
                    <a:pt x="242" y="284"/>
                  </a:lnTo>
                  <a:lnTo>
                    <a:pt x="242" y="276"/>
                  </a:lnTo>
                  <a:lnTo>
                    <a:pt x="238" y="268"/>
                  </a:lnTo>
                  <a:lnTo>
                    <a:pt x="234" y="260"/>
                  </a:lnTo>
                  <a:lnTo>
                    <a:pt x="228" y="254"/>
                  </a:lnTo>
                  <a:lnTo>
                    <a:pt x="222" y="250"/>
                  </a:lnTo>
                  <a:lnTo>
                    <a:pt x="216" y="246"/>
                  </a:lnTo>
                  <a:lnTo>
                    <a:pt x="208" y="244"/>
                  </a:lnTo>
                  <a:lnTo>
                    <a:pt x="198" y="242"/>
                  </a:lnTo>
                  <a:lnTo>
                    <a:pt x="190" y="244"/>
                  </a:lnTo>
                  <a:lnTo>
                    <a:pt x="182" y="246"/>
                  </a:lnTo>
                  <a:lnTo>
                    <a:pt x="176" y="250"/>
                  </a:lnTo>
                  <a:lnTo>
                    <a:pt x="168" y="254"/>
                  </a:lnTo>
                  <a:lnTo>
                    <a:pt x="164" y="260"/>
                  </a:lnTo>
                  <a:lnTo>
                    <a:pt x="160" y="266"/>
                  </a:lnTo>
                  <a:lnTo>
                    <a:pt x="156" y="274"/>
                  </a:lnTo>
                  <a:lnTo>
                    <a:pt x="154" y="282"/>
                  </a:lnTo>
                  <a:lnTo>
                    <a:pt x="154" y="296"/>
                  </a:lnTo>
                  <a:lnTo>
                    <a:pt x="154" y="312"/>
                  </a:lnTo>
                  <a:lnTo>
                    <a:pt x="154" y="326"/>
                  </a:lnTo>
                  <a:lnTo>
                    <a:pt x="154" y="342"/>
                  </a:lnTo>
                  <a:lnTo>
                    <a:pt x="152" y="350"/>
                  </a:lnTo>
                  <a:lnTo>
                    <a:pt x="148" y="358"/>
                  </a:lnTo>
                  <a:lnTo>
                    <a:pt x="140" y="364"/>
                  </a:lnTo>
                  <a:lnTo>
                    <a:pt x="130" y="366"/>
                  </a:lnTo>
                  <a:lnTo>
                    <a:pt x="122" y="364"/>
                  </a:lnTo>
                  <a:lnTo>
                    <a:pt x="114" y="358"/>
                  </a:lnTo>
                  <a:lnTo>
                    <a:pt x="108" y="350"/>
                  </a:lnTo>
                  <a:lnTo>
                    <a:pt x="106" y="340"/>
                  </a:lnTo>
                  <a:lnTo>
                    <a:pt x="106" y="338"/>
                  </a:lnTo>
                  <a:lnTo>
                    <a:pt x="106" y="304"/>
                  </a:lnTo>
                  <a:lnTo>
                    <a:pt x="108" y="226"/>
                  </a:lnTo>
                  <a:lnTo>
                    <a:pt x="108" y="136"/>
                  </a:lnTo>
                  <a:lnTo>
                    <a:pt x="110" y="70"/>
                  </a:lnTo>
                  <a:lnTo>
                    <a:pt x="92" y="84"/>
                  </a:lnTo>
                  <a:lnTo>
                    <a:pt x="82" y="94"/>
                  </a:lnTo>
                  <a:lnTo>
                    <a:pt x="74" y="104"/>
                  </a:lnTo>
                  <a:lnTo>
                    <a:pt x="66" y="118"/>
                  </a:lnTo>
                  <a:lnTo>
                    <a:pt x="58" y="136"/>
                  </a:lnTo>
                  <a:lnTo>
                    <a:pt x="52" y="156"/>
                  </a:lnTo>
                  <a:lnTo>
                    <a:pt x="48" y="180"/>
                  </a:lnTo>
                  <a:lnTo>
                    <a:pt x="50" y="180"/>
                  </a:lnTo>
                  <a:lnTo>
                    <a:pt x="56" y="182"/>
                  </a:lnTo>
                  <a:lnTo>
                    <a:pt x="60" y="186"/>
                  </a:lnTo>
                  <a:lnTo>
                    <a:pt x="64" y="190"/>
                  </a:lnTo>
                  <a:lnTo>
                    <a:pt x="64" y="196"/>
                  </a:lnTo>
                  <a:lnTo>
                    <a:pt x="64" y="202"/>
                  </a:lnTo>
                  <a:lnTo>
                    <a:pt x="60" y="206"/>
                  </a:lnTo>
                  <a:lnTo>
                    <a:pt x="56" y="210"/>
                  </a:lnTo>
                  <a:lnTo>
                    <a:pt x="50" y="210"/>
                  </a:lnTo>
                  <a:lnTo>
                    <a:pt x="48" y="210"/>
                  </a:lnTo>
                  <a:lnTo>
                    <a:pt x="46" y="210"/>
                  </a:lnTo>
                  <a:lnTo>
                    <a:pt x="46" y="214"/>
                  </a:lnTo>
                  <a:lnTo>
                    <a:pt x="46" y="216"/>
                  </a:lnTo>
                  <a:lnTo>
                    <a:pt x="46" y="218"/>
                  </a:lnTo>
                  <a:lnTo>
                    <a:pt x="44" y="228"/>
                  </a:lnTo>
                  <a:lnTo>
                    <a:pt x="40" y="234"/>
                  </a:lnTo>
                  <a:lnTo>
                    <a:pt x="32" y="240"/>
                  </a:lnTo>
                  <a:lnTo>
                    <a:pt x="22" y="242"/>
                  </a:lnTo>
                  <a:lnTo>
                    <a:pt x="14" y="240"/>
                  </a:lnTo>
                  <a:lnTo>
                    <a:pt x="6" y="234"/>
                  </a:lnTo>
                  <a:lnTo>
                    <a:pt x="0" y="228"/>
                  </a:lnTo>
                  <a:lnTo>
                    <a:pt x="0" y="218"/>
                  </a:lnTo>
                  <a:lnTo>
                    <a:pt x="0" y="184"/>
                  </a:lnTo>
                  <a:lnTo>
                    <a:pt x="6" y="154"/>
                  </a:lnTo>
                  <a:lnTo>
                    <a:pt x="12" y="128"/>
                  </a:lnTo>
                  <a:lnTo>
                    <a:pt x="22" y="104"/>
                  </a:lnTo>
                  <a:lnTo>
                    <a:pt x="32" y="84"/>
                  </a:lnTo>
                  <a:lnTo>
                    <a:pt x="44" y="66"/>
                  </a:lnTo>
                  <a:lnTo>
                    <a:pt x="56" y="52"/>
                  </a:lnTo>
                  <a:lnTo>
                    <a:pt x="68" y="40"/>
                  </a:lnTo>
                  <a:lnTo>
                    <a:pt x="78" y="34"/>
                  </a:lnTo>
                  <a:lnTo>
                    <a:pt x="88" y="28"/>
                  </a:lnTo>
                  <a:lnTo>
                    <a:pt x="102" y="20"/>
                  </a:lnTo>
                  <a:lnTo>
                    <a:pt x="120" y="12"/>
                  </a:lnTo>
                  <a:lnTo>
                    <a:pt x="140" y="6"/>
                  </a:lnTo>
                  <a:lnTo>
                    <a:pt x="164" y="2"/>
                  </a:lnTo>
                  <a:lnTo>
                    <a:pt x="190" y="0"/>
                  </a:lnTo>
                  <a:lnTo>
                    <a:pt x="204" y="0"/>
                  </a:lnTo>
                  <a:lnTo>
                    <a:pt x="220" y="2"/>
                  </a:lnTo>
                  <a:lnTo>
                    <a:pt x="238" y="4"/>
                  </a:lnTo>
                  <a:lnTo>
                    <a:pt x="260" y="8"/>
                  </a:lnTo>
                  <a:lnTo>
                    <a:pt x="284" y="16"/>
                  </a:lnTo>
                  <a:lnTo>
                    <a:pt x="306" y="26"/>
                  </a:lnTo>
                  <a:lnTo>
                    <a:pt x="316" y="32"/>
                  </a:lnTo>
                  <a:lnTo>
                    <a:pt x="326" y="38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9" name="Google Shape;2489;p39"/>
            <p:cNvSpPr/>
            <p:nvPr/>
          </p:nvSpPr>
          <p:spPr>
            <a:xfrm>
              <a:off x="5927725" y="2860675"/>
              <a:ext cx="641350" cy="584200"/>
            </a:xfrm>
            <a:custGeom>
              <a:avLst/>
              <a:gdLst/>
              <a:ahLst/>
              <a:cxnLst/>
              <a:rect l="l" t="t" r="r" b="b"/>
              <a:pathLst>
                <a:path w="404" h="368" extrusionOk="0">
                  <a:moveTo>
                    <a:pt x="192" y="0"/>
                  </a:moveTo>
                  <a:lnTo>
                    <a:pt x="192" y="0"/>
                  </a:lnTo>
                  <a:lnTo>
                    <a:pt x="166" y="2"/>
                  </a:lnTo>
                  <a:lnTo>
                    <a:pt x="142" y="6"/>
                  </a:lnTo>
                  <a:lnTo>
                    <a:pt x="122" y="14"/>
                  </a:lnTo>
                  <a:lnTo>
                    <a:pt x="104" y="22"/>
                  </a:lnTo>
                  <a:lnTo>
                    <a:pt x="90" y="28"/>
                  </a:lnTo>
                  <a:lnTo>
                    <a:pt x="78" y="36"/>
                  </a:lnTo>
                  <a:lnTo>
                    <a:pt x="70" y="42"/>
                  </a:lnTo>
                  <a:lnTo>
                    <a:pt x="58" y="54"/>
                  </a:lnTo>
                  <a:lnTo>
                    <a:pt x="46" y="68"/>
                  </a:lnTo>
                  <a:lnTo>
                    <a:pt x="34" y="84"/>
                  </a:lnTo>
                  <a:lnTo>
                    <a:pt x="22" y="104"/>
                  </a:lnTo>
                  <a:lnTo>
                    <a:pt x="14" y="128"/>
                  </a:lnTo>
                  <a:lnTo>
                    <a:pt x="6" y="154"/>
                  </a:lnTo>
                  <a:lnTo>
                    <a:pt x="2" y="186"/>
                  </a:lnTo>
                  <a:lnTo>
                    <a:pt x="0" y="220"/>
                  </a:lnTo>
                  <a:lnTo>
                    <a:pt x="2" y="230"/>
                  </a:lnTo>
                  <a:lnTo>
                    <a:pt x="8" y="238"/>
                  </a:lnTo>
                  <a:lnTo>
                    <a:pt x="14" y="244"/>
                  </a:lnTo>
                  <a:lnTo>
                    <a:pt x="24" y="246"/>
                  </a:lnTo>
                  <a:lnTo>
                    <a:pt x="34" y="244"/>
                  </a:lnTo>
                  <a:lnTo>
                    <a:pt x="42" y="238"/>
                  </a:lnTo>
                  <a:lnTo>
                    <a:pt x="48" y="230"/>
                  </a:lnTo>
                  <a:lnTo>
                    <a:pt x="50" y="220"/>
                  </a:lnTo>
                  <a:lnTo>
                    <a:pt x="50" y="218"/>
                  </a:lnTo>
                  <a:lnTo>
                    <a:pt x="50" y="216"/>
                  </a:lnTo>
                  <a:lnTo>
                    <a:pt x="50" y="214"/>
                  </a:lnTo>
                  <a:lnTo>
                    <a:pt x="52" y="214"/>
                  </a:lnTo>
                  <a:lnTo>
                    <a:pt x="58" y="212"/>
                  </a:lnTo>
                  <a:lnTo>
                    <a:pt x="62" y="210"/>
                  </a:lnTo>
                  <a:lnTo>
                    <a:pt x="66" y="204"/>
                  </a:lnTo>
                  <a:lnTo>
                    <a:pt x="68" y="198"/>
                  </a:lnTo>
                  <a:lnTo>
                    <a:pt x="66" y="192"/>
                  </a:lnTo>
                  <a:lnTo>
                    <a:pt x="62" y="186"/>
                  </a:lnTo>
                  <a:lnTo>
                    <a:pt x="58" y="184"/>
                  </a:lnTo>
                  <a:lnTo>
                    <a:pt x="52" y="182"/>
                  </a:lnTo>
                  <a:lnTo>
                    <a:pt x="56" y="158"/>
                  </a:lnTo>
                  <a:lnTo>
                    <a:pt x="62" y="140"/>
                  </a:lnTo>
                  <a:lnTo>
                    <a:pt x="68" y="124"/>
                  </a:lnTo>
                  <a:lnTo>
                    <a:pt x="76" y="110"/>
                  </a:lnTo>
                  <a:lnTo>
                    <a:pt x="84" y="98"/>
                  </a:lnTo>
                  <a:lnTo>
                    <a:pt x="92" y="88"/>
                  </a:lnTo>
                  <a:lnTo>
                    <a:pt x="110" y="74"/>
                  </a:lnTo>
                  <a:lnTo>
                    <a:pt x="108" y="142"/>
                  </a:lnTo>
                  <a:lnTo>
                    <a:pt x="108" y="230"/>
                  </a:lnTo>
                  <a:lnTo>
                    <a:pt x="108" y="306"/>
                  </a:lnTo>
                  <a:lnTo>
                    <a:pt x="108" y="340"/>
                  </a:lnTo>
                  <a:lnTo>
                    <a:pt x="108" y="342"/>
                  </a:lnTo>
                  <a:lnTo>
                    <a:pt x="110" y="352"/>
                  </a:lnTo>
                  <a:lnTo>
                    <a:pt x="114" y="360"/>
                  </a:lnTo>
                  <a:lnTo>
                    <a:pt x="122" y="366"/>
                  </a:lnTo>
                  <a:lnTo>
                    <a:pt x="132" y="368"/>
                  </a:lnTo>
                  <a:lnTo>
                    <a:pt x="142" y="366"/>
                  </a:lnTo>
                  <a:lnTo>
                    <a:pt x="150" y="362"/>
                  </a:lnTo>
                  <a:lnTo>
                    <a:pt x="156" y="354"/>
                  </a:lnTo>
                  <a:lnTo>
                    <a:pt x="158" y="344"/>
                  </a:lnTo>
                  <a:lnTo>
                    <a:pt x="158" y="328"/>
                  </a:lnTo>
                  <a:lnTo>
                    <a:pt x="158" y="314"/>
                  </a:lnTo>
                  <a:lnTo>
                    <a:pt x="158" y="298"/>
                  </a:lnTo>
                  <a:lnTo>
                    <a:pt x="158" y="284"/>
                  </a:lnTo>
                  <a:lnTo>
                    <a:pt x="160" y="276"/>
                  </a:lnTo>
                  <a:lnTo>
                    <a:pt x="162" y="268"/>
                  </a:lnTo>
                  <a:lnTo>
                    <a:pt x="166" y="262"/>
                  </a:lnTo>
                  <a:lnTo>
                    <a:pt x="172" y="256"/>
                  </a:lnTo>
                  <a:lnTo>
                    <a:pt x="178" y="252"/>
                  </a:lnTo>
                  <a:lnTo>
                    <a:pt x="184" y="248"/>
                  </a:lnTo>
                  <a:lnTo>
                    <a:pt x="192" y="246"/>
                  </a:lnTo>
                  <a:lnTo>
                    <a:pt x="200" y="246"/>
                  </a:lnTo>
                  <a:lnTo>
                    <a:pt x="208" y="246"/>
                  </a:lnTo>
                  <a:lnTo>
                    <a:pt x="216" y="248"/>
                  </a:lnTo>
                  <a:lnTo>
                    <a:pt x="224" y="252"/>
                  </a:lnTo>
                  <a:lnTo>
                    <a:pt x="230" y="258"/>
                  </a:lnTo>
                  <a:lnTo>
                    <a:pt x="236" y="264"/>
                  </a:lnTo>
                  <a:lnTo>
                    <a:pt x="240" y="270"/>
                  </a:lnTo>
                  <a:lnTo>
                    <a:pt x="242" y="278"/>
                  </a:lnTo>
                  <a:lnTo>
                    <a:pt x="242" y="286"/>
                  </a:lnTo>
                  <a:lnTo>
                    <a:pt x="242" y="300"/>
                  </a:lnTo>
                  <a:lnTo>
                    <a:pt x="242" y="316"/>
                  </a:lnTo>
                  <a:lnTo>
                    <a:pt x="242" y="330"/>
                  </a:lnTo>
                  <a:lnTo>
                    <a:pt x="242" y="344"/>
                  </a:lnTo>
                  <a:lnTo>
                    <a:pt x="246" y="354"/>
                  </a:lnTo>
                  <a:lnTo>
                    <a:pt x="250" y="362"/>
                  </a:lnTo>
                  <a:lnTo>
                    <a:pt x="258" y="366"/>
                  </a:lnTo>
                  <a:lnTo>
                    <a:pt x="268" y="368"/>
                  </a:lnTo>
                  <a:lnTo>
                    <a:pt x="278" y="366"/>
                  </a:lnTo>
                  <a:lnTo>
                    <a:pt x="286" y="360"/>
                  </a:lnTo>
                  <a:lnTo>
                    <a:pt x="292" y="352"/>
                  </a:lnTo>
                  <a:lnTo>
                    <a:pt x="294" y="342"/>
                  </a:lnTo>
                  <a:lnTo>
                    <a:pt x="294" y="340"/>
                  </a:lnTo>
                  <a:lnTo>
                    <a:pt x="294" y="310"/>
                  </a:lnTo>
                  <a:lnTo>
                    <a:pt x="294" y="238"/>
                  </a:lnTo>
                  <a:lnTo>
                    <a:pt x="294" y="152"/>
                  </a:lnTo>
                  <a:lnTo>
                    <a:pt x="292" y="76"/>
                  </a:lnTo>
                  <a:lnTo>
                    <a:pt x="312" y="92"/>
                  </a:lnTo>
                  <a:lnTo>
                    <a:pt x="320" y="102"/>
                  </a:lnTo>
                  <a:lnTo>
                    <a:pt x="328" y="112"/>
                  </a:lnTo>
                  <a:lnTo>
                    <a:pt x="336" y="126"/>
                  </a:lnTo>
                  <a:lnTo>
                    <a:pt x="342" y="142"/>
                  </a:lnTo>
                  <a:lnTo>
                    <a:pt x="348" y="160"/>
                  </a:lnTo>
                  <a:lnTo>
                    <a:pt x="352" y="182"/>
                  </a:lnTo>
                  <a:lnTo>
                    <a:pt x="346" y="184"/>
                  </a:lnTo>
                  <a:lnTo>
                    <a:pt x="342" y="186"/>
                  </a:lnTo>
                  <a:lnTo>
                    <a:pt x="338" y="192"/>
                  </a:lnTo>
                  <a:lnTo>
                    <a:pt x="336" y="198"/>
                  </a:lnTo>
                  <a:lnTo>
                    <a:pt x="338" y="204"/>
                  </a:lnTo>
                  <a:lnTo>
                    <a:pt x="342" y="210"/>
                  </a:lnTo>
                  <a:lnTo>
                    <a:pt x="346" y="212"/>
                  </a:lnTo>
                  <a:lnTo>
                    <a:pt x="352" y="214"/>
                  </a:lnTo>
                  <a:lnTo>
                    <a:pt x="354" y="214"/>
                  </a:lnTo>
                  <a:lnTo>
                    <a:pt x="354" y="216"/>
                  </a:lnTo>
                  <a:lnTo>
                    <a:pt x="354" y="218"/>
                  </a:lnTo>
                  <a:lnTo>
                    <a:pt x="354" y="220"/>
                  </a:lnTo>
                  <a:lnTo>
                    <a:pt x="356" y="230"/>
                  </a:lnTo>
                  <a:lnTo>
                    <a:pt x="362" y="238"/>
                  </a:lnTo>
                  <a:lnTo>
                    <a:pt x="370" y="244"/>
                  </a:lnTo>
                  <a:lnTo>
                    <a:pt x="380" y="246"/>
                  </a:lnTo>
                  <a:lnTo>
                    <a:pt x="390" y="244"/>
                  </a:lnTo>
                  <a:lnTo>
                    <a:pt x="396" y="238"/>
                  </a:lnTo>
                  <a:lnTo>
                    <a:pt x="402" y="230"/>
                  </a:lnTo>
                  <a:lnTo>
                    <a:pt x="404" y="220"/>
                  </a:lnTo>
                  <a:lnTo>
                    <a:pt x="402" y="186"/>
                  </a:lnTo>
                  <a:lnTo>
                    <a:pt x="398" y="156"/>
                  </a:lnTo>
                  <a:lnTo>
                    <a:pt x="390" y="128"/>
                  </a:lnTo>
                  <a:lnTo>
                    <a:pt x="380" y="106"/>
                  </a:lnTo>
                  <a:lnTo>
                    <a:pt x="368" y="84"/>
                  </a:lnTo>
                  <a:lnTo>
                    <a:pt x="356" y="68"/>
                  </a:lnTo>
                  <a:lnTo>
                    <a:pt x="342" y="52"/>
                  </a:lnTo>
                  <a:lnTo>
                    <a:pt x="328" y="40"/>
                  </a:lnTo>
                  <a:lnTo>
                    <a:pt x="308" y="26"/>
                  </a:lnTo>
                  <a:lnTo>
                    <a:pt x="286" y="16"/>
                  </a:lnTo>
                  <a:lnTo>
                    <a:pt x="264" y="10"/>
                  </a:lnTo>
                  <a:lnTo>
                    <a:pt x="242" y="4"/>
                  </a:lnTo>
                  <a:lnTo>
                    <a:pt x="222" y="2"/>
                  </a:lnTo>
                  <a:lnTo>
                    <a:pt x="206" y="0"/>
                  </a:lnTo>
                  <a:lnTo>
                    <a:pt x="192" y="0"/>
                  </a:lnTo>
                  <a:close/>
                  <a:moveTo>
                    <a:pt x="2" y="220"/>
                  </a:moveTo>
                  <a:lnTo>
                    <a:pt x="2" y="220"/>
                  </a:lnTo>
                  <a:lnTo>
                    <a:pt x="4" y="186"/>
                  </a:lnTo>
                  <a:lnTo>
                    <a:pt x="8" y="156"/>
                  </a:lnTo>
                  <a:lnTo>
                    <a:pt x="16" y="128"/>
                  </a:lnTo>
                  <a:lnTo>
                    <a:pt x="26" y="106"/>
                  </a:lnTo>
                  <a:lnTo>
                    <a:pt x="36" y="86"/>
                  </a:lnTo>
                  <a:lnTo>
                    <a:pt x="48" y="70"/>
                  </a:lnTo>
                  <a:lnTo>
                    <a:pt x="60" y="56"/>
                  </a:lnTo>
                  <a:lnTo>
                    <a:pt x="72" y="44"/>
                  </a:lnTo>
                  <a:lnTo>
                    <a:pt x="80" y="38"/>
                  </a:lnTo>
                  <a:lnTo>
                    <a:pt x="90" y="30"/>
                  </a:lnTo>
                  <a:lnTo>
                    <a:pt x="104" y="24"/>
                  </a:lnTo>
                  <a:lnTo>
                    <a:pt x="122" y="16"/>
                  </a:lnTo>
                  <a:lnTo>
                    <a:pt x="142" y="10"/>
                  </a:lnTo>
                  <a:lnTo>
                    <a:pt x="166" y="4"/>
                  </a:lnTo>
                  <a:lnTo>
                    <a:pt x="192" y="4"/>
                  </a:lnTo>
                  <a:lnTo>
                    <a:pt x="206" y="4"/>
                  </a:lnTo>
                  <a:lnTo>
                    <a:pt x="240" y="8"/>
                  </a:lnTo>
                  <a:lnTo>
                    <a:pt x="262" y="12"/>
                  </a:lnTo>
                  <a:lnTo>
                    <a:pt x="286" y="18"/>
                  </a:lnTo>
                  <a:lnTo>
                    <a:pt x="308" y="28"/>
                  </a:lnTo>
                  <a:lnTo>
                    <a:pt x="328" y="42"/>
                  </a:lnTo>
                  <a:lnTo>
                    <a:pt x="340" y="54"/>
                  </a:lnTo>
                  <a:lnTo>
                    <a:pt x="354" y="68"/>
                  </a:lnTo>
                  <a:lnTo>
                    <a:pt x="366" y="86"/>
                  </a:lnTo>
                  <a:lnTo>
                    <a:pt x="378" y="106"/>
                  </a:lnTo>
                  <a:lnTo>
                    <a:pt x="388" y="130"/>
                  </a:lnTo>
                  <a:lnTo>
                    <a:pt x="394" y="156"/>
                  </a:lnTo>
                  <a:lnTo>
                    <a:pt x="400" y="186"/>
                  </a:lnTo>
                  <a:lnTo>
                    <a:pt x="402" y="220"/>
                  </a:lnTo>
                  <a:lnTo>
                    <a:pt x="400" y="228"/>
                  </a:lnTo>
                  <a:lnTo>
                    <a:pt x="396" y="236"/>
                  </a:lnTo>
                  <a:lnTo>
                    <a:pt x="388" y="240"/>
                  </a:lnTo>
                  <a:lnTo>
                    <a:pt x="380" y="242"/>
                  </a:lnTo>
                  <a:lnTo>
                    <a:pt x="370" y="240"/>
                  </a:lnTo>
                  <a:lnTo>
                    <a:pt x="364" y="236"/>
                  </a:lnTo>
                  <a:lnTo>
                    <a:pt x="358" y="228"/>
                  </a:lnTo>
                  <a:lnTo>
                    <a:pt x="358" y="220"/>
                  </a:lnTo>
                  <a:lnTo>
                    <a:pt x="358" y="218"/>
                  </a:lnTo>
                  <a:lnTo>
                    <a:pt x="358" y="216"/>
                  </a:lnTo>
                  <a:lnTo>
                    <a:pt x="358" y="212"/>
                  </a:lnTo>
                  <a:lnTo>
                    <a:pt x="356" y="212"/>
                  </a:lnTo>
                  <a:lnTo>
                    <a:pt x="354" y="212"/>
                  </a:lnTo>
                  <a:lnTo>
                    <a:pt x="352" y="212"/>
                  </a:lnTo>
                  <a:lnTo>
                    <a:pt x="348" y="210"/>
                  </a:lnTo>
                  <a:lnTo>
                    <a:pt x="344" y="208"/>
                  </a:lnTo>
                  <a:lnTo>
                    <a:pt x="340" y="204"/>
                  </a:lnTo>
                  <a:lnTo>
                    <a:pt x="340" y="198"/>
                  </a:lnTo>
                  <a:lnTo>
                    <a:pt x="340" y="192"/>
                  </a:lnTo>
                  <a:lnTo>
                    <a:pt x="344" y="188"/>
                  </a:lnTo>
                  <a:lnTo>
                    <a:pt x="348" y="186"/>
                  </a:lnTo>
                  <a:lnTo>
                    <a:pt x="352" y="184"/>
                  </a:lnTo>
                  <a:lnTo>
                    <a:pt x="354" y="184"/>
                  </a:lnTo>
                  <a:lnTo>
                    <a:pt x="354" y="182"/>
                  </a:lnTo>
                  <a:lnTo>
                    <a:pt x="350" y="160"/>
                  </a:lnTo>
                  <a:lnTo>
                    <a:pt x="346" y="140"/>
                  </a:lnTo>
                  <a:lnTo>
                    <a:pt x="338" y="124"/>
                  </a:lnTo>
                  <a:lnTo>
                    <a:pt x="330" y="110"/>
                  </a:lnTo>
                  <a:lnTo>
                    <a:pt x="322" y="98"/>
                  </a:lnTo>
                  <a:lnTo>
                    <a:pt x="312" y="88"/>
                  </a:lnTo>
                  <a:lnTo>
                    <a:pt x="292" y="72"/>
                  </a:lnTo>
                  <a:lnTo>
                    <a:pt x="290" y="72"/>
                  </a:lnTo>
                  <a:lnTo>
                    <a:pt x="290" y="70"/>
                  </a:lnTo>
                  <a:lnTo>
                    <a:pt x="290" y="72"/>
                  </a:lnTo>
                  <a:lnTo>
                    <a:pt x="290" y="74"/>
                  </a:lnTo>
                  <a:lnTo>
                    <a:pt x="290" y="150"/>
                  </a:lnTo>
                  <a:lnTo>
                    <a:pt x="290" y="238"/>
                  </a:lnTo>
                  <a:lnTo>
                    <a:pt x="292" y="310"/>
                  </a:lnTo>
                  <a:lnTo>
                    <a:pt x="292" y="340"/>
                  </a:lnTo>
                  <a:lnTo>
                    <a:pt x="292" y="342"/>
                  </a:lnTo>
                  <a:lnTo>
                    <a:pt x="290" y="352"/>
                  </a:lnTo>
                  <a:lnTo>
                    <a:pt x="284" y="360"/>
                  </a:lnTo>
                  <a:lnTo>
                    <a:pt x="278" y="364"/>
                  </a:lnTo>
                  <a:lnTo>
                    <a:pt x="268" y="366"/>
                  </a:lnTo>
                  <a:lnTo>
                    <a:pt x="260" y="364"/>
                  </a:lnTo>
                  <a:lnTo>
                    <a:pt x="252" y="360"/>
                  </a:lnTo>
                  <a:lnTo>
                    <a:pt x="248" y="352"/>
                  </a:lnTo>
                  <a:lnTo>
                    <a:pt x="246" y="344"/>
                  </a:lnTo>
                  <a:lnTo>
                    <a:pt x="246" y="330"/>
                  </a:lnTo>
                  <a:lnTo>
                    <a:pt x="246" y="316"/>
                  </a:lnTo>
                  <a:lnTo>
                    <a:pt x="246" y="300"/>
                  </a:lnTo>
                  <a:lnTo>
                    <a:pt x="246" y="286"/>
                  </a:lnTo>
                  <a:lnTo>
                    <a:pt x="244" y="278"/>
                  </a:lnTo>
                  <a:lnTo>
                    <a:pt x="242" y="270"/>
                  </a:lnTo>
                  <a:lnTo>
                    <a:pt x="238" y="262"/>
                  </a:lnTo>
                  <a:lnTo>
                    <a:pt x="232" y="256"/>
                  </a:lnTo>
                  <a:lnTo>
                    <a:pt x="226" y="250"/>
                  </a:lnTo>
                  <a:lnTo>
                    <a:pt x="218" y="246"/>
                  </a:lnTo>
                  <a:lnTo>
                    <a:pt x="210" y="244"/>
                  </a:lnTo>
                  <a:lnTo>
                    <a:pt x="200" y="244"/>
                  </a:lnTo>
                  <a:lnTo>
                    <a:pt x="192" y="244"/>
                  </a:lnTo>
                  <a:lnTo>
                    <a:pt x="184" y="246"/>
                  </a:lnTo>
                  <a:lnTo>
                    <a:pt x="176" y="250"/>
                  </a:lnTo>
                  <a:lnTo>
                    <a:pt x="170" y="254"/>
                  </a:lnTo>
                  <a:lnTo>
                    <a:pt x="164" y="260"/>
                  </a:lnTo>
                  <a:lnTo>
                    <a:pt x="160" y="268"/>
                  </a:lnTo>
                  <a:lnTo>
                    <a:pt x="158" y="276"/>
                  </a:lnTo>
                  <a:lnTo>
                    <a:pt x="156" y="284"/>
                  </a:lnTo>
                  <a:lnTo>
                    <a:pt x="156" y="298"/>
                  </a:lnTo>
                  <a:lnTo>
                    <a:pt x="156" y="314"/>
                  </a:lnTo>
                  <a:lnTo>
                    <a:pt x="156" y="328"/>
                  </a:lnTo>
                  <a:lnTo>
                    <a:pt x="156" y="344"/>
                  </a:lnTo>
                  <a:lnTo>
                    <a:pt x="154" y="352"/>
                  </a:lnTo>
                  <a:lnTo>
                    <a:pt x="148" y="360"/>
                  </a:lnTo>
                  <a:lnTo>
                    <a:pt x="142" y="364"/>
                  </a:lnTo>
                  <a:lnTo>
                    <a:pt x="132" y="366"/>
                  </a:lnTo>
                  <a:lnTo>
                    <a:pt x="124" y="364"/>
                  </a:lnTo>
                  <a:lnTo>
                    <a:pt x="116" y="360"/>
                  </a:lnTo>
                  <a:lnTo>
                    <a:pt x="112" y="352"/>
                  </a:lnTo>
                  <a:lnTo>
                    <a:pt x="110" y="342"/>
                  </a:lnTo>
                  <a:lnTo>
                    <a:pt x="110" y="340"/>
                  </a:lnTo>
                  <a:lnTo>
                    <a:pt x="110" y="306"/>
                  </a:lnTo>
                  <a:lnTo>
                    <a:pt x="110" y="226"/>
                  </a:lnTo>
                  <a:lnTo>
                    <a:pt x="112" y="138"/>
                  </a:lnTo>
                  <a:lnTo>
                    <a:pt x="112" y="72"/>
                  </a:lnTo>
                  <a:lnTo>
                    <a:pt x="112" y="70"/>
                  </a:lnTo>
                  <a:lnTo>
                    <a:pt x="112" y="68"/>
                  </a:lnTo>
                  <a:lnTo>
                    <a:pt x="112" y="70"/>
                  </a:lnTo>
                  <a:lnTo>
                    <a:pt x="110" y="70"/>
                  </a:lnTo>
                  <a:lnTo>
                    <a:pt x="92" y="86"/>
                  </a:lnTo>
                  <a:lnTo>
                    <a:pt x="82" y="96"/>
                  </a:lnTo>
                  <a:lnTo>
                    <a:pt x="74" y="106"/>
                  </a:lnTo>
                  <a:lnTo>
                    <a:pt x="66" y="122"/>
                  </a:lnTo>
                  <a:lnTo>
                    <a:pt x="60" y="138"/>
                  </a:lnTo>
                  <a:lnTo>
                    <a:pt x="54" y="158"/>
                  </a:lnTo>
                  <a:lnTo>
                    <a:pt x="50" y="182"/>
                  </a:lnTo>
                  <a:lnTo>
                    <a:pt x="50" y="184"/>
                  </a:lnTo>
                  <a:lnTo>
                    <a:pt x="52" y="184"/>
                  </a:lnTo>
                  <a:lnTo>
                    <a:pt x="56" y="186"/>
                  </a:lnTo>
                  <a:lnTo>
                    <a:pt x="60" y="188"/>
                  </a:lnTo>
                  <a:lnTo>
                    <a:pt x="64" y="192"/>
                  </a:lnTo>
                  <a:lnTo>
                    <a:pt x="64" y="198"/>
                  </a:lnTo>
                  <a:lnTo>
                    <a:pt x="64" y="204"/>
                  </a:lnTo>
                  <a:lnTo>
                    <a:pt x="60" y="208"/>
                  </a:lnTo>
                  <a:lnTo>
                    <a:pt x="56" y="210"/>
                  </a:lnTo>
                  <a:lnTo>
                    <a:pt x="52" y="212"/>
                  </a:lnTo>
                  <a:lnTo>
                    <a:pt x="50" y="212"/>
                  </a:lnTo>
                  <a:lnTo>
                    <a:pt x="48" y="212"/>
                  </a:lnTo>
                  <a:lnTo>
                    <a:pt x="46" y="214"/>
                  </a:lnTo>
                  <a:lnTo>
                    <a:pt x="46" y="216"/>
                  </a:lnTo>
                  <a:lnTo>
                    <a:pt x="46" y="218"/>
                  </a:lnTo>
                  <a:lnTo>
                    <a:pt x="46" y="220"/>
                  </a:lnTo>
                  <a:lnTo>
                    <a:pt x="46" y="228"/>
                  </a:lnTo>
                  <a:lnTo>
                    <a:pt x="40" y="236"/>
                  </a:lnTo>
                  <a:lnTo>
                    <a:pt x="34" y="240"/>
                  </a:lnTo>
                  <a:lnTo>
                    <a:pt x="24" y="242"/>
                  </a:lnTo>
                  <a:lnTo>
                    <a:pt x="16" y="240"/>
                  </a:lnTo>
                  <a:lnTo>
                    <a:pt x="8" y="236"/>
                  </a:lnTo>
                  <a:lnTo>
                    <a:pt x="4" y="228"/>
                  </a:lnTo>
                  <a:lnTo>
                    <a:pt x="2" y="22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0" name="Google Shape;2490;p39"/>
            <p:cNvSpPr/>
            <p:nvPr/>
          </p:nvSpPr>
          <p:spPr>
            <a:xfrm>
              <a:off x="5930900" y="3136900"/>
              <a:ext cx="101600" cy="111125"/>
            </a:xfrm>
            <a:custGeom>
              <a:avLst/>
              <a:gdLst/>
              <a:ahLst/>
              <a:cxnLst/>
              <a:rect l="l" t="t" r="r" b="b"/>
              <a:pathLst>
                <a:path w="64" h="70" extrusionOk="0">
                  <a:moveTo>
                    <a:pt x="50" y="8"/>
                  </a:moveTo>
                  <a:lnTo>
                    <a:pt x="50" y="8"/>
                  </a:lnTo>
                  <a:lnTo>
                    <a:pt x="48" y="8"/>
                  </a:lnTo>
                  <a:lnTo>
                    <a:pt x="48" y="6"/>
                  </a:lnTo>
                  <a:lnTo>
                    <a:pt x="50" y="4"/>
                  </a:lnTo>
                  <a:lnTo>
                    <a:pt x="38" y="4"/>
                  </a:lnTo>
                  <a:lnTo>
                    <a:pt x="26" y="2"/>
                  </a:lnTo>
                  <a:lnTo>
                    <a:pt x="14" y="2"/>
                  </a:lnTo>
                  <a:lnTo>
                    <a:pt x="2" y="0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0" y="34"/>
                  </a:lnTo>
                  <a:lnTo>
                    <a:pt x="0" y="46"/>
                  </a:lnTo>
                  <a:lnTo>
                    <a:pt x="0" y="56"/>
                  </a:lnTo>
                  <a:lnTo>
                    <a:pt x="6" y="62"/>
                  </a:lnTo>
                  <a:lnTo>
                    <a:pt x="14" y="68"/>
                  </a:lnTo>
                  <a:lnTo>
                    <a:pt x="22" y="70"/>
                  </a:lnTo>
                  <a:lnTo>
                    <a:pt x="32" y="68"/>
                  </a:lnTo>
                  <a:lnTo>
                    <a:pt x="40" y="62"/>
                  </a:lnTo>
                  <a:lnTo>
                    <a:pt x="44" y="56"/>
                  </a:lnTo>
                  <a:lnTo>
                    <a:pt x="46" y="46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6" y="38"/>
                  </a:lnTo>
                  <a:lnTo>
                    <a:pt x="48" y="38"/>
                  </a:lnTo>
                  <a:lnTo>
                    <a:pt x="50" y="38"/>
                  </a:lnTo>
                  <a:lnTo>
                    <a:pt x="56" y="38"/>
                  </a:lnTo>
                  <a:lnTo>
                    <a:pt x="60" y="34"/>
                  </a:lnTo>
                  <a:lnTo>
                    <a:pt x="64" y="30"/>
                  </a:lnTo>
                  <a:lnTo>
                    <a:pt x="64" y="24"/>
                  </a:lnTo>
                  <a:lnTo>
                    <a:pt x="64" y="18"/>
                  </a:lnTo>
                  <a:lnTo>
                    <a:pt x="60" y="14"/>
                  </a:lnTo>
                  <a:lnTo>
                    <a:pt x="56" y="10"/>
                  </a:lnTo>
                  <a:lnTo>
                    <a:pt x="50" y="8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1" name="Google Shape;2491;p39"/>
            <p:cNvSpPr/>
            <p:nvPr/>
          </p:nvSpPr>
          <p:spPr>
            <a:xfrm>
              <a:off x="5927725" y="3136900"/>
              <a:ext cx="107950" cy="111125"/>
            </a:xfrm>
            <a:custGeom>
              <a:avLst/>
              <a:gdLst/>
              <a:ahLst/>
              <a:cxnLst/>
              <a:rect l="l" t="t" r="r" b="b"/>
              <a:pathLst>
                <a:path w="68" h="70" extrusionOk="0">
                  <a:moveTo>
                    <a:pt x="4" y="0"/>
                  </a:moveTo>
                  <a:lnTo>
                    <a:pt x="4" y="0"/>
                  </a:lnTo>
                  <a:lnTo>
                    <a:pt x="2" y="12"/>
                  </a:lnTo>
                  <a:lnTo>
                    <a:pt x="0" y="22"/>
                  </a:lnTo>
                  <a:lnTo>
                    <a:pt x="0" y="34"/>
                  </a:lnTo>
                  <a:lnTo>
                    <a:pt x="0" y="46"/>
                  </a:lnTo>
                  <a:lnTo>
                    <a:pt x="2" y="56"/>
                  </a:lnTo>
                  <a:lnTo>
                    <a:pt x="8" y="64"/>
                  </a:lnTo>
                  <a:lnTo>
                    <a:pt x="16" y="68"/>
                  </a:lnTo>
                  <a:lnTo>
                    <a:pt x="24" y="70"/>
                  </a:lnTo>
                  <a:lnTo>
                    <a:pt x="34" y="68"/>
                  </a:lnTo>
                  <a:lnTo>
                    <a:pt x="42" y="64"/>
                  </a:lnTo>
                  <a:lnTo>
                    <a:pt x="48" y="56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50" y="42"/>
                  </a:lnTo>
                  <a:lnTo>
                    <a:pt x="50" y="40"/>
                  </a:lnTo>
                  <a:lnTo>
                    <a:pt x="52" y="40"/>
                  </a:lnTo>
                  <a:lnTo>
                    <a:pt x="58" y="38"/>
                  </a:lnTo>
                  <a:lnTo>
                    <a:pt x="62" y="36"/>
                  </a:lnTo>
                  <a:lnTo>
                    <a:pt x="66" y="30"/>
                  </a:lnTo>
                  <a:lnTo>
                    <a:pt x="68" y="24"/>
                  </a:lnTo>
                  <a:lnTo>
                    <a:pt x="66" y="18"/>
                  </a:lnTo>
                  <a:lnTo>
                    <a:pt x="62" y="12"/>
                  </a:lnTo>
                  <a:lnTo>
                    <a:pt x="58" y="10"/>
                  </a:lnTo>
                  <a:lnTo>
                    <a:pt x="52" y="8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40" y="2"/>
                  </a:lnTo>
                  <a:lnTo>
                    <a:pt x="28" y="2"/>
                  </a:lnTo>
                  <a:lnTo>
                    <a:pt x="16" y="0"/>
                  </a:lnTo>
                  <a:lnTo>
                    <a:pt x="4" y="0"/>
                  </a:lnTo>
                  <a:close/>
                  <a:moveTo>
                    <a:pt x="2" y="46"/>
                  </a:moveTo>
                  <a:lnTo>
                    <a:pt x="2" y="46"/>
                  </a:lnTo>
                  <a:lnTo>
                    <a:pt x="2" y="34"/>
                  </a:lnTo>
                  <a:lnTo>
                    <a:pt x="2" y="24"/>
                  </a:lnTo>
                  <a:lnTo>
                    <a:pt x="4" y="12"/>
                  </a:lnTo>
                  <a:lnTo>
                    <a:pt x="6" y="2"/>
                  </a:lnTo>
                  <a:lnTo>
                    <a:pt x="12" y="2"/>
                  </a:lnTo>
                  <a:lnTo>
                    <a:pt x="28" y="4"/>
                  </a:lnTo>
                  <a:lnTo>
                    <a:pt x="42" y="6"/>
                  </a:lnTo>
                  <a:lnTo>
                    <a:pt x="50" y="6"/>
                  </a:lnTo>
                  <a:lnTo>
                    <a:pt x="50" y="8"/>
                  </a:lnTo>
                  <a:lnTo>
                    <a:pt x="50" y="10"/>
                  </a:lnTo>
                  <a:lnTo>
                    <a:pt x="52" y="10"/>
                  </a:lnTo>
                  <a:lnTo>
                    <a:pt x="56" y="12"/>
                  </a:lnTo>
                  <a:lnTo>
                    <a:pt x="62" y="14"/>
                  </a:lnTo>
                  <a:lnTo>
                    <a:pt x="64" y="18"/>
                  </a:lnTo>
                  <a:lnTo>
                    <a:pt x="66" y="24"/>
                  </a:lnTo>
                  <a:lnTo>
                    <a:pt x="64" y="30"/>
                  </a:lnTo>
                  <a:lnTo>
                    <a:pt x="62" y="34"/>
                  </a:lnTo>
                  <a:lnTo>
                    <a:pt x="56" y="36"/>
                  </a:lnTo>
                  <a:lnTo>
                    <a:pt x="52" y="38"/>
                  </a:lnTo>
                  <a:lnTo>
                    <a:pt x="50" y="38"/>
                  </a:lnTo>
                  <a:lnTo>
                    <a:pt x="48" y="38"/>
                  </a:lnTo>
                  <a:lnTo>
                    <a:pt x="48" y="40"/>
                  </a:lnTo>
                  <a:lnTo>
                    <a:pt x="48" y="42"/>
                  </a:lnTo>
                  <a:lnTo>
                    <a:pt x="48" y="44"/>
                  </a:lnTo>
                  <a:lnTo>
                    <a:pt x="46" y="46"/>
                  </a:lnTo>
                  <a:lnTo>
                    <a:pt x="46" y="54"/>
                  </a:lnTo>
                  <a:lnTo>
                    <a:pt x="40" y="62"/>
                  </a:lnTo>
                  <a:lnTo>
                    <a:pt x="34" y="66"/>
                  </a:lnTo>
                  <a:lnTo>
                    <a:pt x="24" y="68"/>
                  </a:lnTo>
                  <a:lnTo>
                    <a:pt x="16" y="66"/>
                  </a:lnTo>
                  <a:lnTo>
                    <a:pt x="8" y="62"/>
                  </a:lnTo>
                  <a:lnTo>
                    <a:pt x="4" y="54"/>
                  </a:lnTo>
                  <a:lnTo>
                    <a:pt x="2" y="46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2" name="Google Shape;2492;p39"/>
            <p:cNvSpPr/>
            <p:nvPr/>
          </p:nvSpPr>
          <p:spPr>
            <a:xfrm>
              <a:off x="6464300" y="3136900"/>
              <a:ext cx="101600" cy="111125"/>
            </a:xfrm>
            <a:custGeom>
              <a:avLst/>
              <a:gdLst/>
              <a:ahLst/>
              <a:cxnLst/>
              <a:rect l="l" t="t" r="r" b="b"/>
              <a:pathLst>
                <a:path w="64" h="70" extrusionOk="0">
                  <a:moveTo>
                    <a:pt x="14" y="8"/>
                  </a:moveTo>
                  <a:lnTo>
                    <a:pt x="14" y="8"/>
                  </a:lnTo>
                  <a:lnTo>
                    <a:pt x="16" y="8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26" y="4"/>
                  </a:lnTo>
                  <a:lnTo>
                    <a:pt x="38" y="2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12"/>
                  </a:lnTo>
                  <a:lnTo>
                    <a:pt x="64" y="22"/>
                  </a:lnTo>
                  <a:lnTo>
                    <a:pt x="64" y="34"/>
                  </a:lnTo>
                  <a:lnTo>
                    <a:pt x="64" y="46"/>
                  </a:lnTo>
                  <a:lnTo>
                    <a:pt x="62" y="56"/>
                  </a:lnTo>
                  <a:lnTo>
                    <a:pt x="58" y="62"/>
                  </a:lnTo>
                  <a:lnTo>
                    <a:pt x="50" y="68"/>
                  </a:lnTo>
                  <a:lnTo>
                    <a:pt x="42" y="70"/>
                  </a:lnTo>
                  <a:lnTo>
                    <a:pt x="32" y="68"/>
                  </a:lnTo>
                  <a:lnTo>
                    <a:pt x="24" y="62"/>
                  </a:lnTo>
                  <a:lnTo>
                    <a:pt x="20" y="56"/>
                  </a:lnTo>
                  <a:lnTo>
                    <a:pt x="18" y="46"/>
                  </a:lnTo>
                  <a:lnTo>
                    <a:pt x="18" y="44"/>
                  </a:lnTo>
                  <a:lnTo>
                    <a:pt x="18" y="42"/>
                  </a:lnTo>
                  <a:lnTo>
                    <a:pt x="18" y="38"/>
                  </a:lnTo>
                  <a:lnTo>
                    <a:pt x="16" y="38"/>
                  </a:lnTo>
                  <a:lnTo>
                    <a:pt x="14" y="38"/>
                  </a:lnTo>
                  <a:lnTo>
                    <a:pt x="8" y="38"/>
                  </a:lnTo>
                  <a:lnTo>
                    <a:pt x="4" y="34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4" y="14"/>
                  </a:lnTo>
                  <a:lnTo>
                    <a:pt x="8" y="10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3" name="Google Shape;2493;p39"/>
            <p:cNvSpPr/>
            <p:nvPr/>
          </p:nvSpPr>
          <p:spPr>
            <a:xfrm>
              <a:off x="6461125" y="3136900"/>
              <a:ext cx="107950" cy="111125"/>
            </a:xfrm>
            <a:custGeom>
              <a:avLst/>
              <a:gdLst/>
              <a:ahLst/>
              <a:cxnLst/>
              <a:rect l="l" t="t" r="r" b="b"/>
              <a:pathLst>
                <a:path w="68" h="70" extrusionOk="0">
                  <a:moveTo>
                    <a:pt x="16" y="4"/>
                  </a:moveTo>
                  <a:lnTo>
                    <a:pt x="16" y="4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0" y="10"/>
                  </a:lnTo>
                  <a:lnTo>
                    <a:pt x="4" y="12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2" y="30"/>
                  </a:lnTo>
                  <a:lnTo>
                    <a:pt x="6" y="36"/>
                  </a:lnTo>
                  <a:lnTo>
                    <a:pt x="10" y="38"/>
                  </a:lnTo>
                  <a:lnTo>
                    <a:pt x="16" y="40"/>
                  </a:lnTo>
                  <a:lnTo>
                    <a:pt x="18" y="40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8" y="46"/>
                  </a:lnTo>
                  <a:lnTo>
                    <a:pt x="20" y="56"/>
                  </a:lnTo>
                  <a:lnTo>
                    <a:pt x="26" y="64"/>
                  </a:lnTo>
                  <a:lnTo>
                    <a:pt x="34" y="68"/>
                  </a:lnTo>
                  <a:lnTo>
                    <a:pt x="44" y="70"/>
                  </a:lnTo>
                  <a:lnTo>
                    <a:pt x="52" y="68"/>
                  </a:lnTo>
                  <a:lnTo>
                    <a:pt x="60" y="64"/>
                  </a:lnTo>
                  <a:lnTo>
                    <a:pt x="66" y="56"/>
                  </a:lnTo>
                  <a:lnTo>
                    <a:pt x="68" y="46"/>
                  </a:lnTo>
                  <a:lnTo>
                    <a:pt x="68" y="34"/>
                  </a:lnTo>
                  <a:lnTo>
                    <a:pt x="66" y="22"/>
                  </a:lnTo>
                  <a:lnTo>
                    <a:pt x="66" y="12"/>
                  </a:lnTo>
                  <a:lnTo>
                    <a:pt x="64" y="0"/>
                  </a:lnTo>
                  <a:lnTo>
                    <a:pt x="52" y="0"/>
                  </a:lnTo>
                  <a:lnTo>
                    <a:pt x="40" y="2"/>
                  </a:lnTo>
                  <a:lnTo>
                    <a:pt x="28" y="2"/>
                  </a:lnTo>
                  <a:lnTo>
                    <a:pt x="16" y="4"/>
                  </a:lnTo>
                  <a:close/>
                  <a:moveTo>
                    <a:pt x="62" y="2"/>
                  </a:moveTo>
                  <a:lnTo>
                    <a:pt x="62" y="2"/>
                  </a:lnTo>
                  <a:lnTo>
                    <a:pt x="64" y="12"/>
                  </a:lnTo>
                  <a:lnTo>
                    <a:pt x="64" y="24"/>
                  </a:lnTo>
                  <a:lnTo>
                    <a:pt x="66" y="34"/>
                  </a:lnTo>
                  <a:lnTo>
                    <a:pt x="66" y="46"/>
                  </a:lnTo>
                  <a:lnTo>
                    <a:pt x="64" y="54"/>
                  </a:lnTo>
                  <a:lnTo>
                    <a:pt x="58" y="62"/>
                  </a:lnTo>
                  <a:lnTo>
                    <a:pt x="52" y="66"/>
                  </a:lnTo>
                  <a:lnTo>
                    <a:pt x="44" y="68"/>
                  </a:lnTo>
                  <a:lnTo>
                    <a:pt x="34" y="66"/>
                  </a:lnTo>
                  <a:lnTo>
                    <a:pt x="28" y="62"/>
                  </a:lnTo>
                  <a:lnTo>
                    <a:pt x="22" y="54"/>
                  </a:lnTo>
                  <a:lnTo>
                    <a:pt x="20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0" y="38"/>
                  </a:lnTo>
                  <a:lnTo>
                    <a:pt x="18" y="38"/>
                  </a:lnTo>
                  <a:lnTo>
                    <a:pt x="16" y="38"/>
                  </a:lnTo>
                  <a:lnTo>
                    <a:pt x="10" y="36"/>
                  </a:lnTo>
                  <a:lnTo>
                    <a:pt x="6" y="34"/>
                  </a:lnTo>
                  <a:lnTo>
                    <a:pt x="4" y="30"/>
                  </a:lnTo>
                  <a:lnTo>
                    <a:pt x="2" y="24"/>
                  </a:lnTo>
                  <a:lnTo>
                    <a:pt x="4" y="18"/>
                  </a:lnTo>
                  <a:lnTo>
                    <a:pt x="6" y="14"/>
                  </a:lnTo>
                  <a:lnTo>
                    <a:pt x="10" y="12"/>
                  </a:lnTo>
                  <a:lnTo>
                    <a:pt x="16" y="10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26" y="6"/>
                  </a:lnTo>
                  <a:lnTo>
                    <a:pt x="40" y="4"/>
                  </a:lnTo>
                  <a:lnTo>
                    <a:pt x="54" y="2"/>
                  </a:lnTo>
                  <a:lnTo>
                    <a:pt x="62" y="2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4" name="Google Shape;2494;p39"/>
            <p:cNvSpPr/>
            <p:nvPr/>
          </p:nvSpPr>
          <p:spPr>
            <a:xfrm>
              <a:off x="6096000" y="3108325"/>
              <a:ext cx="298450" cy="222250"/>
            </a:xfrm>
            <a:custGeom>
              <a:avLst/>
              <a:gdLst/>
              <a:ahLst/>
              <a:cxnLst/>
              <a:rect l="l" t="t" r="r" b="b"/>
              <a:pathLst>
                <a:path w="188" h="140" extrusionOk="0">
                  <a:moveTo>
                    <a:pt x="0" y="0"/>
                  </a:moveTo>
                  <a:lnTo>
                    <a:pt x="0" y="34"/>
                  </a:lnTo>
                  <a:lnTo>
                    <a:pt x="0" y="70"/>
                  </a:lnTo>
                  <a:lnTo>
                    <a:pt x="0" y="106"/>
                  </a:lnTo>
                  <a:lnTo>
                    <a:pt x="0" y="140"/>
                  </a:lnTo>
                  <a:lnTo>
                    <a:pt x="20" y="140"/>
                  </a:lnTo>
                  <a:lnTo>
                    <a:pt x="40" y="140"/>
                  </a:lnTo>
                  <a:lnTo>
                    <a:pt x="58" y="140"/>
                  </a:lnTo>
                  <a:lnTo>
                    <a:pt x="78" y="140"/>
                  </a:lnTo>
                  <a:lnTo>
                    <a:pt x="78" y="134"/>
                  </a:lnTo>
                  <a:lnTo>
                    <a:pt x="78" y="128"/>
                  </a:lnTo>
                  <a:lnTo>
                    <a:pt x="78" y="124"/>
                  </a:lnTo>
                  <a:lnTo>
                    <a:pt x="78" y="118"/>
                  </a:lnTo>
                  <a:lnTo>
                    <a:pt x="80" y="110"/>
                  </a:lnTo>
                  <a:lnTo>
                    <a:pt x="84" y="106"/>
                  </a:lnTo>
                  <a:lnTo>
                    <a:pt x="90" y="102"/>
                  </a:lnTo>
                  <a:lnTo>
                    <a:pt x="96" y="100"/>
                  </a:lnTo>
                  <a:lnTo>
                    <a:pt x="102" y="102"/>
                  </a:lnTo>
                  <a:lnTo>
                    <a:pt x="108" y="106"/>
                  </a:lnTo>
                  <a:lnTo>
                    <a:pt x="112" y="110"/>
                  </a:lnTo>
                  <a:lnTo>
                    <a:pt x="114" y="118"/>
                  </a:lnTo>
                  <a:lnTo>
                    <a:pt x="114" y="124"/>
                  </a:lnTo>
                  <a:lnTo>
                    <a:pt x="114" y="128"/>
                  </a:lnTo>
                  <a:lnTo>
                    <a:pt x="114" y="134"/>
                  </a:lnTo>
                  <a:lnTo>
                    <a:pt x="114" y="140"/>
                  </a:lnTo>
                  <a:lnTo>
                    <a:pt x="132" y="140"/>
                  </a:lnTo>
                  <a:lnTo>
                    <a:pt x="152" y="140"/>
                  </a:lnTo>
                  <a:lnTo>
                    <a:pt x="170" y="140"/>
                  </a:lnTo>
                  <a:lnTo>
                    <a:pt x="188" y="140"/>
                  </a:lnTo>
                  <a:lnTo>
                    <a:pt x="188" y="106"/>
                  </a:lnTo>
                  <a:lnTo>
                    <a:pt x="188" y="70"/>
                  </a:lnTo>
                  <a:lnTo>
                    <a:pt x="188" y="34"/>
                  </a:lnTo>
                  <a:lnTo>
                    <a:pt x="188" y="0"/>
                  </a:lnTo>
                  <a:lnTo>
                    <a:pt x="142" y="0"/>
                  </a:lnTo>
                  <a:lnTo>
                    <a:pt x="94" y="0"/>
                  </a:ln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5" name="Google Shape;2495;p39"/>
            <p:cNvSpPr/>
            <p:nvPr/>
          </p:nvSpPr>
          <p:spPr>
            <a:xfrm>
              <a:off x="5956300" y="2847975"/>
              <a:ext cx="581025" cy="260350"/>
            </a:xfrm>
            <a:custGeom>
              <a:avLst/>
              <a:gdLst/>
              <a:ahLst/>
              <a:cxnLst/>
              <a:rect l="l" t="t" r="r" b="b"/>
              <a:pathLst>
                <a:path w="366" h="164" extrusionOk="0">
                  <a:moveTo>
                    <a:pt x="292" y="28"/>
                  </a:moveTo>
                  <a:lnTo>
                    <a:pt x="292" y="28"/>
                  </a:lnTo>
                  <a:lnTo>
                    <a:pt x="300" y="32"/>
                  </a:lnTo>
                  <a:lnTo>
                    <a:pt x="320" y="46"/>
                  </a:lnTo>
                  <a:lnTo>
                    <a:pt x="332" y="58"/>
                  </a:lnTo>
                  <a:lnTo>
                    <a:pt x="344" y="72"/>
                  </a:lnTo>
                  <a:lnTo>
                    <a:pt x="356" y="90"/>
                  </a:lnTo>
                  <a:lnTo>
                    <a:pt x="366" y="110"/>
                  </a:lnTo>
                  <a:lnTo>
                    <a:pt x="352" y="114"/>
                  </a:lnTo>
                  <a:lnTo>
                    <a:pt x="340" y="120"/>
                  </a:lnTo>
                  <a:lnTo>
                    <a:pt x="328" y="124"/>
                  </a:lnTo>
                  <a:lnTo>
                    <a:pt x="314" y="130"/>
                  </a:lnTo>
                  <a:lnTo>
                    <a:pt x="312" y="126"/>
                  </a:lnTo>
                  <a:lnTo>
                    <a:pt x="306" y="114"/>
                  </a:lnTo>
                  <a:lnTo>
                    <a:pt x="294" y="100"/>
                  </a:lnTo>
                  <a:lnTo>
                    <a:pt x="286" y="94"/>
                  </a:lnTo>
                  <a:lnTo>
                    <a:pt x="278" y="90"/>
                  </a:lnTo>
                  <a:lnTo>
                    <a:pt x="278" y="108"/>
                  </a:lnTo>
                  <a:lnTo>
                    <a:pt x="278" y="126"/>
                  </a:lnTo>
                  <a:lnTo>
                    <a:pt x="278" y="144"/>
                  </a:lnTo>
                  <a:lnTo>
                    <a:pt x="278" y="164"/>
                  </a:lnTo>
                  <a:lnTo>
                    <a:pt x="230" y="164"/>
                  </a:lnTo>
                  <a:lnTo>
                    <a:pt x="184" y="164"/>
                  </a:lnTo>
                  <a:lnTo>
                    <a:pt x="136" y="164"/>
                  </a:lnTo>
                  <a:lnTo>
                    <a:pt x="90" y="164"/>
                  </a:lnTo>
                  <a:lnTo>
                    <a:pt x="90" y="144"/>
                  </a:lnTo>
                  <a:lnTo>
                    <a:pt x="90" y="126"/>
                  </a:lnTo>
                  <a:lnTo>
                    <a:pt x="90" y="108"/>
                  </a:lnTo>
                  <a:lnTo>
                    <a:pt x="90" y="90"/>
                  </a:lnTo>
                  <a:lnTo>
                    <a:pt x="80" y="94"/>
                  </a:lnTo>
                  <a:lnTo>
                    <a:pt x="74" y="100"/>
                  </a:lnTo>
                  <a:lnTo>
                    <a:pt x="62" y="114"/>
                  </a:lnTo>
                  <a:lnTo>
                    <a:pt x="54" y="126"/>
                  </a:lnTo>
                  <a:lnTo>
                    <a:pt x="52" y="130"/>
                  </a:lnTo>
                  <a:lnTo>
                    <a:pt x="40" y="124"/>
                  </a:lnTo>
                  <a:lnTo>
                    <a:pt x="26" y="120"/>
                  </a:lnTo>
                  <a:lnTo>
                    <a:pt x="14" y="114"/>
                  </a:lnTo>
                  <a:lnTo>
                    <a:pt x="0" y="110"/>
                  </a:lnTo>
                  <a:lnTo>
                    <a:pt x="2" y="104"/>
                  </a:lnTo>
                  <a:lnTo>
                    <a:pt x="8" y="92"/>
                  </a:lnTo>
                  <a:lnTo>
                    <a:pt x="18" y="74"/>
                  </a:lnTo>
                  <a:lnTo>
                    <a:pt x="36" y="54"/>
                  </a:lnTo>
                  <a:lnTo>
                    <a:pt x="46" y="44"/>
                  </a:lnTo>
                  <a:lnTo>
                    <a:pt x="58" y="34"/>
                  </a:lnTo>
                  <a:lnTo>
                    <a:pt x="74" y="26"/>
                  </a:lnTo>
                  <a:lnTo>
                    <a:pt x="92" y="18"/>
                  </a:lnTo>
                  <a:lnTo>
                    <a:pt x="110" y="10"/>
                  </a:lnTo>
                  <a:lnTo>
                    <a:pt x="132" y="4"/>
                  </a:lnTo>
                  <a:lnTo>
                    <a:pt x="156" y="2"/>
                  </a:lnTo>
                  <a:lnTo>
                    <a:pt x="184" y="0"/>
                  </a:lnTo>
                  <a:lnTo>
                    <a:pt x="194" y="0"/>
                  </a:lnTo>
                  <a:lnTo>
                    <a:pt x="222" y="4"/>
                  </a:lnTo>
                  <a:lnTo>
                    <a:pt x="240" y="6"/>
                  </a:lnTo>
                  <a:lnTo>
                    <a:pt x="258" y="12"/>
                  </a:lnTo>
                  <a:lnTo>
                    <a:pt x="276" y="18"/>
                  </a:lnTo>
                  <a:lnTo>
                    <a:pt x="292" y="28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6" name="Google Shape;2496;p39"/>
            <p:cNvSpPr/>
            <p:nvPr/>
          </p:nvSpPr>
          <p:spPr>
            <a:xfrm>
              <a:off x="5962650" y="2870200"/>
              <a:ext cx="184150" cy="155575"/>
            </a:xfrm>
            <a:custGeom>
              <a:avLst/>
              <a:gdLst/>
              <a:ahLst/>
              <a:cxnLst/>
              <a:rect l="l" t="t" r="r" b="b"/>
              <a:pathLst>
                <a:path w="116" h="98" extrusionOk="0">
                  <a:moveTo>
                    <a:pt x="0" y="96"/>
                  </a:moveTo>
                  <a:lnTo>
                    <a:pt x="2" y="98"/>
                  </a:lnTo>
                  <a:lnTo>
                    <a:pt x="4" y="98"/>
                  </a:lnTo>
                  <a:lnTo>
                    <a:pt x="6" y="98"/>
                  </a:lnTo>
                  <a:lnTo>
                    <a:pt x="12" y="86"/>
                  </a:lnTo>
                  <a:lnTo>
                    <a:pt x="18" y="74"/>
                  </a:lnTo>
                  <a:lnTo>
                    <a:pt x="30" y="60"/>
                  </a:lnTo>
                  <a:lnTo>
                    <a:pt x="46" y="44"/>
                  </a:lnTo>
                  <a:lnTo>
                    <a:pt x="64" y="28"/>
                  </a:lnTo>
                  <a:lnTo>
                    <a:pt x="76" y="22"/>
                  </a:lnTo>
                  <a:lnTo>
                    <a:pt x="88" y="14"/>
                  </a:lnTo>
                  <a:lnTo>
                    <a:pt x="102" y="10"/>
                  </a:lnTo>
                  <a:lnTo>
                    <a:pt x="116" y="4"/>
                  </a:lnTo>
                  <a:lnTo>
                    <a:pt x="116" y="2"/>
                  </a:lnTo>
                  <a:lnTo>
                    <a:pt x="116" y="0"/>
                  </a:lnTo>
                  <a:lnTo>
                    <a:pt x="100" y="4"/>
                  </a:lnTo>
                  <a:lnTo>
                    <a:pt x="86" y="10"/>
                  </a:lnTo>
                  <a:lnTo>
                    <a:pt x="74" y="16"/>
                  </a:lnTo>
                  <a:lnTo>
                    <a:pt x="62" y="24"/>
                  </a:lnTo>
                  <a:lnTo>
                    <a:pt x="42" y="40"/>
                  </a:lnTo>
                  <a:lnTo>
                    <a:pt x="26" y="56"/>
                  </a:lnTo>
                  <a:lnTo>
                    <a:pt x="14" y="72"/>
                  </a:lnTo>
                  <a:lnTo>
                    <a:pt x="6" y="8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7" name="Google Shape;2497;p39"/>
            <p:cNvSpPr/>
            <p:nvPr/>
          </p:nvSpPr>
          <p:spPr>
            <a:xfrm>
              <a:off x="5978525" y="2882900"/>
              <a:ext cx="180975" cy="152400"/>
            </a:xfrm>
            <a:custGeom>
              <a:avLst/>
              <a:gdLst/>
              <a:ahLst/>
              <a:cxnLst/>
              <a:rect l="l" t="t" r="r" b="b"/>
              <a:pathLst>
                <a:path w="114" h="96" extrusionOk="0">
                  <a:moveTo>
                    <a:pt x="0" y="94"/>
                  </a:moveTo>
                  <a:lnTo>
                    <a:pt x="2" y="94"/>
                  </a:lnTo>
                  <a:lnTo>
                    <a:pt x="4" y="94"/>
                  </a:lnTo>
                  <a:lnTo>
                    <a:pt x="4" y="96"/>
                  </a:lnTo>
                  <a:lnTo>
                    <a:pt x="6" y="96"/>
                  </a:lnTo>
                  <a:lnTo>
                    <a:pt x="10" y="84"/>
                  </a:lnTo>
                  <a:lnTo>
                    <a:pt x="18" y="72"/>
                  </a:lnTo>
                  <a:lnTo>
                    <a:pt x="28" y="58"/>
                  </a:lnTo>
                  <a:lnTo>
                    <a:pt x="44" y="42"/>
                  </a:lnTo>
                  <a:lnTo>
                    <a:pt x="62" y="28"/>
                  </a:lnTo>
                  <a:lnTo>
                    <a:pt x="86" y="16"/>
                  </a:lnTo>
                  <a:lnTo>
                    <a:pt x="98" y="10"/>
                  </a:lnTo>
                  <a:lnTo>
                    <a:pt x="114" y="6"/>
                  </a:lnTo>
                  <a:lnTo>
                    <a:pt x="114" y="4"/>
                  </a:lnTo>
                  <a:lnTo>
                    <a:pt x="114" y="2"/>
                  </a:lnTo>
                  <a:lnTo>
                    <a:pt x="112" y="2"/>
                  </a:lnTo>
                  <a:lnTo>
                    <a:pt x="112" y="0"/>
                  </a:lnTo>
                  <a:lnTo>
                    <a:pt x="98" y="4"/>
                  </a:lnTo>
                  <a:lnTo>
                    <a:pt x="84" y="10"/>
                  </a:lnTo>
                  <a:lnTo>
                    <a:pt x="70" y="16"/>
                  </a:lnTo>
                  <a:lnTo>
                    <a:pt x="58" y="24"/>
                  </a:lnTo>
                  <a:lnTo>
                    <a:pt x="40" y="40"/>
                  </a:lnTo>
                  <a:lnTo>
                    <a:pt x="24" y="54"/>
                  </a:lnTo>
                  <a:lnTo>
                    <a:pt x="14" y="70"/>
                  </a:lnTo>
                  <a:lnTo>
                    <a:pt x="6" y="82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8" name="Google Shape;2498;p39"/>
            <p:cNvSpPr/>
            <p:nvPr/>
          </p:nvSpPr>
          <p:spPr>
            <a:xfrm>
              <a:off x="6346825" y="2870200"/>
              <a:ext cx="184150" cy="155575"/>
            </a:xfrm>
            <a:custGeom>
              <a:avLst/>
              <a:gdLst/>
              <a:ahLst/>
              <a:cxnLst/>
              <a:rect l="l" t="t" r="r" b="b"/>
              <a:pathLst>
                <a:path w="116" h="98" extrusionOk="0">
                  <a:moveTo>
                    <a:pt x="0" y="4"/>
                  </a:moveTo>
                  <a:lnTo>
                    <a:pt x="0" y="4"/>
                  </a:lnTo>
                  <a:lnTo>
                    <a:pt x="14" y="10"/>
                  </a:lnTo>
                  <a:lnTo>
                    <a:pt x="28" y="14"/>
                  </a:lnTo>
                  <a:lnTo>
                    <a:pt x="42" y="22"/>
                  </a:lnTo>
                  <a:lnTo>
                    <a:pt x="52" y="28"/>
                  </a:lnTo>
                  <a:lnTo>
                    <a:pt x="72" y="44"/>
                  </a:lnTo>
                  <a:lnTo>
                    <a:pt x="86" y="60"/>
                  </a:lnTo>
                  <a:lnTo>
                    <a:pt x="98" y="74"/>
                  </a:lnTo>
                  <a:lnTo>
                    <a:pt x="106" y="86"/>
                  </a:lnTo>
                  <a:lnTo>
                    <a:pt x="112" y="98"/>
                  </a:lnTo>
                  <a:lnTo>
                    <a:pt x="114" y="98"/>
                  </a:lnTo>
                  <a:lnTo>
                    <a:pt x="116" y="96"/>
                  </a:lnTo>
                  <a:lnTo>
                    <a:pt x="110" y="84"/>
                  </a:lnTo>
                  <a:lnTo>
                    <a:pt x="102" y="72"/>
                  </a:lnTo>
                  <a:lnTo>
                    <a:pt x="90" y="56"/>
                  </a:lnTo>
                  <a:lnTo>
                    <a:pt x="76" y="40"/>
                  </a:lnTo>
                  <a:lnTo>
                    <a:pt x="56" y="24"/>
                  </a:lnTo>
                  <a:lnTo>
                    <a:pt x="44" y="16"/>
                  </a:lnTo>
                  <a:lnTo>
                    <a:pt x="30" y="10"/>
                  </a:lnTo>
                  <a:lnTo>
                    <a:pt x="16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9" name="Google Shape;2499;p39"/>
            <p:cNvSpPr/>
            <p:nvPr/>
          </p:nvSpPr>
          <p:spPr>
            <a:xfrm>
              <a:off x="6334125" y="2882900"/>
              <a:ext cx="180975" cy="152400"/>
            </a:xfrm>
            <a:custGeom>
              <a:avLst/>
              <a:gdLst/>
              <a:ahLst/>
              <a:cxnLst/>
              <a:rect l="l" t="t" r="r" b="b"/>
              <a:pathLst>
                <a:path w="114" h="96" extrusionOk="0">
                  <a:moveTo>
                    <a:pt x="0" y="6"/>
                  </a:moveTo>
                  <a:lnTo>
                    <a:pt x="0" y="6"/>
                  </a:lnTo>
                  <a:lnTo>
                    <a:pt x="16" y="10"/>
                  </a:lnTo>
                  <a:lnTo>
                    <a:pt x="30" y="16"/>
                  </a:lnTo>
                  <a:lnTo>
                    <a:pt x="52" y="28"/>
                  </a:lnTo>
                  <a:lnTo>
                    <a:pt x="72" y="42"/>
                  </a:lnTo>
                  <a:lnTo>
                    <a:pt x="86" y="58"/>
                  </a:lnTo>
                  <a:lnTo>
                    <a:pt x="96" y="72"/>
                  </a:lnTo>
                  <a:lnTo>
                    <a:pt x="104" y="84"/>
                  </a:lnTo>
                  <a:lnTo>
                    <a:pt x="108" y="96"/>
                  </a:lnTo>
                  <a:lnTo>
                    <a:pt x="110" y="96"/>
                  </a:lnTo>
                  <a:lnTo>
                    <a:pt x="112" y="94"/>
                  </a:lnTo>
                  <a:lnTo>
                    <a:pt x="114" y="94"/>
                  </a:lnTo>
                  <a:lnTo>
                    <a:pt x="108" y="82"/>
                  </a:lnTo>
                  <a:lnTo>
                    <a:pt x="102" y="70"/>
                  </a:lnTo>
                  <a:lnTo>
                    <a:pt x="90" y="54"/>
                  </a:lnTo>
                  <a:lnTo>
                    <a:pt x="76" y="40"/>
                  </a:lnTo>
                  <a:lnTo>
                    <a:pt x="56" y="24"/>
                  </a:lnTo>
                  <a:lnTo>
                    <a:pt x="44" y="16"/>
                  </a:lnTo>
                  <a:lnTo>
                    <a:pt x="32" y="10"/>
                  </a:lnTo>
                  <a:lnTo>
                    <a:pt x="18" y="4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0" name="Google Shape;2500;p39"/>
            <p:cNvSpPr/>
            <p:nvPr/>
          </p:nvSpPr>
          <p:spPr>
            <a:xfrm>
              <a:off x="6143625" y="2819400"/>
              <a:ext cx="215900" cy="92075"/>
            </a:xfrm>
            <a:custGeom>
              <a:avLst/>
              <a:gdLst/>
              <a:ahLst/>
              <a:cxnLst/>
              <a:rect l="l" t="t" r="r" b="b"/>
              <a:pathLst>
                <a:path w="136" h="58" extrusionOk="0">
                  <a:moveTo>
                    <a:pt x="136" y="30"/>
                  </a:moveTo>
                  <a:lnTo>
                    <a:pt x="136" y="30"/>
                  </a:lnTo>
                  <a:lnTo>
                    <a:pt x="134" y="34"/>
                  </a:lnTo>
                  <a:lnTo>
                    <a:pt x="130" y="40"/>
                  </a:lnTo>
                  <a:lnTo>
                    <a:pt x="124" y="46"/>
                  </a:lnTo>
                  <a:lnTo>
                    <a:pt x="116" y="50"/>
                  </a:lnTo>
                  <a:lnTo>
                    <a:pt x="106" y="54"/>
                  </a:lnTo>
                  <a:lnTo>
                    <a:pt x="94" y="56"/>
                  </a:lnTo>
                  <a:lnTo>
                    <a:pt x="82" y="58"/>
                  </a:lnTo>
                  <a:lnTo>
                    <a:pt x="68" y="58"/>
                  </a:lnTo>
                  <a:lnTo>
                    <a:pt x="54" y="58"/>
                  </a:lnTo>
                  <a:lnTo>
                    <a:pt x="42" y="56"/>
                  </a:lnTo>
                  <a:lnTo>
                    <a:pt x="30" y="54"/>
                  </a:lnTo>
                  <a:lnTo>
                    <a:pt x="20" y="50"/>
                  </a:lnTo>
                  <a:lnTo>
                    <a:pt x="12" y="46"/>
                  </a:lnTo>
                  <a:lnTo>
                    <a:pt x="6" y="40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20" y="8"/>
                  </a:lnTo>
                  <a:lnTo>
                    <a:pt x="30" y="4"/>
                  </a:lnTo>
                  <a:lnTo>
                    <a:pt x="42" y="2"/>
                  </a:lnTo>
                  <a:lnTo>
                    <a:pt x="54" y="0"/>
                  </a:lnTo>
                  <a:lnTo>
                    <a:pt x="68" y="0"/>
                  </a:lnTo>
                  <a:lnTo>
                    <a:pt x="82" y="0"/>
                  </a:lnTo>
                  <a:lnTo>
                    <a:pt x="94" y="2"/>
                  </a:lnTo>
                  <a:lnTo>
                    <a:pt x="106" y="4"/>
                  </a:lnTo>
                  <a:lnTo>
                    <a:pt x="116" y="8"/>
                  </a:lnTo>
                  <a:lnTo>
                    <a:pt x="124" y="12"/>
                  </a:lnTo>
                  <a:lnTo>
                    <a:pt x="130" y="18"/>
                  </a:lnTo>
                  <a:lnTo>
                    <a:pt x="134" y="24"/>
                  </a:lnTo>
                  <a:lnTo>
                    <a:pt x="136" y="3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1" name="Google Shape;2501;p39"/>
            <p:cNvSpPr/>
            <p:nvPr/>
          </p:nvSpPr>
          <p:spPr>
            <a:xfrm>
              <a:off x="6105525" y="3111500"/>
              <a:ext cx="9525" cy="215900"/>
            </a:xfrm>
            <a:custGeom>
              <a:avLst/>
              <a:gdLst/>
              <a:ahLst/>
              <a:cxnLst/>
              <a:rect l="l" t="t" r="r" b="b"/>
              <a:pathLst>
                <a:path w="6" h="136" extrusionOk="0">
                  <a:moveTo>
                    <a:pt x="0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2" y="136"/>
                  </a:lnTo>
                  <a:lnTo>
                    <a:pt x="4" y="136"/>
                  </a:lnTo>
                  <a:lnTo>
                    <a:pt x="6" y="136"/>
                  </a:lnTo>
                  <a:lnTo>
                    <a:pt x="6" y="102"/>
                  </a:lnTo>
                  <a:lnTo>
                    <a:pt x="6" y="68"/>
                  </a:lnTo>
                  <a:lnTo>
                    <a:pt x="6" y="34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2" name="Google Shape;2502;p39"/>
            <p:cNvSpPr/>
            <p:nvPr/>
          </p:nvSpPr>
          <p:spPr>
            <a:xfrm>
              <a:off x="6381750" y="3111500"/>
              <a:ext cx="6350" cy="215900"/>
            </a:xfrm>
            <a:custGeom>
              <a:avLst/>
              <a:gdLst/>
              <a:ahLst/>
              <a:cxnLst/>
              <a:rect l="l" t="t" r="r" b="b"/>
              <a:pathLst>
                <a:path w="4" h="136" extrusionOk="0">
                  <a:moveTo>
                    <a:pt x="0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2" y="136"/>
                  </a:lnTo>
                  <a:lnTo>
                    <a:pt x="4" y="136"/>
                  </a:lnTo>
                  <a:lnTo>
                    <a:pt x="4" y="102"/>
                  </a:lnTo>
                  <a:lnTo>
                    <a:pt x="4" y="68"/>
                  </a:lnTo>
                  <a:lnTo>
                    <a:pt x="4" y="34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3" name="Google Shape;2503;p39"/>
            <p:cNvSpPr/>
            <p:nvPr/>
          </p:nvSpPr>
          <p:spPr>
            <a:xfrm>
              <a:off x="6099175" y="3095625"/>
              <a:ext cx="298450" cy="15875"/>
            </a:xfrm>
            <a:custGeom>
              <a:avLst/>
              <a:gdLst/>
              <a:ahLst/>
              <a:cxnLst/>
              <a:rect l="l" t="t" r="r" b="b"/>
              <a:pathLst>
                <a:path w="188" h="10" extrusionOk="0">
                  <a:moveTo>
                    <a:pt x="0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46" y="10"/>
                  </a:lnTo>
                  <a:lnTo>
                    <a:pt x="94" y="10"/>
                  </a:lnTo>
                  <a:lnTo>
                    <a:pt x="140" y="10"/>
                  </a:lnTo>
                  <a:lnTo>
                    <a:pt x="188" y="10"/>
                  </a:lnTo>
                  <a:lnTo>
                    <a:pt x="188" y="8"/>
                  </a:lnTo>
                  <a:lnTo>
                    <a:pt x="188" y="6"/>
                  </a:lnTo>
                  <a:lnTo>
                    <a:pt x="188" y="2"/>
                  </a:lnTo>
                  <a:lnTo>
                    <a:pt x="188" y="0"/>
                  </a:lnTo>
                  <a:lnTo>
                    <a:pt x="140" y="0"/>
                  </a:lnTo>
                  <a:lnTo>
                    <a:pt x="94" y="0"/>
                  </a:lnTo>
                  <a:lnTo>
                    <a:pt x="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1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4" name="Google Shape;2504;p39"/>
            <p:cNvSpPr/>
            <p:nvPr/>
          </p:nvSpPr>
          <p:spPr>
            <a:xfrm>
              <a:off x="5953125" y="3013075"/>
              <a:ext cx="88900" cy="47625"/>
            </a:xfrm>
            <a:custGeom>
              <a:avLst/>
              <a:gdLst/>
              <a:ahLst/>
              <a:cxnLst/>
              <a:rect l="l" t="t" r="r" b="b"/>
              <a:pathLst>
                <a:path w="56" h="30" extrusionOk="0">
                  <a:moveTo>
                    <a:pt x="0" y="10"/>
                  </a:moveTo>
                  <a:lnTo>
                    <a:pt x="14" y="16"/>
                  </a:lnTo>
                  <a:lnTo>
                    <a:pt x="26" y="20"/>
                  </a:lnTo>
                  <a:lnTo>
                    <a:pt x="40" y="26"/>
                  </a:lnTo>
                  <a:lnTo>
                    <a:pt x="52" y="30"/>
                  </a:lnTo>
                  <a:lnTo>
                    <a:pt x="54" y="28"/>
                  </a:lnTo>
                  <a:lnTo>
                    <a:pt x="54" y="26"/>
                  </a:lnTo>
                  <a:lnTo>
                    <a:pt x="56" y="24"/>
                  </a:lnTo>
                  <a:lnTo>
                    <a:pt x="56" y="22"/>
                  </a:lnTo>
                  <a:lnTo>
                    <a:pt x="42" y="16"/>
                  </a:lnTo>
                  <a:lnTo>
                    <a:pt x="30" y="10"/>
                  </a:lnTo>
                  <a:lnTo>
                    <a:pt x="18" y="6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81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5" name="Google Shape;2505;p39"/>
            <p:cNvSpPr/>
            <p:nvPr/>
          </p:nvSpPr>
          <p:spPr>
            <a:xfrm>
              <a:off x="6451600" y="3013075"/>
              <a:ext cx="88900" cy="47625"/>
            </a:xfrm>
            <a:custGeom>
              <a:avLst/>
              <a:gdLst/>
              <a:ahLst/>
              <a:cxnLst/>
              <a:rect l="l" t="t" r="r" b="b"/>
              <a:pathLst>
                <a:path w="56" h="30" extrusionOk="0">
                  <a:moveTo>
                    <a:pt x="0" y="22"/>
                  </a:moveTo>
                  <a:lnTo>
                    <a:pt x="2" y="24"/>
                  </a:lnTo>
                  <a:lnTo>
                    <a:pt x="2" y="26"/>
                  </a:lnTo>
                  <a:lnTo>
                    <a:pt x="4" y="28"/>
                  </a:lnTo>
                  <a:lnTo>
                    <a:pt x="4" y="30"/>
                  </a:lnTo>
                  <a:lnTo>
                    <a:pt x="18" y="26"/>
                  </a:lnTo>
                  <a:lnTo>
                    <a:pt x="30" y="20"/>
                  </a:lnTo>
                  <a:lnTo>
                    <a:pt x="42" y="16"/>
                  </a:lnTo>
                  <a:lnTo>
                    <a:pt x="56" y="10"/>
                  </a:lnTo>
                  <a:lnTo>
                    <a:pt x="54" y="8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52" y="0"/>
                  </a:lnTo>
                  <a:lnTo>
                    <a:pt x="40" y="6"/>
                  </a:lnTo>
                  <a:lnTo>
                    <a:pt x="26" y="12"/>
                  </a:lnTo>
                  <a:lnTo>
                    <a:pt x="14" y="16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81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6" name="Google Shape;2506;p39"/>
            <p:cNvSpPr/>
            <p:nvPr/>
          </p:nvSpPr>
          <p:spPr>
            <a:xfrm>
              <a:off x="6096000" y="3371850"/>
              <a:ext cx="82550" cy="92075"/>
            </a:xfrm>
            <a:custGeom>
              <a:avLst/>
              <a:gdLst/>
              <a:ahLst/>
              <a:cxnLst/>
              <a:rect l="l" t="t" r="r" b="b"/>
              <a:pathLst>
                <a:path w="52" h="58" extrusionOk="0">
                  <a:moveTo>
                    <a:pt x="52" y="58"/>
                  </a:moveTo>
                  <a:lnTo>
                    <a:pt x="40" y="58"/>
                  </a:lnTo>
                  <a:lnTo>
                    <a:pt x="26" y="58"/>
                  </a:lnTo>
                  <a:lnTo>
                    <a:pt x="12" y="58"/>
                  </a:lnTo>
                  <a:lnTo>
                    <a:pt x="0" y="58"/>
                  </a:lnTo>
                  <a:lnTo>
                    <a:pt x="0" y="44"/>
                  </a:lnTo>
                  <a:lnTo>
                    <a:pt x="0" y="28"/>
                  </a:lnTo>
                  <a:lnTo>
                    <a:pt x="0" y="14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6" y="0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14"/>
                  </a:lnTo>
                  <a:lnTo>
                    <a:pt x="52" y="28"/>
                  </a:lnTo>
                  <a:lnTo>
                    <a:pt x="52" y="44"/>
                  </a:lnTo>
                  <a:lnTo>
                    <a:pt x="52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7" name="Google Shape;2507;p39"/>
            <p:cNvSpPr/>
            <p:nvPr/>
          </p:nvSpPr>
          <p:spPr>
            <a:xfrm>
              <a:off x="6311900" y="3371850"/>
              <a:ext cx="82550" cy="92075"/>
            </a:xfrm>
            <a:custGeom>
              <a:avLst/>
              <a:gdLst/>
              <a:ahLst/>
              <a:cxnLst/>
              <a:rect l="l" t="t" r="r" b="b"/>
              <a:pathLst>
                <a:path w="52" h="58" extrusionOk="0">
                  <a:moveTo>
                    <a:pt x="52" y="58"/>
                  </a:moveTo>
                  <a:lnTo>
                    <a:pt x="40" y="58"/>
                  </a:lnTo>
                  <a:lnTo>
                    <a:pt x="26" y="58"/>
                  </a:lnTo>
                  <a:lnTo>
                    <a:pt x="12" y="58"/>
                  </a:lnTo>
                  <a:lnTo>
                    <a:pt x="0" y="58"/>
                  </a:lnTo>
                  <a:lnTo>
                    <a:pt x="0" y="44"/>
                  </a:lnTo>
                  <a:lnTo>
                    <a:pt x="0" y="28"/>
                  </a:lnTo>
                  <a:lnTo>
                    <a:pt x="0" y="14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6" y="0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14"/>
                  </a:lnTo>
                  <a:lnTo>
                    <a:pt x="52" y="28"/>
                  </a:lnTo>
                  <a:lnTo>
                    <a:pt x="52" y="44"/>
                  </a:lnTo>
                  <a:lnTo>
                    <a:pt x="52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8" name="Google Shape;2508;p39"/>
            <p:cNvSpPr/>
            <p:nvPr/>
          </p:nvSpPr>
          <p:spPr>
            <a:xfrm>
              <a:off x="6054725" y="3454400"/>
              <a:ext cx="142875" cy="76200"/>
            </a:xfrm>
            <a:custGeom>
              <a:avLst/>
              <a:gdLst/>
              <a:ahLst/>
              <a:cxnLst/>
              <a:rect l="l" t="t" r="r" b="b"/>
              <a:pathLst>
                <a:path w="90" h="48" extrusionOk="0">
                  <a:moveTo>
                    <a:pt x="24" y="0"/>
                  </a:moveTo>
                  <a:lnTo>
                    <a:pt x="24" y="0"/>
                  </a:lnTo>
                  <a:lnTo>
                    <a:pt x="20" y="4"/>
                  </a:lnTo>
                  <a:lnTo>
                    <a:pt x="12" y="12"/>
                  </a:lnTo>
                  <a:lnTo>
                    <a:pt x="8" y="18"/>
                  </a:lnTo>
                  <a:lnTo>
                    <a:pt x="4" y="2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22" y="48"/>
                  </a:lnTo>
                  <a:lnTo>
                    <a:pt x="44" y="48"/>
                  </a:lnTo>
                  <a:lnTo>
                    <a:pt x="64" y="48"/>
                  </a:lnTo>
                  <a:lnTo>
                    <a:pt x="86" y="48"/>
                  </a:lnTo>
                  <a:lnTo>
                    <a:pt x="88" y="44"/>
                  </a:lnTo>
                  <a:lnTo>
                    <a:pt x="90" y="34"/>
                  </a:lnTo>
                  <a:lnTo>
                    <a:pt x="88" y="18"/>
                  </a:lnTo>
                  <a:lnTo>
                    <a:pt x="84" y="10"/>
                  </a:lnTo>
                  <a:lnTo>
                    <a:pt x="80" y="2"/>
                  </a:lnTo>
                  <a:lnTo>
                    <a:pt x="66" y="2"/>
                  </a:lnTo>
                  <a:lnTo>
                    <a:pt x="52" y="2"/>
                  </a:lnTo>
                  <a:lnTo>
                    <a:pt x="3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39"/>
            <p:cNvSpPr/>
            <p:nvPr/>
          </p:nvSpPr>
          <p:spPr>
            <a:xfrm>
              <a:off x="6089650" y="3429000"/>
              <a:ext cx="73025" cy="34925"/>
            </a:xfrm>
            <a:custGeom>
              <a:avLst/>
              <a:gdLst/>
              <a:ahLst/>
              <a:cxnLst/>
              <a:rect l="l" t="t" r="r" b="b"/>
              <a:pathLst>
                <a:path w="46" h="22" extrusionOk="0">
                  <a:moveTo>
                    <a:pt x="2" y="18"/>
                  </a:moveTo>
                  <a:lnTo>
                    <a:pt x="2" y="18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2" y="6"/>
                  </a:lnTo>
                  <a:lnTo>
                    <a:pt x="4" y="2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40" y="2"/>
                  </a:lnTo>
                  <a:lnTo>
                    <a:pt x="42" y="4"/>
                  </a:lnTo>
                  <a:lnTo>
                    <a:pt x="44" y="8"/>
                  </a:lnTo>
                  <a:lnTo>
                    <a:pt x="46" y="14"/>
                  </a:lnTo>
                  <a:lnTo>
                    <a:pt x="44" y="22"/>
                  </a:lnTo>
                  <a:lnTo>
                    <a:pt x="40" y="22"/>
                  </a:lnTo>
                  <a:lnTo>
                    <a:pt x="30" y="20"/>
                  </a:lnTo>
                  <a:lnTo>
                    <a:pt x="16" y="20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0" name="Google Shape;2510;p39"/>
            <p:cNvSpPr/>
            <p:nvPr/>
          </p:nvSpPr>
          <p:spPr>
            <a:xfrm>
              <a:off x="6089650" y="3457575"/>
              <a:ext cx="60325" cy="12700"/>
            </a:xfrm>
            <a:custGeom>
              <a:avLst/>
              <a:gdLst/>
              <a:ahLst/>
              <a:cxnLst/>
              <a:rect l="l" t="t" r="r" b="b"/>
              <a:pathLst>
                <a:path w="38" h="8" extrusionOk="0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2"/>
                  </a:lnTo>
                  <a:lnTo>
                    <a:pt x="12" y="2"/>
                  </a:lnTo>
                  <a:lnTo>
                    <a:pt x="24" y="4"/>
                  </a:lnTo>
                  <a:lnTo>
                    <a:pt x="36" y="8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26" y="2"/>
                  </a:lnTo>
                  <a:lnTo>
                    <a:pt x="14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1" name="Google Shape;2511;p39"/>
            <p:cNvSpPr/>
            <p:nvPr/>
          </p:nvSpPr>
          <p:spPr>
            <a:xfrm>
              <a:off x="6086475" y="3467100"/>
              <a:ext cx="53975" cy="12700"/>
            </a:xfrm>
            <a:custGeom>
              <a:avLst/>
              <a:gdLst/>
              <a:ahLst/>
              <a:cxnLst/>
              <a:rect l="l" t="t" r="r" b="b"/>
              <a:pathLst>
                <a:path w="34" h="8" extrusionOk="0">
                  <a:moveTo>
                    <a:pt x="0" y="2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10" y="4"/>
                  </a:lnTo>
                  <a:lnTo>
                    <a:pt x="22" y="4"/>
                  </a:lnTo>
                  <a:lnTo>
                    <a:pt x="34" y="8"/>
                  </a:lnTo>
                  <a:lnTo>
                    <a:pt x="34" y="6"/>
                  </a:lnTo>
                  <a:lnTo>
                    <a:pt x="22" y="2"/>
                  </a:lnTo>
                  <a:lnTo>
                    <a:pt x="10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2" name="Google Shape;2512;p39"/>
            <p:cNvSpPr/>
            <p:nvPr/>
          </p:nvSpPr>
          <p:spPr>
            <a:xfrm>
              <a:off x="6051550" y="3476625"/>
              <a:ext cx="146050" cy="53975"/>
            </a:xfrm>
            <a:custGeom>
              <a:avLst/>
              <a:gdLst/>
              <a:ahLst/>
              <a:cxnLst/>
              <a:rect l="l" t="t" r="r" b="b"/>
              <a:pathLst>
                <a:path w="92" h="34" extrusionOk="0">
                  <a:moveTo>
                    <a:pt x="28" y="0"/>
                  </a:moveTo>
                  <a:lnTo>
                    <a:pt x="28" y="0"/>
                  </a:lnTo>
                  <a:lnTo>
                    <a:pt x="26" y="4"/>
                  </a:lnTo>
                  <a:lnTo>
                    <a:pt x="22" y="10"/>
                  </a:lnTo>
                  <a:lnTo>
                    <a:pt x="14" y="16"/>
                  </a:lnTo>
                  <a:lnTo>
                    <a:pt x="8" y="18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22" y="34"/>
                  </a:lnTo>
                  <a:lnTo>
                    <a:pt x="46" y="34"/>
                  </a:lnTo>
                  <a:lnTo>
                    <a:pt x="68" y="34"/>
                  </a:lnTo>
                  <a:lnTo>
                    <a:pt x="90" y="34"/>
                  </a:lnTo>
                  <a:lnTo>
                    <a:pt x="90" y="32"/>
                  </a:lnTo>
                  <a:lnTo>
                    <a:pt x="90" y="28"/>
                  </a:lnTo>
                  <a:lnTo>
                    <a:pt x="92" y="24"/>
                  </a:lnTo>
                  <a:lnTo>
                    <a:pt x="92" y="20"/>
                  </a:lnTo>
                  <a:lnTo>
                    <a:pt x="80" y="20"/>
                  </a:lnTo>
                  <a:lnTo>
                    <a:pt x="58" y="18"/>
                  </a:lnTo>
                  <a:lnTo>
                    <a:pt x="46" y="16"/>
                  </a:lnTo>
                  <a:lnTo>
                    <a:pt x="38" y="14"/>
                  </a:lnTo>
                  <a:lnTo>
                    <a:pt x="36" y="10"/>
                  </a:lnTo>
                  <a:lnTo>
                    <a:pt x="34" y="8"/>
                  </a:lnTo>
                  <a:lnTo>
                    <a:pt x="34" y="4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7E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3" name="Google Shape;2513;p39"/>
            <p:cNvSpPr/>
            <p:nvPr/>
          </p:nvSpPr>
          <p:spPr>
            <a:xfrm>
              <a:off x="6045200" y="3527425"/>
              <a:ext cx="152400" cy="12700"/>
            </a:xfrm>
            <a:custGeom>
              <a:avLst/>
              <a:gdLst/>
              <a:ahLst/>
              <a:cxnLst/>
              <a:rect l="l" t="t" r="r" b="b"/>
              <a:pathLst>
                <a:path w="96" h="8" extrusionOk="0">
                  <a:moveTo>
                    <a:pt x="6" y="0"/>
                  </a:moveTo>
                  <a:lnTo>
                    <a:pt x="28" y="0"/>
                  </a:lnTo>
                  <a:lnTo>
                    <a:pt x="50" y="0"/>
                  </a:lnTo>
                  <a:lnTo>
                    <a:pt x="72" y="0"/>
                  </a:lnTo>
                  <a:lnTo>
                    <a:pt x="96" y="0"/>
                  </a:lnTo>
                  <a:lnTo>
                    <a:pt x="96" y="2"/>
                  </a:lnTo>
                  <a:lnTo>
                    <a:pt x="96" y="4"/>
                  </a:lnTo>
                  <a:lnTo>
                    <a:pt x="96" y="8"/>
                  </a:lnTo>
                  <a:lnTo>
                    <a:pt x="92" y="8"/>
                  </a:lnTo>
                  <a:lnTo>
                    <a:pt x="70" y="8"/>
                  </a:lnTo>
                  <a:lnTo>
                    <a:pt x="46" y="8"/>
                  </a:lnTo>
                  <a:lnTo>
                    <a:pt x="2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4" name="Google Shape;2514;p39"/>
            <p:cNvSpPr/>
            <p:nvPr/>
          </p:nvSpPr>
          <p:spPr>
            <a:xfrm>
              <a:off x="6292850" y="3454400"/>
              <a:ext cx="142875" cy="76200"/>
            </a:xfrm>
            <a:custGeom>
              <a:avLst/>
              <a:gdLst/>
              <a:ahLst/>
              <a:cxnLst/>
              <a:rect l="l" t="t" r="r" b="b"/>
              <a:pathLst>
                <a:path w="90" h="48" extrusionOk="0">
                  <a:moveTo>
                    <a:pt x="66" y="0"/>
                  </a:moveTo>
                  <a:lnTo>
                    <a:pt x="66" y="0"/>
                  </a:lnTo>
                  <a:lnTo>
                    <a:pt x="70" y="4"/>
                  </a:lnTo>
                  <a:lnTo>
                    <a:pt x="78" y="12"/>
                  </a:lnTo>
                  <a:lnTo>
                    <a:pt x="82" y="18"/>
                  </a:lnTo>
                  <a:lnTo>
                    <a:pt x="86" y="28"/>
                  </a:lnTo>
                  <a:lnTo>
                    <a:pt x="90" y="36"/>
                  </a:lnTo>
                  <a:lnTo>
                    <a:pt x="90" y="48"/>
                  </a:lnTo>
                  <a:lnTo>
                    <a:pt x="68" y="48"/>
                  </a:lnTo>
                  <a:lnTo>
                    <a:pt x="48" y="48"/>
                  </a:lnTo>
                  <a:lnTo>
                    <a:pt x="26" y="48"/>
                  </a:lnTo>
                  <a:lnTo>
                    <a:pt x="4" y="48"/>
                  </a:lnTo>
                  <a:lnTo>
                    <a:pt x="2" y="44"/>
                  </a:lnTo>
                  <a:lnTo>
                    <a:pt x="0" y="34"/>
                  </a:lnTo>
                  <a:lnTo>
                    <a:pt x="2" y="18"/>
                  </a:lnTo>
                  <a:lnTo>
                    <a:pt x="6" y="10"/>
                  </a:lnTo>
                  <a:lnTo>
                    <a:pt x="10" y="2"/>
                  </a:lnTo>
                  <a:lnTo>
                    <a:pt x="24" y="2"/>
                  </a:lnTo>
                  <a:lnTo>
                    <a:pt x="38" y="2"/>
                  </a:lnTo>
                  <a:lnTo>
                    <a:pt x="52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5" name="Google Shape;2515;p39"/>
            <p:cNvSpPr/>
            <p:nvPr/>
          </p:nvSpPr>
          <p:spPr>
            <a:xfrm>
              <a:off x="6327775" y="3429000"/>
              <a:ext cx="73025" cy="34925"/>
            </a:xfrm>
            <a:custGeom>
              <a:avLst/>
              <a:gdLst/>
              <a:ahLst/>
              <a:cxnLst/>
              <a:rect l="l" t="t" r="r" b="b"/>
              <a:pathLst>
                <a:path w="46" h="22" extrusionOk="0">
                  <a:moveTo>
                    <a:pt x="46" y="18"/>
                  </a:moveTo>
                  <a:lnTo>
                    <a:pt x="46" y="18"/>
                  </a:lnTo>
                  <a:lnTo>
                    <a:pt x="46" y="16"/>
                  </a:lnTo>
                  <a:lnTo>
                    <a:pt x="46" y="10"/>
                  </a:lnTo>
                  <a:lnTo>
                    <a:pt x="44" y="6"/>
                  </a:lnTo>
                  <a:lnTo>
                    <a:pt x="42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4"/>
                  </a:lnTo>
                  <a:lnTo>
                    <a:pt x="2" y="22"/>
                  </a:lnTo>
                  <a:lnTo>
                    <a:pt x="6" y="22"/>
                  </a:lnTo>
                  <a:lnTo>
                    <a:pt x="16" y="20"/>
                  </a:lnTo>
                  <a:lnTo>
                    <a:pt x="30" y="20"/>
                  </a:lnTo>
                  <a:lnTo>
                    <a:pt x="46" y="18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6" name="Google Shape;2516;p39"/>
            <p:cNvSpPr/>
            <p:nvPr/>
          </p:nvSpPr>
          <p:spPr>
            <a:xfrm>
              <a:off x="6340475" y="3457575"/>
              <a:ext cx="60325" cy="12700"/>
            </a:xfrm>
            <a:custGeom>
              <a:avLst/>
              <a:gdLst/>
              <a:ahLst/>
              <a:cxnLst/>
              <a:rect l="l" t="t" r="r" b="b"/>
              <a:pathLst>
                <a:path w="38" h="8" extrusionOk="0">
                  <a:moveTo>
                    <a:pt x="0" y="6"/>
                  </a:move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14" y="4"/>
                  </a:lnTo>
                  <a:lnTo>
                    <a:pt x="26" y="2"/>
                  </a:lnTo>
                  <a:lnTo>
                    <a:pt x="34" y="2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24" y="0"/>
                  </a:lnTo>
                  <a:lnTo>
                    <a:pt x="14" y="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7" name="Google Shape;2517;p39"/>
            <p:cNvSpPr/>
            <p:nvPr/>
          </p:nvSpPr>
          <p:spPr>
            <a:xfrm>
              <a:off x="6350000" y="3467100"/>
              <a:ext cx="53975" cy="12700"/>
            </a:xfrm>
            <a:custGeom>
              <a:avLst/>
              <a:gdLst/>
              <a:ahLst/>
              <a:cxnLst/>
              <a:rect l="l" t="t" r="r" b="b"/>
              <a:pathLst>
                <a:path w="34" h="8" extrusionOk="0">
                  <a:moveTo>
                    <a:pt x="0" y="6"/>
                  </a:moveTo>
                  <a:lnTo>
                    <a:pt x="0" y="6"/>
                  </a:lnTo>
                  <a:lnTo>
                    <a:pt x="0" y="8"/>
                  </a:lnTo>
                  <a:lnTo>
                    <a:pt x="14" y="4"/>
                  </a:lnTo>
                  <a:lnTo>
                    <a:pt x="24" y="4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24" y="0"/>
                  </a:lnTo>
                  <a:lnTo>
                    <a:pt x="12" y="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8" name="Google Shape;2518;p39"/>
            <p:cNvSpPr/>
            <p:nvPr/>
          </p:nvSpPr>
          <p:spPr>
            <a:xfrm>
              <a:off x="6292850" y="3476625"/>
              <a:ext cx="146050" cy="53975"/>
            </a:xfrm>
            <a:custGeom>
              <a:avLst/>
              <a:gdLst/>
              <a:ahLst/>
              <a:cxnLst/>
              <a:rect l="l" t="t" r="r" b="b"/>
              <a:pathLst>
                <a:path w="92" h="34" extrusionOk="0">
                  <a:moveTo>
                    <a:pt x="64" y="0"/>
                  </a:moveTo>
                  <a:lnTo>
                    <a:pt x="64" y="0"/>
                  </a:lnTo>
                  <a:lnTo>
                    <a:pt x="66" y="4"/>
                  </a:lnTo>
                  <a:lnTo>
                    <a:pt x="70" y="10"/>
                  </a:lnTo>
                  <a:lnTo>
                    <a:pt x="78" y="16"/>
                  </a:lnTo>
                  <a:lnTo>
                    <a:pt x="84" y="18"/>
                  </a:lnTo>
                  <a:lnTo>
                    <a:pt x="90" y="18"/>
                  </a:lnTo>
                  <a:lnTo>
                    <a:pt x="90" y="20"/>
                  </a:lnTo>
                  <a:lnTo>
                    <a:pt x="92" y="26"/>
                  </a:lnTo>
                  <a:lnTo>
                    <a:pt x="92" y="34"/>
                  </a:lnTo>
                  <a:lnTo>
                    <a:pt x="70" y="34"/>
                  </a:lnTo>
                  <a:lnTo>
                    <a:pt x="46" y="34"/>
                  </a:lnTo>
                  <a:lnTo>
                    <a:pt x="24" y="34"/>
                  </a:lnTo>
                  <a:lnTo>
                    <a:pt x="2" y="34"/>
                  </a:lnTo>
                  <a:lnTo>
                    <a:pt x="2" y="32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12" y="20"/>
                  </a:lnTo>
                  <a:lnTo>
                    <a:pt x="34" y="18"/>
                  </a:lnTo>
                  <a:lnTo>
                    <a:pt x="46" y="16"/>
                  </a:lnTo>
                  <a:lnTo>
                    <a:pt x="54" y="14"/>
                  </a:lnTo>
                  <a:lnTo>
                    <a:pt x="58" y="10"/>
                  </a:lnTo>
                  <a:lnTo>
                    <a:pt x="58" y="8"/>
                  </a:lnTo>
                  <a:lnTo>
                    <a:pt x="58" y="4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7E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9" name="Google Shape;2519;p39"/>
            <p:cNvSpPr/>
            <p:nvPr/>
          </p:nvSpPr>
          <p:spPr>
            <a:xfrm>
              <a:off x="6292850" y="3527425"/>
              <a:ext cx="152400" cy="12700"/>
            </a:xfrm>
            <a:custGeom>
              <a:avLst/>
              <a:gdLst/>
              <a:ahLst/>
              <a:cxnLst/>
              <a:rect l="l" t="t" r="r" b="b"/>
              <a:pathLst>
                <a:path w="96" h="8" extrusionOk="0">
                  <a:moveTo>
                    <a:pt x="92" y="0"/>
                  </a:moveTo>
                  <a:lnTo>
                    <a:pt x="68" y="0"/>
                  </a:lnTo>
                  <a:lnTo>
                    <a:pt x="46" y="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26" y="8"/>
                  </a:lnTo>
                  <a:lnTo>
                    <a:pt x="50" y="8"/>
                  </a:lnTo>
                  <a:lnTo>
                    <a:pt x="72" y="8"/>
                  </a:lnTo>
                  <a:lnTo>
                    <a:pt x="94" y="8"/>
                  </a:lnTo>
                  <a:lnTo>
                    <a:pt x="96" y="8"/>
                  </a:lnTo>
                  <a:lnTo>
                    <a:pt x="96" y="4"/>
                  </a:lnTo>
                  <a:lnTo>
                    <a:pt x="96" y="2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0" name="Google Shape;2520;p39"/>
            <p:cNvSpPr/>
            <p:nvPr/>
          </p:nvSpPr>
          <p:spPr>
            <a:xfrm>
              <a:off x="5988050" y="2124075"/>
              <a:ext cx="511175" cy="692150"/>
            </a:xfrm>
            <a:custGeom>
              <a:avLst/>
              <a:gdLst/>
              <a:ahLst/>
              <a:cxnLst/>
              <a:rect l="l" t="t" r="r" b="b"/>
              <a:pathLst>
                <a:path w="322" h="436" extrusionOk="0">
                  <a:moveTo>
                    <a:pt x="166" y="0"/>
                  </a:moveTo>
                  <a:lnTo>
                    <a:pt x="166" y="0"/>
                  </a:lnTo>
                  <a:lnTo>
                    <a:pt x="154" y="0"/>
                  </a:lnTo>
                  <a:lnTo>
                    <a:pt x="140" y="2"/>
                  </a:lnTo>
                  <a:lnTo>
                    <a:pt x="128" y="6"/>
                  </a:lnTo>
                  <a:lnTo>
                    <a:pt x="116" y="12"/>
                  </a:lnTo>
                  <a:lnTo>
                    <a:pt x="92" y="26"/>
                  </a:lnTo>
                  <a:lnTo>
                    <a:pt x="68" y="42"/>
                  </a:lnTo>
                  <a:lnTo>
                    <a:pt x="48" y="64"/>
                  </a:lnTo>
                  <a:lnTo>
                    <a:pt x="30" y="88"/>
                  </a:lnTo>
                  <a:lnTo>
                    <a:pt x="16" y="114"/>
                  </a:lnTo>
                  <a:lnTo>
                    <a:pt x="12" y="128"/>
                  </a:lnTo>
                  <a:lnTo>
                    <a:pt x="8" y="142"/>
                  </a:lnTo>
                  <a:lnTo>
                    <a:pt x="2" y="168"/>
                  </a:lnTo>
                  <a:lnTo>
                    <a:pt x="0" y="194"/>
                  </a:lnTo>
                  <a:lnTo>
                    <a:pt x="2" y="222"/>
                  </a:lnTo>
                  <a:lnTo>
                    <a:pt x="6" y="248"/>
                  </a:lnTo>
                  <a:lnTo>
                    <a:pt x="10" y="272"/>
                  </a:lnTo>
                  <a:lnTo>
                    <a:pt x="18" y="296"/>
                  </a:lnTo>
                  <a:lnTo>
                    <a:pt x="28" y="320"/>
                  </a:lnTo>
                  <a:lnTo>
                    <a:pt x="40" y="342"/>
                  </a:lnTo>
                  <a:lnTo>
                    <a:pt x="52" y="362"/>
                  </a:lnTo>
                  <a:lnTo>
                    <a:pt x="66" y="380"/>
                  </a:lnTo>
                  <a:lnTo>
                    <a:pt x="80" y="396"/>
                  </a:lnTo>
                  <a:lnTo>
                    <a:pt x="96" y="410"/>
                  </a:lnTo>
                  <a:lnTo>
                    <a:pt x="112" y="420"/>
                  </a:lnTo>
                  <a:lnTo>
                    <a:pt x="130" y="428"/>
                  </a:lnTo>
                  <a:lnTo>
                    <a:pt x="146" y="434"/>
                  </a:lnTo>
                  <a:lnTo>
                    <a:pt x="162" y="436"/>
                  </a:lnTo>
                  <a:lnTo>
                    <a:pt x="180" y="434"/>
                  </a:lnTo>
                  <a:lnTo>
                    <a:pt x="198" y="430"/>
                  </a:lnTo>
                  <a:lnTo>
                    <a:pt x="216" y="422"/>
                  </a:lnTo>
                  <a:lnTo>
                    <a:pt x="232" y="412"/>
                  </a:lnTo>
                  <a:lnTo>
                    <a:pt x="246" y="400"/>
                  </a:lnTo>
                  <a:lnTo>
                    <a:pt x="260" y="384"/>
                  </a:lnTo>
                  <a:lnTo>
                    <a:pt x="274" y="368"/>
                  </a:lnTo>
                  <a:lnTo>
                    <a:pt x="286" y="348"/>
                  </a:lnTo>
                  <a:lnTo>
                    <a:pt x="296" y="328"/>
                  </a:lnTo>
                  <a:lnTo>
                    <a:pt x="304" y="304"/>
                  </a:lnTo>
                  <a:lnTo>
                    <a:pt x="312" y="280"/>
                  </a:lnTo>
                  <a:lnTo>
                    <a:pt x="318" y="254"/>
                  </a:lnTo>
                  <a:lnTo>
                    <a:pt x="320" y="228"/>
                  </a:lnTo>
                  <a:lnTo>
                    <a:pt x="322" y="200"/>
                  </a:lnTo>
                  <a:lnTo>
                    <a:pt x="322" y="170"/>
                  </a:lnTo>
                  <a:lnTo>
                    <a:pt x="318" y="142"/>
                  </a:lnTo>
                  <a:lnTo>
                    <a:pt x="316" y="126"/>
                  </a:lnTo>
                  <a:lnTo>
                    <a:pt x="312" y="112"/>
                  </a:lnTo>
                  <a:lnTo>
                    <a:pt x="306" y="98"/>
                  </a:lnTo>
                  <a:lnTo>
                    <a:pt x="298" y="84"/>
                  </a:lnTo>
                  <a:lnTo>
                    <a:pt x="290" y="72"/>
                  </a:lnTo>
                  <a:lnTo>
                    <a:pt x="282" y="60"/>
                  </a:lnTo>
                  <a:lnTo>
                    <a:pt x="262" y="40"/>
                  </a:lnTo>
                  <a:lnTo>
                    <a:pt x="240" y="24"/>
                  </a:lnTo>
                  <a:lnTo>
                    <a:pt x="216" y="10"/>
                  </a:lnTo>
                  <a:lnTo>
                    <a:pt x="204" y="6"/>
                  </a:lnTo>
                  <a:lnTo>
                    <a:pt x="190" y="2"/>
                  </a:lnTo>
                  <a:lnTo>
                    <a:pt x="178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1" name="Google Shape;2521;p39"/>
            <p:cNvSpPr/>
            <p:nvPr/>
          </p:nvSpPr>
          <p:spPr>
            <a:xfrm>
              <a:off x="6235700" y="2565400"/>
              <a:ext cx="28575" cy="31750"/>
            </a:xfrm>
            <a:custGeom>
              <a:avLst/>
              <a:gdLst/>
              <a:ahLst/>
              <a:cxnLst/>
              <a:rect l="l" t="t" r="r" b="b"/>
              <a:pathLst>
                <a:path w="18" h="20" extrusionOk="0">
                  <a:moveTo>
                    <a:pt x="18" y="10"/>
                  </a:moveTo>
                  <a:lnTo>
                    <a:pt x="18" y="10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2" y="18"/>
                  </a:lnTo>
                  <a:lnTo>
                    <a:pt x="8" y="20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6" y="2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6" y="4"/>
                  </a:lnTo>
                  <a:lnTo>
                    <a:pt x="18" y="6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F8AA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2" name="Google Shape;2522;p39"/>
            <p:cNvSpPr/>
            <p:nvPr/>
          </p:nvSpPr>
          <p:spPr>
            <a:xfrm>
              <a:off x="6061075" y="2486025"/>
              <a:ext cx="107950" cy="107950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68" y="34"/>
                  </a:moveTo>
                  <a:lnTo>
                    <a:pt x="68" y="34"/>
                  </a:lnTo>
                  <a:lnTo>
                    <a:pt x="68" y="40"/>
                  </a:lnTo>
                  <a:lnTo>
                    <a:pt x="66" y="48"/>
                  </a:lnTo>
                  <a:lnTo>
                    <a:pt x="62" y="54"/>
                  </a:lnTo>
                  <a:lnTo>
                    <a:pt x="58" y="58"/>
                  </a:lnTo>
                  <a:lnTo>
                    <a:pt x="52" y="62"/>
                  </a:lnTo>
                  <a:lnTo>
                    <a:pt x="48" y="66"/>
                  </a:lnTo>
                  <a:lnTo>
                    <a:pt x="40" y="68"/>
                  </a:lnTo>
                  <a:lnTo>
                    <a:pt x="34" y="68"/>
                  </a:lnTo>
                  <a:lnTo>
                    <a:pt x="26" y="68"/>
                  </a:lnTo>
                  <a:lnTo>
                    <a:pt x="20" y="66"/>
                  </a:lnTo>
                  <a:lnTo>
                    <a:pt x="14" y="62"/>
                  </a:lnTo>
                  <a:lnTo>
                    <a:pt x="10" y="58"/>
                  </a:lnTo>
                  <a:lnTo>
                    <a:pt x="6" y="54"/>
                  </a:lnTo>
                  <a:lnTo>
                    <a:pt x="2" y="48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8" y="2"/>
                  </a:lnTo>
                  <a:lnTo>
                    <a:pt x="52" y="6"/>
                  </a:lnTo>
                  <a:lnTo>
                    <a:pt x="58" y="10"/>
                  </a:lnTo>
                  <a:lnTo>
                    <a:pt x="62" y="14"/>
                  </a:lnTo>
                  <a:lnTo>
                    <a:pt x="66" y="20"/>
                  </a:lnTo>
                  <a:lnTo>
                    <a:pt x="68" y="28"/>
                  </a:lnTo>
                  <a:lnTo>
                    <a:pt x="6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3" name="Google Shape;2523;p39"/>
            <p:cNvSpPr/>
            <p:nvPr/>
          </p:nvSpPr>
          <p:spPr>
            <a:xfrm>
              <a:off x="6096000" y="252095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24" y="12"/>
                  </a:moveTo>
                  <a:lnTo>
                    <a:pt x="24" y="12"/>
                  </a:lnTo>
                  <a:lnTo>
                    <a:pt x="22" y="18"/>
                  </a:lnTo>
                  <a:lnTo>
                    <a:pt x="20" y="22"/>
                  </a:lnTo>
                  <a:lnTo>
                    <a:pt x="16" y="24"/>
                  </a:lnTo>
                  <a:lnTo>
                    <a:pt x="12" y="24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A14F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4" name="Google Shape;2524;p39"/>
            <p:cNvSpPr/>
            <p:nvPr/>
          </p:nvSpPr>
          <p:spPr>
            <a:xfrm>
              <a:off x="6330950" y="2486025"/>
              <a:ext cx="107950" cy="107950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0" y="34"/>
                  </a:moveTo>
                  <a:lnTo>
                    <a:pt x="0" y="34"/>
                  </a:lnTo>
                  <a:lnTo>
                    <a:pt x="0" y="40"/>
                  </a:lnTo>
                  <a:lnTo>
                    <a:pt x="2" y="48"/>
                  </a:lnTo>
                  <a:lnTo>
                    <a:pt x="6" y="54"/>
                  </a:lnTo>
                  <a:lnTo>
                    <a:pt x="10" y="58"/>
                  </a:lnTo>
                  <a:lnTo>
                    <a:pt x="14" y="62"/>
                  </a:lnTo>
                  <a:lnTo>
                    <a:pt x="20" y="66"/>
                  </a:lnTo>
                  <a:lnTo>
                    <a:pt x="26" y="68"/>
                  </a:lnTo>
                  <a:lnTo>
                    <a:pt x="34" y="68"/>
                  </a:lnTo>
                  <a:lnTo>
                    <a:pt x="40" y="68"/>
                  </a:lnTo>
                  <a:lnTo>
                    <a:pt x="46" y="66"/>
                  </a:lnTo>
                  <a:lnTo>
                    <a:pt x="52" y="62"/>
                  </a:lnTo>
                  <a:lnTo>
                    <a:pt x="58" y="58"/>
                  </a:lnTo>
                  <a:lnTo>
                    <a:pt x="62" y="54"/>
                  </a:lnTo>
                  <a:lnTo>
                    <a:pt x="64" y="48"/>
                  </a:lnTo>
                  <a:lnTo>
                    <a:pt x="66" y="40"/>
                  </a:lnTo>
                  <a:lnTo>
                    <a:pt x="68" y="34"/>
                  </a:lnTo>
                  <a:lnTo>
                    <a:pt x="66" y="28"/>
                  </a:lnTo>
                  <a:lnTo>
                    <a:pt x="64" y="20"/>
                  </a:lnTo>
                  <a:lnTo>
                    <a:pt x="62" y="14"/>
                  </a:lnTo>
                  <a:lnTo>
                    <a:pt x="58" y="10"/>
                  </a:lnTo>
                  <a:lnTo>
                    <a:pt x="52" y="6"/>
                  </a:lnTo>
                  <a:lnTo>
                    <a:pt x="46" y="2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4" y="6"/>
                  </a:lnTo>
                  <a:lnTo>
                    <a:pt x="10" y="10"/>
                  </a:lnTo>
                  <a:lnTo>
                    <a:pt x="6" y="14"/>
                  </a:lnTo>
                  <a:lnTo>
                    <a:pt x="2" y="20"/>
                  </a:lnTo>
                  <a:lnTo>
                    <a:pt x="0" y="28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5" name="Google Shape;2525;p39"/>
            <p:cNvSpPr/>
            <p:nvPr/>
          </p:nvSpPr>
          <p:spPr>
            <a:xfrm>
              <a:off x="6365875" y="252095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0" y="12"/>
                  </a:moveTo>
                  <a:lnTo>
                    <a:pt x="0" y="12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16" y="24"/>
                  </a:lnTo>
                  <a:lnTo>
                    <a:pt x="20" y="22"/>
                  </a:lnTo>
                  <a:lnTo>
                    <a:pt x="22" y="18"/>
                  </a:lnTo>
                  <a:lnTo>
                    <a:pt x="24" y="12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A14F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6" name="Google Shape;2526;p39"/>
            <p:cNvSpPr/>
            <p:nvPr/>
          </p:nvSpPr>
          <p:spPr>
            <a:xfrm>
              <a:off x="6197600" y="2632075"/>
              <a:ext cx="107950" cy="31750"/>
            </a:xfrm>
            <a:custGeom>
              <a:avLst/>
              <a:gdLst/>
              <a:ahLst/>
              <a:cxnLst/>
              <a:rect l="l" t="t" r="r" b="b"/>
              <a:pathLst>
                <a:path w="68" h="20" extrusionOk="0">
                  <a:moveTo>
                    <a:pt x="0" y="16"/>
                  </a:moveTo>
                  <a:lnTo>
                    <a:pt x="0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4" y="20"/>
                  </a:lnTo>
                  <a:lnTo>
                    <a:pt x="6" y="20"/>
                  </a:lnTo>
                  <a:lnTo>
                    <a:pt x="12" y="14"/>
                  </a:lnTo>
                  <a:lnTo>
                    <a:pt x="18" y="10"/>
                  </a:lnTo>
                  <a:lnTo>
                    <a:pt x="26" y="8"/>
                  </a:lnTo>
                  <a:lnTo>
                    <a:pt x="34" y="6"/>
                  </a:lnTo>
                  <a:lnTo>
                    <a:pt x="42" y="8"/>
                  </a:lnTo>
                  <a:lnTo>
                    <a:pt x="50" y="10"/>
                  </a:lnTo>
                  <a:lnTo>
                    <a:pt x="58" y="14"/>
                  </a:lnTo>
                  <a:lnTo>
                    <a:pt x="64" y="20"/>
                  </a:lnTo>
                  <a:lnTo>
                    <a:pt x="66" y="20"/>
                  </a:lnTo>
                  <a:lnTo>
                    <a:pt x="68" y="20"/>
                  </a:lnTo>
                  <a:lnTo>
                    <a:pt x="68" y="18"/>
                  </a:lnTo>
                  <a:lnTo>
                    <a:pt x="68" y="16"/>
                  </a:lnTo>
                  <a:lnTo>
                    <a:pt x="60" y="10"/>
                  </a:lnTo>
                  <a:lnTo>
                    <a:pt x="52" y="4"/>
                  </a:lnTo>
                  <a:lnTo>
                    <a:pt x="44" y="2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6" y="4"/>
                  </a:lnTo>
                  <a:lnTo>
                    <a:pt x="8" y="1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7A79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7" name="Google Shape;2527;p39"/>
            <p:cNvSpPr/>
            <p:nvPr/>
          </p:nvSpPr>
          <p:spPr>
            <a:xfrm>
              <a:off x="6061075" y="2673350"/>
              <a:ext cx="180975" cy="193675"/>
            </a:xfrm>
            <a:custGeom>
              <a:avLst/>
              <a:gdLst/>
              <a:ahLst/>
              <a:cxnLst/>
              <a:rect l="l" t="t" r="r" b="b"/>
              <a:pathLst>
                <a:path w="114" h="122" extrusionOk="0">
                  <a:moveTo>
                    <a:pt x="0" y="0"/>
                  </a:moveTo>
                  <a:lnTo>
                    <a:pt x="0" y="0"/>
                  </a:lnTo>
                  <a:lnTo>
                    <a:pt x="8" y="12"/>
                  </a:lnTo>
                  <a:lnTo>
                    <a:pt x="26" y="46"/>
                  </a:lnTo>
                  <a:lnTo>
                    <a:pt x="36" y="66"/>
                  </a:lnTo>
                  <a:lnTo>
                    <a:pt x="44" y="86"/>
                  </a:lnTo>
                  <a:lnTo>
                    <a:pt x="50" y="104"/>
                  </a:lnTo>
                  <a:lnTo>
                    <a:pt x="52" y="122"/>
                  </a:lnTo>
                  <a:lnTo>
                    <a:pt x="68" y="122"/>
                  </a:lnTo>
                  <a:lnTo>
                    <a:pt x="82" y="122"/>
                  </a:lnTo>
                  <a:lnTo>
                    <a:pt x="98" y="122"/>
                  </a:lnTo>
                  <a:lnTo>
                    <a:pt x="114" y="122"/>
                  </a:lnTo>
                  <a:lnTo>
                    <a:pt x="114" y="100"/>
                  </a:lnTo>
                  <a:lnTo>
                    <a:pt x="114" y="78"/>
                  </a:lnTo>
                  <a:lnTo>
                    <a:pt x="114" y="56"/>
                  </a:lnTo>
                  <a:lnTo>
                    <a:pt x="114" y="34"/>
                  </a:lnTo>
                  <a:lnTo>
                    <a:pt x="86" y="26"/>
                  </a:lnTo>
                  <a:lnTo>
                    <a:pt x="58" y="16"/>
                  </a:lnTo>
                  <a:lnTo>
                    <a:pt x="2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8" name="Google Shape;2528;p39"/>
            <p:cNvSpPr/>
            <p:nvPr/>
          </p:nvSpPr>
          <p:spPr>
            <a:xfrm>
              <a:off x="6223000" y="2673350"/>
              <a:ext cx="212725" cy="196850"/>
            </a:xfrm>
            <a:custGeom>
              <a:avLst/>
              <a:gdLst/>
              <a:ahLst/>
              <a:cxnLst/>
              <a:rect l="l" t="t" r="r" b="b"/>
              <a:pathLst>
                <a:path w="134" h="124" extrusionOk="0">
                  <a:moveTo>
                    <a:pt x="134" y="0"/>
                  </a:moveTo>
                  <a:lnTo>
                    <a:pt x="134" y="0"/>
                  </a:lnTo>
                  <a:lnTo>
                    <a:pt x="126" y="14"/>
                  </a:lnTo>
                  <a:lnTo>
                    <a:pt x="110" y="46"/>
                  </a:lnTo>
                  <a:lnTo>
                    <a:pt x="100" y="68"/>
                  </a:lnTo>
                  <a:lnTo>
                    <a:pt x="92" y="88"/>
                  </a:lnTo>
                  <a:lnTo>
                    <a:pt x="88" y="108"/>
                  </a:lnTo>
                  <a:lnTo>
                    <a:pt x="84" y="124"/>
                  </a:lnTo>
                  <a:lnTo>
                    <a:pt x="64" y="124"/>
                  </a:lnTo>
                  <a:lnTo>
                    <a:pt x="42" y="122"/>
                  </a:lnTo>
                  <a:lnTo>
                    <a:pt x="22" y="122"/>
                  </a:lnTo>
                  <a:lnTo>
                    <a:pt x="0" y="122"/>
                  </a:lnTo>
                  <a:lnTo>
                    <a:pt x="0" y="100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0" y="34"/>
                  </a:lnTo>
                  <a:lnTo>
                    <a:pt x="34" y="26"/>
                  </a:lnTo>
                  <a:lnTo>
                    <a:pt x="68" y="16"/>
                  </a:lnTo>
                  <a:lnTo>
                    <a:pt x="100" y="8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9" name="Google Shape;2529;p39"/>
            <p:cNvSpPr/>
            <p:nvPr/>
          </p:nvSpPr>
          <p:spPr>
            <a:xfrm>
              <a:off x="6238875" y="2108200"/>
              <a:ext cx="266700" cy="466725"/>
            </a:xfrm>
            <a:custGeom>
              <a:avLst/>
              <a:gdLst/>
              <a:ahLst/>
              <a:cxnLst/>
              <a:rect l="l" t="t" r="r" b="b"/>
              <a:pathLst>
                <a:path w="168" h="294" extrusionOk="0">
                  <a:moveTo>
                    <a:pt x="6" y="60"/>
                  </a:moveTo>
                  <a:lnTo>
                    <a:pt x="6" y="60"/>
                  </a:lnTo>
                  <a:lnTo>
                    <a:pt x="12" y="60"/>
                  </a:lnTo>
                  <a:lnTo>
                    <a:pt x="26" y="58"/>
                  </a:lnTo>
                  <a:lnTo>
                    <a:pt x="46" y="60"/>
                  </a:lnTo>
                  <a:lnTo>
                    <a:pt x="58" y="62"/>
                  </a:lnTo>
                  <a:lnTo>
                    <a:pt x="70" y="66"/>
                  </a:lnTo>
                  <a:lnTo>
                    <a:pt x="82" y="70"/>
                  </a:lnTo>
                  <a:lnTo>
                    <a:pt x="96" y="78"/>
                  </a:lnTo>
                  <a:lnTo>
                    <a:pt x="106" y="88"/>
                  </a:lnTo>
                  <a:lnTo>
                    <a:pt x="118" y="100"/>
                  </a:lnTo>
                  <a:lnTo>
                    <a:pt x="126" y="114"/>
                  </a:lnTo>
                  <a:lnTo>
                    <a:pt x="134" y="132"/>
                  </a:lnTo>
                  <a:lnTo>
                    <a:pt x="140" y="154"/>
                  </a:lnTo>
                  <a:lnTo>
                    <a:pt x="144" y="178"/>
                  </a:lnTo>
                  <a:lnTo>
                    <a:pt x="144" y="194"/>
                  </a:lnTo>
                  <a:lnTo>
                    <a:pt x="146" y="228"/>
                  </a:lnTo>
                  <a:lnTo>
                    <a:pt x="148" y="268"/>
                  </a:lnTo>
                  <a:lnTo>
                    <a:pt x="150" y="284"/>
                  </a:lnTo>
                  <a:lnTo>
                    <a:pt x="152" y="294"/>
                  </a:lnTo>
                  <a:lnTo>
                    <a:pt x="158" y="270"/>
                  </a:lnTo>
                  <a:lnTo>
                    <a:pt x="164" y="242"/>
                  </a:lnTo>
                  <a:lnTo>
                    <a:pt x="166" y="208"/>
                  </a:lnTo>
                  <a:lnTo>
                    <a:pt x="168" y="188"/>
                  </a:lnTo>
                  <a:lnTo>
                    <a:pt x="166" y="170"/>
                  </a:lnTo>
                  <a:lnTo>
                    <a:pt x="164" y="150"/>
                  </a:lnTo>
                  <a:lnTo>
                    <a:pt x="160" y="132"/>
                  </a:lnTo>
                  <a:lnTo>
                    <a:pt x="156" y="112"/>
                  </a:lnTo>
                  <a:lnTo>
                    <a:pt x="148" y="94"/>
                  </a:lnTo>
                  <a:lnTo>
                    <a:pt x="138" y="78"/>
                  </a:lnTo>
                  <a:lnTo>
                    <a:pt x="124" y="64"/>
                  </a:lnTo>
                  <a:lnTo>
                    <a:pt x="116" y="54"/>
                  </a:lnTo>
                  <a:lnTo>
                    <a:pt x="104" y="44"/>
                  </a:lnTo>
                  <a:lnTo>
                    <a:pt x="90" y="34"/>
                  </a:lnTo>
                  <a:lnTo>
                    <a:pt x="72" y="22"/>
                  </a:lnTo>
                  <a:lnTo>
                    <a:pt x="52" y="12"/>
                  </a:lnTo>
                  <a:lnTo>
                    <a:pt x="28" y="4"/>
                  </a:lnTo>
                  <a:lnTo>
                    <a:pt x="16" y="2"/>
                  </a:lnTo>
                  <a:lnTo>
                    <a:pt x="4" y="0"/>
                  </a:lnTo>
                  <a:lnTo>
                    <a:pt x="2" y="8"/>
                  </a:lnTo>
                  <a:lnTo>
                    <a:pt x="0" y="26"/>
                  </a:lnTo>
                  <a:lnTo>
                    <a:pt x="0" y="46"/>
                  </a:lnTo>
                  <a:lnTo>
                    <a:pt x="2" y="54"/>
                  </a:lnTo>
                  <a:lnTo>
                    <a:pt x="6" y="60"/>
                  </a:lnTo>
                  <a:close/>
                </a:path>
              </a:pathLst>
            </a:custGeom>
            <a:solidFill>
              <a:srgbClr val="D2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0" name="Google Shape;2530;p39"/>
            <p:cNvSpPr/>
            <p:nvPr/>
          </p:nvSpPr>
          <p:spPr>
            <a:xfrm>
              <a:off x="6464300" y="2511425"/>
              <a:ext cx="66675" cy="79375"/>
            </a:xfrm>
            <a:custGeom>
              <a:avLst/>
              <a:gdLst/>
              <a:ahLst/>
              <a:cxnLst/>
              <a:rect l="l" t="t" r="r" b="b"/>
              <a:pathLst>
                <a:path w="42" h="50" extrusionOk="0">
                  <a:moveTo>
                    <a:pt x="42" y="24"/>
                  </a:moveTo>
                  <a:lnTo>
                    <a:pt x="42" y="24"/>
                  </a:lnTo>
                  <a:lnTo>
                    <a:pt x="40" y="34"/>
                  </a:lnTo>
                  <a:lnTo>
                    <a:pt x="36" y="42"/>
                  </a:lnTo>
                  <a:lnTo>
                    <a:pt x="32" y="48"/>
                  </a:lnTo>
                  <a:lnTo>
                    <a:pt x="24" y="50"/>
                  </a:lnTo>
                  <a:lnTo>
                    <a:pt x="12" y="48"/>
                  </a:lnTo>
                  <a:lnTo>
                    <a:pt x="4" y="48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30"/>
                  </a:lnTo>
                  <a:lnTo>
                    <a:pt x="6" y="24"/>
                  </a:lnTo>
                  <a:lnTo>
                    <a:pt x="8" y="16"/>
                  </a:lnTo>
                  <a:lnTo>
                    <a:pt x="12" y="8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36" y="8"/>
                  </a:lnTo>
                  <a:lnTo>
                    <a:pt x="40" y="16"/>
                  </a:lnTo>
                  <a:lnTo>
                    <a:pt x="42" y="24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39"/>
            <p:cNvSpPr/>
            <p:nvPr/>
          </p:nvSpPr>
          <p:spPr>
            <a:xfrm>
              <a:off x="5959475" y="2511425"/>
              <a:ext cx="66675" cy="79375"/>
            </a:xfrm>
            <a:custGeom>
              <a:avLst/>
              <a:gdLst/>
              <a:ahLst/>
              <a:cxnLst/>
              <a:rect l="l" t="t" r="r" b="b"/>
              <a:pathLst>
                <a:path w="42" h="50" extrusionOk="0">
                  <a:moveTo>
                    <a:pt x="0" y="24"/>
                  </a:moveTo>
                  <a:lnTo>
                    <a:pt x="0" y="24"/>
                  </a:lnTo>
                  <a:lnTo>
                    <a:pt x="2" y="34"/>
                  </a:lnTo>
                  <a:lnTo>
                    <a:pt x="6" y="42"/>
                  </a:lnTo>
                  <a:lnTo>
                    <a:pt x="12" y="48"/>
                  </a:lnTo>
                  <a:lnTo>
                    <a:pt x="18" y="50"/>
                  </a:lnTo>
                  <a:lnTo>
                    <a:pt x="32" y="48"/>
                  </a:lnTo>
                  <a:lnTo>
                    <a:pt x="38" y="48"/>
                  </a:lnTo>
                  <a:lnTo>
                    <a:pt x="42" y="46"/>
                  </a:lnTo>
                  <a:lnTo>
                    <a:pt x="42" y="42"/>
                  </a:lnTo>
                  <a:lnTo>
                    <a:pt x="40" y="34"/>
                  </a:lnTo>
                  <a:lnTo>
                    <a:pt x="38" y="30"/>
                  </a:lnTo>
                  <a:lnTo>
                    <a:pt x="36" y="24"/>
                  </a:lnTo>
                  <a:lnTo>
                    <a:pt x="36" y="16"/>
                  </a:lnTo>
                  <a:lnTo>
                    <a:pt x="32" y="8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12" y="2"/>
                  </a:lnTo>
                  <a:lnTo>
                    <a:pt x="6" y="8"/>
                  </a:lnTo>
                  <a:lnTo>
                    <a:pt x="2" y="1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39"/>
            <p:cNvSpPr/>
            <p:nvPr/>
          </p:nvSpPr>
          <p:spPr>
            <a:xfrm>
              <a:off x="5940425" y="1793875"/>
              <a:ext cx="377825" cy="796925"/>
            </a:xfrm>
            <a:custGeom>
              <a:avLst/>
              <a:gdLst/>
              <a:ahLst/>
              <a:cxnLst/>
              <a:rect l="l" t="t" r="r" b="b"/>
              <a:pathLst>
                <a:path w="238" h="502" extrusionOk="0">
                  <a:moveTo>
                    <a:pt x="180" y="342"/>
                  </a:moveTo>
                  <a:lnTo>
                    <a:pt x="180" y="342"/>
                  </a:lnTo>
                  <a:lnTo>
                    <a:pt x="170" y="338"/>
                  </a:lnTo>
                  <a:lnTo>
                    <a:pt x="162" y="332"/>
                  </a:lnTo>
                  <a:lnTo>
                    <a:pt x="152" y="324"/>
                  </a:lnTo>
                  <a:lnTo>
                    <a:pt x="140" y="312"/>
                  </a:lnTo>
                  <a:lnTo>
                    <a:pt x="130" y="294"/>
                  </a:lnTo>
                  <a:lnTo>
                    <a:pt x="122" y="270"/>
                  </a:lnTo>
                  <a:lnTo>
                    <a:pt x="118" y="256"/>
                  </a:lnTo>
                  <a:lnTo>
                    <a:pt x="116" y="240"/>
                  </a:lnTo>
                  <a:lnTo>
                    <a:pt x="116" y="248"/>
                  </a:lnTo>
                  <a:lnTo>
                    <a:pt x="116" y="256"/>
                  </a:lnTo>
                  <a:lnTo>
                    <a:pt x="118" y="266"/>
                  </a:lnTo>
                  <a:lnTo>
                    <a:pt x="122" y="282"/>
                  </a:lnTo>
                  <a:lnTo>
                    <a:pt x="130" y="298"/>
                  </a:lnTo>
                  <a:lnTo>
                    <a:pt x="140" y="320"/>
                  </a:lnTo>
                  <a:lnTo>
                    <a:pt x="154" y="344"/>
                  </a:lnTo>
                  <a:lnTo>
                    <a:pt x="148" y="342"/>
                  </a:lnTo>
                  <a:lnTo>
                    <a:pt x="142" y="338"/>
                  </a:lnTo>
                  <a:lnTo>
                    <a:pt x="132" y="332"/>
                  </a:lnTo>
                  <a:lnTo>
                    <a:pt x="124" y="322"/>
                  </a:lnTo>
                  <a:lnTo>
                    <a:pt x="114" y="308"/>
                  </a:lnTo>
                  <a:lnTo>
                    <a:pt x="106" y="290"/>
                  </a:lnTo>
                  <a:lnTo>
                    <a:pt x="98" y="266"/>
                  </a:lnTo>
                  <a:lnTo>
                    <a:pt x="98" y="274"/>
                  </a:lnTo>
                  <a:lnTo>
                    <a:pt x="100" y="292"/>
                  </a:lnTo>
                  <a:lnTo>
                    <a:pt x="106" y="318"/>
                  </a:lnTo>
                  <a:lnTo>
                    <a:pt x="110" y="332"/>
                  </a:lnTo>
                  <a:lnTo>
                    <a:pt x="116" y="344"/>
                  </a:lnTo>
                  <a:lnTo>
                    <a:pt x="110" y="342"/>
                  </a:lnTo>
                  <a:lnTo>
                    <a:pt x="98" y="332"/>
                  </a:lnTo>
                  <a:lnTo>
                    <a:pt x="92" y="324"/>
                  </a:lnTo>
                  <a:lnTo>
                    <a:pt x="84" y="314"/>
                  </a:lnTo>
                  <a:lnTo>
                    <a:pt x="80" y="304"/>
                  </a:lnTo>
                  <a:lnTo>
                    <a:pt x="76" y="290"/>
                  </a:lnTo>
                  <a:lnTo>
                    <a:pt x="66" y="304"/>
                  </a:lnTo>
                  <a:lnTo>
                    <a:pt x="58" y="320"/>
                  </a:lnTo>
                  <a:lnTo>
                    <a:pt x="48" y="344"/>
                  </a:lnTo>
                  <a:lnTo>
                    <a:pt x="40" y="374"/>
                  </a:lnTo>
                  <a:lnTo>
                    <a:pt x="38" y="392"/>
                  </a:lnTo>
                  <a:lnTo>
                    <a:pt x="36" y="412"/>
                  </a:lnTo>
                  <a:lnTo>
                    <a:pt x="36" y="432"/>
                  </a:lnTo>
                  <a:lnTo>
                    <a:pt x="38" y="454"/>
                  </a:lnTo>
                  <a:lnTo>
                    <a:pt x="42" y="478"/>
                  </a:lnTo>
                  <a:lnTo>
                    <a:pt x="48" y="502"/>
                  </a:lnTo>
                  <a:lnTo>
                    <a:pt x="44" y="498"/>
                  </a:lnTo>
                  <a:lnTo>
                    <a:pt x="36" y="482"/>
                  </a:lnTo>
                  <a:lnTo>
                    <a:pt x="24" y="458"/>
                  </a:lnTo>
                  <a:lnTo>
                    <a:pt x="12" y="426"/>
                  </a:lnTo>
                  <a:lnTo>
                    <a:pt x="8" y="408"/>
                  </a:lnTo>
                  <a:lnTo>
                    <a:pt x="4" y="386"/>
                  </a:lnTo>
                  <a:lnTo>
                    <a:pt x="0" y="364"/>
                  </a:lnTo>
                  <a:lnTo>
                    <a:pt x="0" y="340"/>
                  </a:lnTo>
                  <a:lnTo>
                    <a:pt x="0" y="316"/>
                  </a:lnTo>
                  <a:lnTo>
                    <a:pt x="4" y="290"/>
                  </a:lnTo>
                  <a:lnTo>
                    <a:pt x="10" y="262"/>
                  </a:lnTo>
                  <a:lnTo>
                    <a:pt x="20" y="234"/>
                  </a:lnTo>
                  <a:lnTo>
                    <a:pt x="22" y="222"/>
                  </a:lnTo>
                  <a:lnTo>
                    <a:pt x="36" y="196"/>
                  </a:lnTo>
                  <a:lnTo>
                    <a:pt x="46" y="180"/>
                  </a:lnTo>
                  <a:lnTo>
                    <a:pt x="60" y="160"/>
                  </a:lnTo>
                  <a:lnTo>
                    <a:pt x="78" y="140"/>
                  </a:lnTo>
                  <a:lnTo>
                    <a:pt x="98" y="120"/>
                  </a:lnTo>
                  <a:lnTo>
                    <a:pt x="108" y="110"/>
                  </a:lnTo>
                  <a:lnTo>
                    <a:pt x="118" y="100"/>
                  </a:lnTo>
                  <a:lnTo>
                    <a:pt x="128" y="86"/>
                  </a:lnTo>
                  <a:lnTo>
                    <a:pt x="134" y="68"/>
                  </a:lnTo>
                  <a:lnTo>
                    <a:pt x="136" y="58"/>
                  </a:lnTo>
                  <a:lnTo>
                    <a:pt x="138" y="48"/>
                  </a:lnTo>
                  <a:lnTo>
                    <a:pt x="138" y="36"/>
                  </a:lnTo>
                  <a:lnTo>
                    <a:pt x="136" y="24"/>
                  </a:lnTo>
                  <a:lnTo>
                    <a:pt x="132" y="12"/>
                  </a:lnTo>
                  <a:lnTo>
                    <a:pt x="126" y="0"/>
                  </a:lnTo>
                  <a:lnTo>
                    <a:pt x="132" y="10"/>
                  </a:lnTo>
                  <a:lnTo>
                    <a:pt x="140" y="22"/>
                  </a:lnTo>
                  <a:lnTo>
                    <a:pt x="148" y="38"/>
                  </a:lnTo>
                  <a:lnTo>
                    <a:pt x="156" y="56"/>
                  </a:lnTo>
                  <a:lnTo>
                    <a:pt x="160" y="78"/>
                  </a:lnTo>
                  <a:lnTo>
                    <a:pt x="162" y="100"/>
                  </a:lnTo>
                  <a:lnTo>
                    <a:pt x="160" y="110"/>
                  </a:lnTo>
                  <a:lnTo>
                    <a:pt x="158" y="122"/>
                  </a:lnTo>
                  <a:lnTo>
                    <a:pt x="162" y="118"/>
                  </a:lnTo>
                  <a:lnTo>
                    <a:pt x="164" y="114"/>
                  </a:lnTo>
                  <a:lnTo>
                    <a:pt x="168" y="106"/>
                  </a:lnTo>
                  <a:lnTo>
                    <a:pt x="170" y="96"/>
                  </a:lnTo>
                  <a:lnTo>
                    <a:pt x="170" y="82"/>
                  </a:lnTo>
                  <a:lnTo>
                    <a:pt x="170" y="62"/>
                  </a:lnTo>
                  <a:lnTo>
                    <a:pt x="166" y="38"/>
                  </a:lnTo>
                  <a:lnTo>
                    <a:pt x="182" y="54"/>
                  </a:lnTo>
                  <a:lnTo>
                    <a:pt x="196" y="72"/>
                  </a:lnTo>
                  <a:lnTo>
                    <a:pt x="212" y="94"/>
                  </a:lnTo>
                  <a:lnTo>
                    <a:pt x="226" y="120"/>
                  </a:lnTo>
                  <a:lnTo>
                    <a:pt x="232" y="136"/>
                  </a:lnTo>
                  <a:lnTo>
                    <a:pt x="236" y="150"/>
                  </a:lnTo>
                  <a:lnTo>
                    <a:pt x="238" y="166"/>
                  </a:lnTo>
                  <a:lnTo>
                    <a:pt x="238" y="180"/>
                  </a:lnTo>
                  <a:lnTo>
                    <a:pt x="236" y="196"/>
                  </a:lnTo>
                  <a:lnTo>
                    <a:pt x="230" y="210"/>
                  </a:lnTo>
                  <a:lnTo>
                    <a:pt x="218" y="226"/>
                  </a:lnTo>
                  <a:lnTo>
                    <a:pt x="206" y="240"/>
                  </a:lnTo>
                  <a:lnTo>
                    <a:pt x="194" y="260"/>
                  </a:lnTo>
                  <a:lnTo>
                    <a:pt x="182" y="282"/>
                  </a:lnTo>
                  <a:lnTo>
                    <a:pt x="176" y="302"/>
                  </a:lnTo>
                  <a:lnTo>
                    <a:pt x="174" y="314"/>
                  </a:lnTo>
                  <a:lnTo>
                    <a:pt x="174" y="324"/>
                  </a:lnTo>
                  <a:lnTo>
                    <a:pt x="174" y="332"/>
                  </a:lnTo>
                  <a:lnTo>
                    <a:pt x="180" y="342"/>
                  </a:lnTo>
                  <a:close/>
                </a:path>
              </a:pathLst>
            </a:custGeom>
            <a:solidFill>
              <a:srgbClr val="D9687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39"/>
            <p:cNvSpPr/>
            <p:nvPr/>
          </p:nvSpPr>
          <p:spPr>
            <a:xfrm>
              <a:off x="6492875" y="2571750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4"/>
                  </a:moveTo>
                  <a:lnTo>
                    <a:pt x="8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4" name="Google Shape;2534;p39"/>
            <p:cNvSpPr/>
            <p:nvPr/>
          </p:nvSpPr>
          <p:spPr>
            <a:xfrm>
              <a:off x="6067425" y="2381250"/>
              <a:ext cx="349250" cy="44450"/>
            </a:xfrm>
            <a:custGeom>
              <a:avLst/>
              <a:gdLst/>
              <a:ahLst/>
              <a:cxnLst/>
              <a:rect l="l" t="t" r="r" b="b"/>
              <a:pathLst>
                <a:path w="220" h="28" extrusionOk="0">
                  <a:moveTo>
                    <a:pt x="2" y="2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20" y="14"/>
                  </a:lnTo>
                  <a:lnTo>
                    <a:pt x="42" y="20"/>
                  </a:lnTo>
                  <a:lnTo>
                    <a:pt x="72" y="24"/>
                  </a:lnTo>
                  <a:lnTo>
                    <a:pt x="104" y="28"/>
                  </a:lnTo>
                  <a:lnTo>
                    <a:pt x="122" y="28"/>
                  </a:lnTo>
                  <a:lnTo>
                    <a:pt x="142" y="26"/>
                  </a:lnTo>
                  <a:lnTo>
                    <a:pt x="162" y="24"/>
                  </a:lnTo>
                  <a:lnTo>
                    <a:pt x="180" y="18"/>
                  </a:lnTo>
                  <a:lnTo>
                    <a:pt x="200" y="12"/>
                  </a:lnTo>
                  <a:lnTo>
                    <a:pt x="220" y="4"/>
                  </a:lnTo>
                  <a:lnTo>
                    <a:pt x="220" y="2"/>
                  </a:lnTo>
                  <a:lnTo>
                    <a:pt x="218" y="0"/>
                  </a:lnTo>
                  <a:lnTo>
                    <a:pt x="200" y="8"/>
                  </a:lnTo>
                  <a:lnTo>
                    <a:pt x="180" y="14"/>
                  </a:lnTo>
                  <a:lnTo>
                    <a:pt x="160" y="18"/>
                  </a:lnTo>
                  <a:lnTo>
                    <a:pt x="142" y="22"/>
                  </a:lnTo>
                  <a:lnTo>
                    <a:pt x="122" y="22"/>
                  </a:lnTo>
                  <a:lnTo>
                    <a:pt x="104" y="22"/>
                  </a:lnTo>
                  <a:lnTo>
                    <a:pt x="72" y="20"/>
                  </a:lnTo>
                  <a:lnTo>
                    <a:pt x="44" y="14"/>
                  </a:lnTo>
                  <a:lnTo>
                    <a:pt x="22" y="1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2EBB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5" name="Google Shape;2535;p39"/>
            <p:cNvSpPr/>
            <p:nvPr/>
          </p:nvSpPr>
          <p:spPr>
            <a:xfrm>
              <a:off x="6067425" y="2409825"/>
              <a:ext cx="349250" cy="41275"/>
            </a:xfrm>
            <a:custGeom>
              <a:avLst/>
              <a:gdLst/>
              <a:ahLst/>
              <a:cxnLst/>
              <a:rect l="l" t="t" r="r" b="b"/>
              <a:pathLst>
                <a:path w="220" h="26" extrusionOk="0">
                  <a:moveTo>
                    <a:pt x="2" y="2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0" y="12"/>
                  </a:lnTo>
                  <a:lnTo>
                    <a:pt x="42" y="18"/>
                  </a:lnTo>
                  <a:lnTo>
                    <a:pt x="72" y="24"/>
                  </a:lnTo>
                  <a:lnTo>
                    <a:pt x="104" y="26"/>
                  </a:lnTo>
                  <a:lnTo>
                    <a:pt x="122" y="26"/>
                  </a:lnTo>
                  <a:lnTo>
                    <a:pt x="142" y="26"/>
                  </a:lnTo>
                  <a:lnTo>
                    <a:pt x="162" y="22"/>
                  </a:lnTo>
                  <a:lnTo>
                    <a:pt x="180" y="18"/>
                  </a:lnTo>
                  <a:lnTo>
                    <a:pt x="200" y="12"/>
                  </a:lnTo>
                  <a:lnTo>
                    <a:pt x="220" y="4"/>
                  </a:lnTo>
                  <a:lnTo>
                    <a:pt x="220" y="2"/>
                  </a:lnTo>
                  <a:lnTo>
                    <a:pt x="220" y="0"/>
                  </a:lnTo>
                  <a:lnTo>
                    <a:pt x="218" y="0"/>
                  </a:lnTo>
                  <a:lnTo>
                    <a:pt x="200" y="8"/>
                  </a:lnTo>
                  <a:lnTo>
                    <a:pt x="180" y="14"/>
                  </a:lnTo>
                  <a:lnTo>
                    <a:pt x="160" y="18"/>
                  </a:lnTo>
                  <a:lnTo>
                    <a:pt x="142" y="22"/>
                  </a:lnTo>
                  <a:lnTo>
                    <a:pt x="122" y="22"/>
                  </a:lnTo>
                  <a:lnTo>
                    <a:pt x="104" y="22"/>
                  </a:lnTo>
                  <a:lnTo>
                    <a:pt x="72" y="20"/>
                  </a:lnTo>
                  <a:lnTo>
                    <a:pt x="44" y="14"/>
                  </a:lnTo>
                  <a:lnTo>
                    <a:pt x="22" y="8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2EBB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36" name="Google Shape;2536;p39"/>
          <p:cNvGrpSpPr/>
          <p:nvPr/>
        </p:nvGrpSpPr>
        <p:grpSpPr>
          <a:xfrm>
            <a:off x="3886200" y="4572000"/>
            <a:ext cx="1828800" cy="1828800"/>
            <a:chOff x="3657600" y="2514600"/>
            <a:chExt cx="1828800" cy="1828800"/>
          </a:xfrm>
        </p:grpSpPr>
        <p:sp>
          <p:nvSpPr>
            <p:cNvPr id="2537" name="Google Shape;2537;p39"/>
            <p:cNvSpPr/>
            <p:nvPr/>
          </p:nvSpPr>
          <p:spPr>
            <a:xfrm>
              <a:off x="3657600" y="2514600"/>
              <a:ext cx="1828800" cy="182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p39"/>
            <p:cNvSpPr/>
            <p:nvPr/>
          </p:nvSpPr>
          <p:spPr>
            <a:xfrm>
              <a:off x="4264025" y="3667125"/>
              <a:ext cx="619125" cy="561975"/>
            </a:xfrm>
            <a:custGeom>
              <a:avLst/>
              <a:gdLst/>
              <a:ahLst/>
              <a:cxnLst/>
              <a:rect l="l" t="t" r="r" b="b"/>
              <a:pathLst>
                <a:path w="390" h="354" extrusionOk="0">
                  <a:moveTo>
                    <a:pt x="316" y="38"/>
                  </a:moveTo>
                  <a:lnTo>
                    <a:pt x="316" y="38"/>
                  </a:lnTo>
                  <a:lnTo>
                    <a:pt x="328" y="50"/>
                  </a:lnTo>
                  <a:lnTo>
                    <a:pt x="342" y="64"/>
                  </a:lnTo>
                  <a:lnTo>
                    <a:pt x="354" y="80"/>
                  </a:lnTo>
                  <a:lnTo>
                    <a:pt x="364" y="100"/>
                  </a:lnTo>
                  <a:lnTo>
                    <a:pt x="374" y="124"/>
                  </a:lnTo>
                  <a:lnTo>
                    <a:pt x="382" y="150"/>
                  </a:lnTo>
                  <a:lnTo>
                    <a:pt x="388" y="178"/>
                  </a:lnTo>
                  <a:lnTo>
                    <a:pt x="390" y="212"/>
                  </a:lnTo>
                  <a:lnTo>
                    <a:pt x="388" y="220"/>
                  </a:lnTo>
                  <a:lnTo>
                    <a:pt x="382" y="228"/>
                  </a:lnTo>
                  <a:lnTo>
                    <a:pt x="376" y="234"/>
                  </a:lnTo>
                  <a:lnTo>
                    <a:pt x="366" y="234"/>
                  </a:lnTo>
                  <a:lnTo>
                    <a:pt x="358" y="234"/>
                  </a:lnTo>
                  <a:lnTo>
                    <a:pt x="350" y="228"/>
                  </a:lnTo>
                  <a:lnTo>
                    <a:pt x="346" y="220"/>
                  </a:lnTo>
                  <a:lnTo>
                    <a:pt x="344" y="212"/>
                  </a:lnTo>
                  <a:lnTo>
                    <a:pt x="344" y="210"/>
                  </a:lnTo>
                  <a:lnTo>
                    <a:pt x="344" y="208"/>
                  </a:lnTo>
                  <a:lnTo>
                    <a:pt x="344" y="204"/>
                  </a:lnTo>
                  <a:lnTo>
                    <a:pt x="342" y="204"/>
                  </a:lnTo>
                  <a:lnTo>
                    <a:pt x="340" y="204"/>
                  </a:lnTo>
                  <a:lnTo>
                    <a:pt x="334" y="204"/>
                  </a:lnTo>
                  <a:lnTo>
                    <a:pt x="330" y="200"/>
                  </a:lnTo>
                  <a:lnTo>
                    <a:pt x="328" y="196"/>
                  </a:lnTo>
                  <a:lnTo>
                    <a:pt x="326" y="190"/>
                  </a:lnTo>
                  <a:lnTo>
                    <a:pt x="328" y="184"/>
                  </a:lnTo>
                  <a:lnTo>
                    <a:pt x="330" y="180"/>
                  </a:lnTo>
                  <a:lnTo>
                    <a:pt x="334" y="176"/>
                  </a:lnTo>
                  <a:lnTo>
                    <a:pt x="340" y="176"/>
                  </a:lnTo>
                  <a:lnTo>
                    <a:pt x="342" y="176"/>
                  </a:lnTo>
                  <a:lnTo>
                    <a:pt x="338" y="152"/>
                  </a:lnTo>
                  <a:lnTo>
                    <a:pt x="332" y="134"/>
                  </a:lnTo>
                  <a:lnTo>
                    <a:pt x="324" y="118"/>
                  </a:lnTo>
                  <a:lnTo>
                    <a:pt x="316" y="104"/>
                  </a:lnTo>
                  <a:lnTo>
                    <a:pt x="308" y="92"/>
                  </a:lnTo>
                  <a:lnTo>
                    <a:pt x="298" y="84"/>
                  </a:lnTo>
                  <a:lnTo>
                    <a:pt x="280" y="70"/>
                  </a:lnTo>
                  <a:lnTo>
                    <a:pt x="282" y="144"/>
                  </a:lnTo>
                  <a:lnTo>
                    <a:pt x="282" y="230"/>
                  </a:lnTo>
                  <a:lnTo>
                    <a:pt x="282" y="300"/>
                  </a:lnTo>
                  <a:lnTo>
                    <a:pt x="282" y="328"/>
                  </a:lnTo>
                  <a:lnTo>
                    <a:pt x="282" y="330"/>
                  </a:lnTo>
                  <a:lnTo>
                    <a:pt x="282" y="332"/>
                  </a:lnTo>
                  <a:lnTo>
                    <a:pt x="280" y="340"/>
                  </a:lnTo>
                  <a:lnTo>
                    <a:pt x="276" y="348"/>
                  </a:lnTo>
                  <a:lnTo>
                    <a:pt x="268" y="352"/>
                  </a:lnTo>
                  <a:lnTo>
                    <a:pt x="258" y="354"/>
                  </a:lnTo>
                  <a:lnTo>
                    <a:pt x="250" y="352"/>
                  </a:lnTo>
                  <a:lnTo>
                    <a:pt x="242" y="348"/>
                  </a:lnTo>
                  <a:lnTo>
                    <a:pt x="238" y="340"/>
                  </a:lnTo>
                  <a:lnTo>
                    <a:pt x="236" y="332"/>
                  </a:lnTo>
                  <a:lnTo>
                    <a:pt x="236" y="318"/>
                  </a:lnTo>
                  <a:lnTo>
                    <a:pt x="236" y="304"/>
                  </a:lnTo>
                  <a:lnTo>
                    <a:pt x="236" y="290"/>
                  </a:lnTo>
                  <a:lnTo>
                    <a:pt x="236" y="276"/>
                  </a:lnTo>
                  <a:lnTo>
                    <a:pt x="234" y="268"/>
                  </a:lnTo>
                  <a:lnTo>
                    <a:pt x="232" y="260"/>
                  </a:lnTo>
                  <a:lnTo>
                    <a:pt x="228" y="254"/>
                  </a:lnTo>
                  <a:lnTo>
                    <a:pt x="222" y="248"/>
                  </a:lnTo>
                  <a:lnTo>
                    <a:pt x="216" y="242"/>
                  </a:lnTo>
                  <a:lnTo>
                    <a:pt x="210" y="238"/>
                  </a:lnTo>
                  <a:lnTo>
                    <a:pt x="202" y="236"/>
                  </a:lnTo>
                  <a:lnTo>
                    <a:pt x="192" y="236"/>
                  </a:lnTo>
                  <a:lnTo>
                    <a:pt x="184" y="236"/>
                  </a:lnTo>
                  <a:lnTo>
                    <a:pt x="178" y="238"/>
                  </a:lnTo>
                  <a:lnTo>
                    <a:pt x="170" y="242"/>
                  </a:lnTo>
                  <a:lnTo>
                    <a:pt x="164" y="246"/>
                  </a:lnTo>
                  <a:lnTo>
                    <a:pt x="160" y="252"/>
                  </a:lnTo>
                  <a:lnTo>
                    <a:pt x="154" y="258"/>
                  </a:lnTo>
                  <a:lnTo>
                    <a:pt x="152" y="266"/>
                  </a:lnTo>
                  <a:lnTo>
                    <a:pt x="150" y="274"/>
                  </a:lnTo>
                  <a:lnTo>
                    <a:pt x="150" y="288"/>
                  </a:lnTo>
                  <a:lnTo>
                    <a:pt x="150" y="302"/>
                  </a:lnTo>
                  <a:lnTo>
                    <a:pt x="150" y="318"/>
                  </a:lnTo>
                  <a:lnTo>
                    <a:pt x="150" y="332"/>
                  </a:lnTo>
                  <a:lnTo>
                    <a:pt x="148" y="340"/>
                  </a:lnTo>
                  <a:lnTo>
                    <a:pt x="144" y="348"/>
                  </a:lnTo>
                  <a:lnTo>
                    <a:pt x="136" y="352"/>
                  </a:lnTo>
                  <a:lnTo>
                    <a:pt x="128" y="354"/>
                  </a:lnTo>
                  <a:lnTo>
                    <a:pt x="118" y="352"/>
                  </a:lnTo>
                  <a:lnTo>
                    <a:pt x="110" y="348"/>
                  </a:lnTo>
                  <a:lnTo>
                    <a:pt x="106" y="340"/>
                  </a:lnTo>
                  <a:lnTo>
                    <a:pt x="104" y="332"/>
                  </a:lnTo>
                  <a:lnTo>
                    <a:pt x="104" y="330"/>
                  </a:lnTo>
                  <a:lnTo>
                    <a:pt x="104" y="328"/>
                  </a:lnTo>
                  <a:lnTo>
                    <a:pt x="104" y="296"/>
                  </a:lnTo>
                  <a:lnTo>
                    <a:pt x="104" y="220"/>
                  </a:lnTo>
                  <a:lnTo>
                    <a:pt x="106" y="132"/>
                  </a:lnTo>
                  <a:lnTo>
                    <a:pt x="106" y="68"/>
                  </a:lnTo>
                  <a:lnTo>
                    <a:pt x="88" y="82"/>
                  </a:lnTo>
                  <a:lnTo>
                    <a:pt x="80" y="90"/>
                  </a:lnTo>
                  <a:lnTo>
                    <a:pt x="72" y="102"/>
                  </a:lnTo>
                  <a:lnTo>
                    <a:pt x="64" y="116"/>
                  </a:lnTo>
                  <a:lnTo>
                    <a:pt x="58" y="132"/>
                  </a:lnTo>
                  <a:lnTo>
                    <a:pt x="52" y="152"/>
                  </a:lnTo>
                  <a:lnTo>
                    <a:pt x="48" y="176"/>
                  </a:lnTo>
                  <a:lnTo>
                    <a:pt x="54" y="176"/>
                  </a:lnTo>
                  <a:lnTo>
                    <a:pt x="58" y="180"/>
                  </a:lnTo>
                  <a:lnTo>
                    <a:pt x="62" y="184"/>
                  </a:lnTo>
                  <a:lnTo>
                    <a:pt x="62" y="190"/>
                  </a:lnTo>
                  <a:lnTo>
                    <a:pt x="62" y="196"/>
                  </a:lnTo>
                  <a:lnTo>
                    <a:pt x="58" y="200"/>
                  </a:lnTo>
                  <a:lnTo>
                    <a:pt x="54" y="204"/>
                  </a:lnTo>
                  <a:lnTo>
                    <a:pt x="48" y="204"/>
                  </a:lnTo>
                  <a:lnTo>
                    <a:pt x="46" y="204"/>
                  </a:lnTo>
                  <a:lnTo>
                    <a:pt x="46" y="208"/>
                  </a:lnTo>
                  <a:lnTo>
                    <a:pt x="46" y="210"/>
                  </a:lnTo>
                  <a:lnTo>
                    <a:pt x="44" y="212"/>
                  </a:lnTo>
                  <a:lnTo>
                    <a:pt x="44" y="220"/>
                  </a:lnTo>
                  <a:lnTo>
                    <a:pt x="38" y="228"/>
                  </a:lnTo>
                  <a:lnTo>
                    <a:pt x="32" y="234"/>
                  </a:lnTo>
                  <a:lnTo>
                    <a:pt x="22" y="234"/>
                  </a:lnTo>
                  <a:lnTo>
                    <a:pt x="14" y="234"/>
                  </a:lnTo>
                  <a:lnTo>
                    <a:pt x="6" y="228"/>
                  </a:lnTo>
                  <a:lnTo>
                    <a:pt x="2" y="220"/>
                  </a:lnTo>
                  <a:lnTo>
                    <a:pt x="0" y="212"/>
                  </a:lnTo>
                  <a:lnTo>
                    <a:pt x="0" y="178"/>
                  </a:lnTo>
                  <a:lnTo>
                    <a:pt x="6" y="150"/>
                  </a:lnTo>
                  <a:lnTo>
                    <a:pt x="12" y="124"/>
                  </a:lnTo>
                  <a:lnTo>
                    <a:pt x="22" y="102"/>
                  </a:lnTo>
                  <a:lnTo>
                    <a:pt x="32" y="82"/>
                  </a:lnTo>
                  <a:lnTo>
                    <a:pt x="42" y="66"/>
                  </a:lnTo>
                  <a:lnTo>
                    <a:pt x="54" y="52"/>
                  </a:lnTo>
                  <a:lnTo>
                    <a:pt x="66" y="40"/>
                  </a:lnTo>
                  <a:lnTo>
                    <a:pt x="76" y="34"/>
                  </a:lnTo>
                  <a:lnTo>
                    <a:pt x="86" y="28"/>
                  </a:lnTo>
                  <a:lnTo>
                    <a:pt x="98" y="20"/>
                  </a:lnTo>
                  <a:lnTo>
                    <a:pt x="116" y="12"/>
                  </a:lnTo>
                  <a:lnTo>
                    <a:pt x="136" y="6"/>
                  </a:lnTo>
                  <a:lnTo>
                    <a:pt x="158" y="2"/>
                  </a:lnTo>
                  <a:lnTo>
                    <a:pt x="184" y="0"/>
                  </a:lnTo>
                  <a:lnTo>
                    <a:pt x="198" y="0"/>
                  </a:lnTo>
                  <a:lnTo>
                    <a:pt x="212" y="2"/>
                  </a:lnTo>
                  <a:lnTo>
                    <a:pt x="232" y="4"/>
                  </a:lnTo>
                  <a:lnTo>
                    <a:pt x="252" y="8"/>
                  </a:lnTo>
                  <a:lnTo>
                    <a:pt x="274" y="14"/>
                  </a:lnTo>
                  <a:lnTo>
                    <a:pt x="296" y="24"/>
                  </a:lnTo>
                  <a:lnTo>
                    <a:pt x="316" y="38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p39"/>
            <p:cNvSpPr/>
            <p:nvPr/>
          </p:nvSpPr>
          <p:spPr>
            <a:xfrm>
              <a:off x="4260850" y="3663950"/>
              <a:ext cx="622300" cy="568325"/>
            </a:xfrm>
            <a:custGeom>
              <a:avLst/>
              <a:gdLst/>
              <a:ahLst/>
              <a:cxnLst/>
              <a:rect l="l" t="t" r="r" b="b"/>
              <a:pathLst>
                <a:path w="392" h="358" extrusionOk="0">
                  <a:moveTo>
                    <a:pt x="186" y="0"/>
                  </a:moveTo>
                  <a:lnTo>
                    <a:pt x="186" y="0"/>
                  </a:lnTo>
                  <a:lnTo>
                    <a:pt x="160" y="2"/>
                  </a:lnTo>
                  <a:lnTo>
                    <a:pt x="138" y="8"/>
                  </a:lnTo>
                  <a:lnTo>
                    <a:pt x="118" y="14"/>
                  </a:lnTo>
                  <a:lnTo>
                    <a:pt x="100" y="20"/>
                  </a:lnTo>
                  <a:lnTo>
                    <a:pt x="86" y="28"/>
                  </a:lnTo>
                  <a:lnTo>
                    <a:pt x="76" y="34"/>
                  </a:lnTo>
                  <a:lnTo>
                    <a:pt x="68" y="40"/>
                  </a:lnTo>
                  <a:lnTo>
                    <a:pt x="56" y="52"/>
                  </a:lnTo>
                  <a:lnTo>
                    <a:pt x="44" y="66"/>
                  </a:lnTo>
                  <a:lnTo>
                    <a:pt x="32" y="82"/>
                  </a:lnTo>
                  <a:lnTo>
                    <a:pt x="22" y="102"/>
                  </a:lnTo>
                  <a:lnTo>
                    <a:pt x="14" y="124"/>
                  </a:lnTo>
                  <a:lnTo>
                    <a:pt x="6" y="150"/>
                  </a:lnTo>
                  <a:lnTo>
                    <a:pt x="2" y="180"/>
                  </a:lnTo>
                  <a:lnTo>
                    <a:pt x="0" y="214"/>
                  </a:lnTo>
                  <a:lnTo>
                    <a:pt x="2" y="224"/>
                  </a:lnTo>
                  <a:lnTo>
                    <a:pt x="8" y="230"/>
                  </a:lnTo>
                  <a:lnTo>
                    <a:pt x="14" y="236"/>
                  </a:lnTo>
                  <a:lnTo>
                    <a:pt x="24" y="238"/>
                  </a:lnTo>
                  <a:lnTo>
                    <a:pt x="34" y="236"/>
                  </a:lnTo>
                  <a:lnTo>
                    <a:pt x="42" y="230"/>
                  </a:lnTo>
                  <a:lnTo>
                    <a:pt x="46" y="224"/>
                  </a:lnTo>
                  <a:lnTo>
                    <a:pt x="48" y="214"/>
                  </a:lnTo>
                  <a:lnTo>
                    <a:pt x="48" y="212"/>
                  </a:lnTo>
                  <a:lnTo>
                    <a:pt x="48" y="210"/>
                  </a:lnTo>
                  <a:lnTo>
                    <a:pt x="48" y="208"/>
                  </a:lnTo>
                  <a:lnTo>
                    <a:pt x="50" y="208"/>
                  </a:lnTo>
                  <a:lnTo>
                    <a:pt x="56" y="206"/>
                  </a:lnTo>
                  <a:lnTo>
                    <a:pt x="62" y="204"/>
                  </a:lnTo>
                  <a:lnTo>
                    <a:pt x="64" y="198"/>
                  </a:lnTo>
                  <a:lnTo>
                    <a:pt x="66" y="192"/>
                  </a:lnTo>
                  <a:lnTo>
                    <a:pt x="64" y="186"/>
                  </a:lnTo>
                  <a:lnTo>
                    <a:pt x="62" y="182"/>
                  </a:lnTo>
                  <a:lnTo>
                    <a:pt x="56" y="178"/>
                  </a:lnTo>
                  <a:lnTo>
                    <a:pt x="50" y="176"/>
                  </a:lnTo>
                  <a:lnTo>
                    <a:pt x="54" y="154"/>
                  </a:lnTo>
                  <a:lnTo>
                    <a:pt x="60" y="136"/>
                  </a:lnTo>
                  <a:lnTo>
                    <a:pt x="66" y="120"/>
                  </a:lnTo>
                  <a:lnTo>
                    <a:pt x="74" y="106"/>
                  </a:lnTo>
                  <a:lnTo>
                    <a:pt x="82" y="96"/>
                  </a:lnTo>
                  <a:lnTo>
                    <a:pt x="90" y="86"/>
                  </a:lnTo>
                  <a:lnTo>
                    <a:pt x="106" y="72"/>
                  </a:lnTo>
                  <a:lnTo>
                    <a:pt x="106" y="138"/>
                  </a:lnTo>
                  <a:lnTo>
                    <a:pt x="106" y="222"/>
                  </a:lnTo>
                  <a:lnTo>
                    <a:pt x="104" y="298"/>
                  </a:lnTo>
                  <a:lnTo>
                    <a:pt x="104" y="330"/>
                  </a:lnTo>
                  <a:lnTo>
                    <a:pt x="104" y="332"/>
                  </a:lnTo>
                  <a:lnTo>
                    <a:pt x="104" y="334"/>
                  </a:lnTo>
                  <a:lnTo>
                    <a:pt x="106" y="342"/>
                  </a:lnTo>
                  <a:lnTo>
                    <a:pt x="112" y="350"/>
                  </a:lnTo>
                  <a:lnTo>
                    <a:pt x="120" y="356"/>
                  </a:lnTo>
                  <a:lnTo>
                    <a:pt x="130" y="358"/>
                  </a:lnTo>
                  <a:lnTo>
                    <a:pt x="138" y="356"/>
                  </a:lnTo>
                  <a:lnTo>
                    <a:pt x="146" y="350"/>
                  </a:lnTo>
                  <a:lnTo>
                    <a:pt x="152" y="344"/>
                  </a:lnTo>
                  <a:lnTo>
                    <a:pt x="154" y="334"/>
                  </a:lnTo>
                  <a:lnTo>
                    <a:pt x="154" y="320"/>
                  </a:lnTo>
                  <a:lnTo>
                    <a:pt x="154" y="304"/>
                  </a:lnTo>
                  <a:lnTo>
                    <a:pt x="154" y="290"/>
                  </a:lnTo>
                  <a:lnTo>
                    <a:pt x="154" y="276"/>
                  </a:lnTo>
                  <a:lnTo>
                    <a:pt x="156" y="268"/>
                  </a:lnTo>
                  <a:lnTo>
                    <a:pt x="158" y="262"/>
                  </a:lnTo>
                  <a:lnTo>
                    <a:pt x="162" y="254"/>
                  </a:lnTo>
                  <a:lnTo>
                    <a:pt x="168" y="250"/>
                  </a:lnTo>
                  <a:lnTo>
                    <a:pt x="174" y="244"/>
                  </a:lnTo>
                  <a:lnTo>
                    <a:pt x="180" y="242"/>
                  </a:lnTo>
                  <a:lnTo>
                    <a:pt x="188" y="240"/>
                  </a:lnTo>
                  <a:lnTo>
                    <a:pt x="194" y="238"/>
                  </a:lnTo>
                  <a:lnTo>
                    <a:pt x="202" y="240"/>
                  </a:lnTo>
                  <a:lnTo>
                    <a:pt x="210" y="242"/>
                  </a:lnTo>
                  <a:lnTo>
                    <a:pt x="218" y="246"/>
                  </a:lnTo>
                  <a:lnTo>
                    <a:pt x="224" y="250"/>
                  </a:lnTo>
                  <a:lnTo>
                    <a:pt x="228" y="256"/>
                  </a:lnTo>
                  <a:lnTo>
                    <a:pt x="232" y="262"/>
                  </a:lnTo>
                  <a:lnTo>
                    <a:pt x="234" y="270"/>
                  </a:lnTo>
                  <a:lnTo>
                    <a:pt x="236" y="278"/>
                  </a:lnTo>
                  <a:lnTo>
                    <a:pt x="236" y="292"/>
                  </a:lnTo>
                  <a:lnTo>
                    <a:pt x="236" y="306"/>
                  </a:lnTo>
                  <a:lnTo>
                    <a:pt x="236" y="320"/>
                  </a:lnTo>
                  <a:lnTo>
                    <a:pt x="236" y="334"/>
                  </a:lnTo>
                  <a:lnTo>
                    <a:pt x="238" y="342"/>
                  </a:lnTo>
                  <a:lnTo>
                    <a:pt x="244" y="350"/>
                  </a:lnTo>
                  <a:lnTo>
                    <a:pt x="252" y="356"/>
                  </a:lnTo>
                  <a:lnTo>
                    <a:pt x="260" y="358"/>
                  </a:lnTo>
                  <a:lnTo>
                    <a:pt x="270" y="356"/>
                  </a:lnTo>
                  <a:lnTo>
                    <a:pt x="278" y="350"/>
                  </a:lnTo>
                  <a:lnTo>
                    <a:pt x="284" y="342"/>
                  </a:lnTo>
                  <a:lnTo>
                    <a:pt x="286" y="334"/>
                  </a:lnTo>
                  <a:lnTo>
                    <a:pt x="286" y="332"/>
                  </a:lnTo>
                  <a:lnTo>
                    <a:pt x="286" y="330"/>
                  </a:lnTo>
                  <a:lnTo>
                    <a:pt x="286" y="302"/>
                  </a:lnTo>
                  <a:lnTo>
                    <a:pt x="286" y="232"/>
                  </a:lnTo>
                  <a:lnTo>
                    <a:pt x="284" y="148"/>
                  </a:lnTo>
                  <a:lnTo>
                    <a:pt x="284" y="74"/>
                  </a:lnTo>
                  <a:lnTo>
                    <a:pt x="302" y="88"/>
                  </a:lnTo>
                  <a:lnTo>
                    <a:pt x="310" y="98"/>
                  </a:lnTo>
                  <a:lnTo>
                    <a:pt x="320" y="110"/>
                  </a:lnTo>
                  <a:lnTo>
                    <a:pt x="326" y="122"/>
                  </a:lnTo>
                  <a:lnTo>
                    <a:pt x="332" y="138"/>
                  </a:lnTo>
                  <a:lnTo>
                    <a:pt x="338" y="156"/>
                  </a:lnTo>
                  <a:lnTo>
                    <a:pt x="342" y="176"/>
                  </a:lnTo>
                  <a:lnTo>
                    <a:pt x="336" y="178"/>
                  </a:lnTo>
                  <a:lnTo>
                    <a:pt x="332" y="182"/>
                  </a:lnTo>
                  <a:lnTo>
                    <a:pt x="328" y="186"/>
                  </a:lnTo>
                  <a:lnTo>
                    <a:pt x="326" y="192"/>
                  </a:lnTo>
                  <a:lnTo>
                    <a:pt x="328" y="198"/>
                  </a:lnTo>
                  <a:lnTo>
                    <a:pt x="332" y="204"/>
                  </a:lnTo>
                  <a:lnTo>
                    <a:pt x="336" y="206"/>
                  </a:lnTo>
                  <a:lnTo>
                    <a:pt x="342" y="208"/>
                  </a:lnTo>
                  <a:lnTo>
                    <a:pt x="344" y="208"/>
                  </a:lnTo>
                  <a:lnTo>
                    <a:pt x="344" y="210"/>
                  </a:lnTo>
                  <a:lnTo>
                    <a:pt x="344" y="212"/>
                  </a:lnTo>
                  <a:lnTo>
                    <a:pt x="344" y="214"/>
                  </a:lnTo>
                  <a:lnTo>
                    <a:pt x="346" y="224"/>
                  </a:lnTo>
                  <a:lnTo>
                    <a:pt x="352" y="232"/>
                  </a:lnTo>
                  <a:lnTo>
                    <a:pt x="360" y="236"/>
                  </a:lnTo>
                  <a:lnTo>
                    <a:pt x="368" y="238"/>
                  </a:lnTo>
                  <a:lnTo>
                    <a:pt x="378" y="236"/>
                  </a:lnTo>
                  <a:lnTo>
                    <a:pt x="386" y="230"/>
                  </a:lnTo>
                  <a:lnTo>
                    <a:pt x="390" y="224"/>
                  </a:lnTo>
                  <a:lnTo>
                    <a:pt x="392" y="214"/>
                  </a:lnTo>
                  <a:lnTo>
                    <a:pt x="390" y="182"/>
                  </a:lnTo>
                  <a:lnTo>
                    <a:pt x="386" y="152"/>
                  </a:lnTo>
                  <a:lnTo>
                    <a:pt x="378" y="126"/>
                  </a:lnTo>
                  <a:lnTo>
                    <a:pt x="368" y="102"/>
                  </a:lnTo>
                  <a:lnTo>
                    <a:pt x="358" y="82"/>
                  </a:lnTo>
                  <a:lnTo>
                    <a:pt x="344" y="66"/>
                  </a:lnTo>
                  <a:lnTo>
                    <a:pt x="332" y="50"/>
                  </a:lnTo>
                  <a:lnTo>
                    <a:pt x="320" y="38"/>
                  </a:lnTo>
                  <a:lnTo>
                    <a:pt x="300" y="26"/>
                  </a:lnTo>
                  <a:lnTo>
                    <a:pt x="278" y="16"/>
                  </a:lnTo>
                  <a:lnTo>
                    <a:pt x="256" y="10"/>
                  </a:lnTo>
                  <a:lnTo>
                    <a:pt x="234" y="4"/>
                  </a:lnTo>
                  <a:lnTo>
                    <a:pt x="216" y="2"/>
                  </a:lnTo>
                  <a:lnTo>
                    <a:pt x="200" y="2"/>
                  </a:lnTo>
                  <a:lnTo>
                    <a:pt x="186" y="0"/>
                  </a:lnTo>
                  <a:close/>
                  <a:moveTo>
                    <a:pt x="2" y="214"/>
                  </a:moveTo>
                  <a:lnTo>
                    <a:pt x="2" y="214"/>
                  </a:lnTo>
                  <a:lnTo>
                    <a:pt x="4" y="180"/>
                  </a:lnTo>
                  <a:lnTo>
                    <a:pt x="8" y="152"/>
                  </a:lnTo>
                  <a:lnTo>
                    <a:pt x="16" y="126"/>
                  </a:lnTo>
                  <a:lnTo>
                    <a:pt x="24" y="102"/>
                  </a:lnTo>
                  <a:lnTo>
                    <a:pt x="34" y="84"/>
                  </a:lnTo>
                  <a:lnTo>
                    <a:pt x="46" y="68"/>
                  </a:lnTo>
                  <a:lnTo>
                    <a:pt x="58" y="54"/>
                  </a:lnTo>
                  <a:lnTo>
                    <a:pt x="70" y="42"/>
                  </a:lnTo>
                  <a:lnTo>
                    <a:pt x="78" y="36"/>
                  </a:lnTo>
                  <a:lnTo>
                    <a:pt x="102" y="22"/>
                  </a:lnTo>
                  <a:lnTo>
                    <a:pt x="118" y="16"/>
                  </a:lnTo>
                  <a:lnTo>
                    <a:pt x="138" y="10"/>
                  </a:lnTo>
                  <a:lnTo>
                    <a:pt x="162" y="6"/>
                  </a:lnTo>
                  <a:lnTo>
                    <a:pt x="186" y="4"/>
                  </a:lnTo>
                  <a:lnTo>
                    <a:pt x="200" y="4"/>
                  </a:lnTo>
                  <a:lnTo>
                    <a:pt x="234" y="8"/>
                  </a:lnTo>
                  <a:lnTo>
                    <a:pt x="254" y="12"/>
                  </a:lnTo>
                  <a:lnTo>
                    <a:pt x="276" y="18"/>
                  </a:lnTo>
                  <a:lnTo>
                    <a:pt x="298" y="28"/>
                  </a:lnTo>
                  <a:lnTo>
                    <a:pt x="318" y="40"/>
                  </a:lnTo>
                  <a:lnTo>
                    <a:pt x="330" y="52"/>
                  </a:lnTo>
                  <a:lnTo>
                    <a:pt x="344" y="68"/>
                  </a:lnTo>
                  <a:lnTo>
                    <a:pt x="356" y="84"/>
                  </a:lnTo>
                  <a:lnTo>
                    <a:pt x="366" y="104"/>
                  </a:lnTo>
                  <a:lnTo>
                    <a:pt x="376" y="126"/>
                  </a:lnTo>
                  <a:lnTo>
                    <a:pt x="384" y="152"/>
                  </a:lnTo>
                  <a:lnTo>
                    <a:pt x="388" y="182"/>
                  </a:lnTo>
                  <a:lnTo>
                    <a:pt x="390" y="214"/>
                  </a:lnTo>
                  <a:lnTo>
                    <a:pt x="388" y="222"/>
                  </a:lnTo>
                  <a:lnTo>
                    <a:pt x="384" y="230"/>
                  </a:lnTo>
                  <a:lnTo>
                    <a:pt x="376" y="234"/>
                  </a:lnTo>
                  <a:lnTo>
                    <a:pt x="368" y="236"/>
                  </a:lnTo>
                  <a:lnTo>
                    <a:pt x="360" y="234"/>
                  </a:lnTo>
                  <a:lnTo>
                    <a:pt x="354" y="230"/>
                  </a:lnTo>
                  <a:lnTo>
                    <a:pt x="348" y="222"/>
                  </a:lnTo>
                  <a:lnTo>
                    <a:pt x="346" y="214"/>
                  </a:lnTo>
                  <a:lnTo>
                    <a:pt x="346" y="212"/>
                  </a:lnTo>
                  <a:lnTo>
                    <a:pt x="346" y="210"/>
                  </a:lnTo>
                  <a:lnTo>
                    <a:pt x="346" y="206"/>
                  </a:lnTo>
                  <a:lnTo>
                    <a:pt x="344" y="206"/>
                  </a:lnTo>
                  <a:lnTo>
                    <a:pt x="342" y="206"/>
                  </a:lnTo>
                  <a:lnTo>
                    <a:pt x="338" y="204"/>
                  </a:lnTo>
                  <a:lnTo>
                    <a:pt x="334" y="202"/>
                  </a:lnTo>
                  <a:lnTo>
                    <a:pt x="330" y="198"/>
                  </a:lnTo>
                  <a:lnTo>
                    <a:pt x="330" y="192"/>
                  </a:lnTo>
                  <a:lnTo>
                    <a:pt x="330" y="188"/>
                  </a:lnTo>
                  <a:lnTo>
                    <a:pt x="334" y="182"/>
                  </a:lnTo>
                  <a:lnTo>
                    <a:pt x="338" y="180"/>
                  </a:lnTo>
                  <a:lnTo>
                    <a:pt x="342" y="180"/>
                  </a:lnTo>
                  <a:lnTo>
                    <a:pt x="344" y="180"/>
                  </a:lnTo>
                  <a:lnTo>
                    <a:pt x="344" y="178"/>
                  </a:lnTo>
                  <a:lnTo>
                    <a:pt x="340" y="156"/>
                  </a:lnTo>
                  <a:lnTo>
                    <a:pt x="336" y="136"/>
                  </a:lnTo>
                  <a:lnTo>
                    <a:pt x="328" y="120"/>
                  </a:lnTo>
                  <a:lnTo>
                    <a:pt x="320" y="106"/>
                  </a:lnTo>
                  <a:lnTo>
                    <a:pt x="312" y="96"/>
                  </a:lnTo>
                  <a:lnTo>
                    <a:pt x="302" y="86"/>
                  </a:lnTo>
                  <a:lnTo>
                    <a:pt x="284" y="70"/>
                  </a:lnTo>
                  <a:lnTo>
                    <a:pt x="282" y="70"/>
                  </a:lnTo>
                  <a:lnTo>
                    <a:pt x="282" y="68"/>
                  </a:lnTo>
                  <a:lnTo>
                    <a:pt x="282" y="70"/>
                  </a:lnTo>
                  <a:lnTo>
                    <a:pt x="282" y="72"/>
                  </a:lnTo>
                  <a:lnTo>
                    <a:pt x="282" y="146"/>
                  </a:lnTo>
                  <a:lnTo>
                    <a:pt x="282" y="230"/>
                  </a:lnTo>
                  <a:lnTo>
                    <a:pt x="282" y="300"/>
                  </a:lnTo>
                  <a:lnTo>
                    <a:pt x="282" y="330"/>
                  </a:lnTo>
                  <a:lnTo>
                    <a:pt x="282" y="332"/>
                  </a:lnTo>
                  <a:lnTo>
                    <a:pt x="282" y="342"/>
                  </a:lnTo>
                  <a:lnTo>
                    <a:pt x="276" y="348"/>
                  </a:lnTo>
                  <a:lnTo>
                    <a:pt x="270" y="354"/>
                  </a:lnTo>
                  <a:lnTo>
                    <a:pt x="260" y="356"/>
                  </a:lnTo>
                  <a:lnTo>
                    <a:pt x="252" y="354"/>
                  </a:lnTo>
                  <a:lnTo>
                    <a:pt x="246" y="348"/>
                  </a:lnTo>
                  <a:lnTo>
                    <a:pt x="240" y="342"/>
                  </a:lnTo>
                  <a:lnTo>
                    <a:pt x="238" y="334"/>
                  </a:lnTo>
                  <a:lnTo>
                    <a:pt x="238" y="320"/>
                  </a:lnTo>
                  <a:lnTo>
                    <a:pt x="238" y="306"/>
                  </a:lnTo>
                  <a:lnTo>
                    <a:pt x="238" y="292"/>
                  </a:lnTo>
                  <a:lnTo>
                    <a:pt x="238" y="278"/>
                  </a:lnTo>
                  <a:lnTo>
                    <a:pt x="238" y="270"/>
                  </a:lnTo>
                  <a:lnTo>
                    <a:pt x="234" y="262"/>
                  </a:lnTo>
                  <a:lnTo>
                    <a:pt x="230" y="254"/>
                  </a:lnTo>
                  <a:lnTo>
                    <a:pt x="226" y="248"/>
                  </a:lnTo>
                  <a:lnTo>
                    <a:pt x="218" y="244"/>
                  </a:lnTo>
                  <a:lnTo>
                    <a:pt x="212" y="240"/>
                  </a:lnTo>
                  <a:lnTo>
                    <a:pt x="204" y="238"/>
                  </a:lnTo>
                  <a:lnTo>
                    <a:pt x="194" y="236"/>
                  </a:lnTo>
                  <a:lnTo>
                    <a:pt x="186" y="238"/>
                  </a:lnTo>
                  <a:lnTo>
                    <a:pt x="178" y="240"/>
                  </a:lnTo>
                  <a:lnTo>
                    <a:pt x="172" y="242"/>
                  </a:lnTo>
                  <a:lnTo>
                    <a:pt x="166" y="248"/>
                  </a:lnTo>
                  <a:lnTo>
                    <a:pt x="160" y="254"/>
                  </a:lnTo>
                  <a:lnTo>
                    <a:pt x="156" y="260"/>
                  </a:lnTo>
                  <a:lnTo>
                    <a:pt x="152" y="268"/>
                  </a:lnTo>
                  <a:lnTo>
                    <a:pt x="152" y="276"/>
                  </a:lnTo>
                  <a:lnTo>
                    <a:pt x="152" y="290"/>
                  </a:lnTo>
                  <a:lnTo>
                    <a:pt x="152" y="304"/>
                  </a:lnTo>
                  <a:lnTo>
                    <a:pt x="152" y="320"/>
                  </a:lnTo>
                  <a:lnTo>
                    <a:pt x="152" y="334"/>
                  </a:lnTo>
                  <a:lnTo>
                    <a:pt x="150" y="342"/>
                  </a:lnTo>
                  <a:lnTo>
                    <a:pt x="144" y="348"/>
                  </a:lnTo>
                  <a:lnTo>
                    <a:pt x="138" y="354"/>
                  </a:lnTo>
                  <a:lnTo>
                    <a:pt x="130" y="356"/>
                  </a:lnTo>
                  <a:lnTo>
                    <a:pt x="120" y="354"/>
                  </a:lnTo>
                  <a:lnTo>
                    <a:pt x="114" y="348"/>
                  </a:lnTo>
                  <a:lnTo>
                    <a:pt x="108" y="342"/>
                  </a:lnTo>
                  <a:lnTo>
                    <a:pt x="106" y="334"/>
                  </a:lnTo>
                  <a:lnTo>
                    <a:pt x="106" y="332"/>
                  </a:lnTo>
                  <a:lnTo>
                    <a:pt x="108" y="332"/>
                  </a:lnTo>
                  <a:lnTo>
                    <a:pt x="106" y="332"/>
                  </a:lnTo>
                  <a:lnTo>
                    <a:pt x="106" y="330"/>
                  </a:lnTo>
                  <a:lnTo>
                    <a:pt x="108" y="296"/>
                  </a:lnTo>
                  <a:lnTo>
                    <a:pt x="108" y="220"/>
                  </a:lnTo>
                  <a:lnTo>
                    <a:pt x="108" y="134"/>
                  </a:lnTo>
                  <a:lnTo>
                    <a:pt x="110" y="70"/>
                  </a:lnTo>
                  <a:lnTo>
                    <a:pt x="110" y="68"/>
                  </a:lnTo>
                  <a:lnTo>
                    <a:pt x="108" y="68"/>
                  </a:lnTo>
                  <a:lnTo>
                    <a:pt x="90" y="84"/>
                  </a:lnTo>
                  <a:lnTo>
                    <a:pt x="80" y="92"/>
                  </a:lnTo>
                  <a:lnTo>
                    <a:pt x="72" y="104"/>
                  </a:lnTo>
                  <a:lnTo>
                    <a:pt x="64" y="118"/>
                  </a:lnTo>
                  <a:lnTo>
                    <a:pt x="58" y="134"/>
                  </a:lnTo>
                  <a:lnTo>
                    <a:pt x="52" y="154"/>
                  </a:lnTo>
                  <a:lnTo>
                    <a:pt x="48" y="178"/>
                  </a:lnTo>
                  <a:lnTo>
                    <a:pt x="48" y="180"/>
                  </a:lnTo>
                  <a:lnTo>
                    <a:pt x="50" y="180"/>
                  </a:lnTo>
                  <a:lnTo>
                    <a:pt x="56" y="180"/>
                  </a:lnTo>
                  <a:lnTo>
                    <a:pt x="60" y="182"/>
                  </a:lnTo>
                  <a:lnTo>
                    <a:pt x="62" y="188"/>
                  </a:lnTo>
                  <a:lnTo>
                    <a:pt x="64" y="192"/>
                  </a:lnTo>
                  <a:lnTo>
                    <a:pt x="62" y="198"/>
                  </a:lnTo>
                  <a:lnTo>
                    <a:pt x="60" y="202"/>
                  </a:lnTo>
                  <a:lnTo>
                    <a:pt x="56" y="204"/>
                  </a:lnTo>
                  <a:lnTo>
                    <a:pt x="50" y="206"/>
                  </a:lnTo>
                  <a:lnTo>
                    <a:pt x="48" y="206"/>
                  </a:lnTo>
                  <a:lnTo>
                    <a:pt x="46" y="206"/>
                  </a:lnTo>
                  <a:lnTo>
                    <a:pt x="46" y="208"/>
                  </a:lnTo>
                  <a:lnTo>
                    <a:pt x="46" y="210"/>
                  </a:lnTo>
                  <a:lnTo>
                    <a:pt x="46" y="212"/>
                  </a:lnTo>
                  <a:lnTo>
                    <a:pt x="46" y="214"/>
                  </a:lnTo>
                  <a:lnTo>
                    <a:pt x="44" y="222"/>
                  </a:lnTo>
                  <a:lnTo>
                    <a:pt x="40" y="230"/>
                  </a:lnTo>
                  <a:lnTo>
                    <a:pt x="32" y="234"/>
                  </a:lnTo>
                  <a:lnTo>
                    <a:pt x="24" y="236"/>
                  </a:lnTo>
                  <a:lnTo>
                    <a:pt x="16" y="234"/>
                  </a:lnTo>
                  <a:lnTo>
                    <a:pt x="8" y="230"/>
                  </a:lnTo>
                  <a:lnTo>
                    <a:pt x="4" y="222"/>
                  </a:lnTo>
                  <a:lnTo>
                    <a:pt x="2" y="214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p39"/>
            <p:cNvSpPr/>
            <p:nvPr/>
          </p:nvSpPr>
          <p:spPr>
            <a:xfrm>
              <a:off x="4264025" y="3933825"/>
              <a:ext cx="98425" cy="104775"/>
            </a:xfrm>
            <a:custGeom>
              <a:avLst/>
              <a:gdLst/>
              <a:ahLst/>
              <a:cxnLst/>
              <a:rect l="l" t="t" r="r" b="b"/>
              <a:pathLst>
                <a:path w="62" h="66" extrusionOk="0">
                  <a:moveTo>
                    <a:pt x="48" y="8"/>
                  </a:moveTo>
                  <a:lnTo>
                    <a:pt x="48" y="8"/>
                  </a:lnTo>
                  <a:lnTo>
                    <a:pt x="48" y="6"/>
                  </a:lnTo>
                  <a:lnTo>
                    <a:pt x="48" y="4"/>
                  </a:lnTo>
                  <a:lnTo>
                    <a:pt x="36" y="2"/>
                  </a:lnTo>
                  <a:lnTo>
                    <a:pt x="26" y="2"/>
                  </a:lnTo>
                  <a:lnTo>
                    <a:pt x="14" y="0"/>
                  </a:lnTo>
                  <a:lnTo>
                    <a:pt x="2" y="0"/>
                  </a:lnTo>
                  <a:lnTo>
                    <a:pt x="2" y="10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60"/>
                  </a:lnTo>
                  <a:lnTo>
                    <a:pt x="14" y="66"/>
                  </a:lnTo>
                  <a:lnTo>
                    <a:pt x="22" y="66"/>
                  </a:lnTo>
                  <a:lnTo>
                    <a:pt x="32" y="66"/>
                  </a:lnTo>
                  <a:lnTo>
                    <a:pt x="38" y="60"/>
                  </a:lnTo>
                  <a:lnTo>
                    <a:pt x="44" y="52"/>
                  </a:lnTo>
                  <a:lnTo>
                    <a:pt x="44" y="44"/>
                  </a:lnTo>
                  <a:lnTo>
                    <a:pt x="46" y="42"/>
                  </a:lnTo>
                  <a:lnTo>
                    <a:pt x="46" y="40"/>
                  </a:lnTo>
                  <a:lnTo>
                    <a:pt x="46" y="36"/>
                  </a:lnTo>
                  <a:lnTo>
                    <a:pt x="48" y="36"/>
                  </a:lnTo>
                  <a:lnTo>
                    <a:pt x="54" y="36"/>
                  </a:lnTo>
                  <a:lnTo>
                    <a:pt x="58" y="32"/>
                  </a:lnTo>
                  <a:lnTo>
                    <a:pt x="62" y="28"/>
                  </a:lnTo>
                  <a:lnTo>
                    <a:pt x="62" y="22"/>
                  </a:lnTo>
                  <a:lnTo>
                    <a:pt x="62" y="16"/>
                  </a:lnTo>
                  <a:lnTo>
                    <a:pt x="58" y="12"/>
                  </a:lnTo>
                  <a:lnTo>
                    <a:pt x="54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p39"/>
            <p:cNvSpPr/>
            <p:nvPr/>
          </p:nvSpPr>
          <p:spPr>
            <a:xfrm>
              <a:off x="4260850" y="3930650"/>
              <a:ext cx="104775" cy="111125"/>
            </a:xfrm>
            <a:custGeom>
              <a:avLst/>
              <a:gdLst/>
              <a:ahLst/>
              <a:cxnLst/>
              <a:rect l="l" t="t" r="r" b="b"/>
              <a:pathLst>
                <a:path w="66" h="70" extrusionOk="0">
                  <a:moveTo>
                    <a:pt x="4" y="2"/>
                  </a:moveTo>
                  <a:lnTo>
                    <a:pt x="4" y="2"/>
                  </a:lnTo>
                  <a:lnTo>
                    <a:pt x="2" y="12"/>
                  </a:lnTo>
                  <a:lnTo>
                    <a:pt x="2" y="24"/>
                  </a:lnTo>
                  <a:lnTo>
                    <a:pt x="0" y="34"/>
                  </a:lnTo>
                  <a:lnTo>
                    <a:pt x="0" y="46"/>
                  </a:lnTo>
                  <a:lnTo>
                    <a:pt x="2" y="56"/>
                  </a:lnTo>
                  <a:lnTo>
                    <a:pt x="8" y="62"/>
                  </a:lnTo>
                  <a:lnTo>
                    <a:pt x="14" y="68"/>
                  </a:lnTo>
                  <a:lnTo>
                    <a:pt x="24" y="70"/>
                  </a:lnTo>
                  <a:lnTo>
                    <a:pt x="34" y="68"/>
                  </a:lnTo>
                  <a:lnTo>
                    <a:pt x="42" y="62"/>
                  </a:lnTo>
                  <a:lnTo>
                    <a:pt x="46" y="56"/>
                  </a:lnTo>
                  <a:lnTo>
                    <a:pt x="48" y="46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48" y="40"/>
                  </a:lnTo>
                  <a:lnTo>
                    <a:pt x="50" y="40"/>
                  </a:lnTo>
                  <a:lnTo>
                    <a:pt x="56" y="38"/>
                  </a:lnTo>
                  <a:lnTo>
                    <a:pt x="62" y="36"/>
                  </a:lnTo>
                  <a:lnTo>
                    <a:pt x="64" y="30"/>
                  </a:lnTo>
                  <a:lnTo>
                    <a:pt x="66" y="24"/>
                  </a:lnTo>
                  <a:lnTo>
                    <a:pt x="64" y="18"/>
                  </a:lnTo>
                  <a:lnTo>
                    <a:pt x="62" y="14"/>
                  </a:lnTo>
                  <a:lnTo>
                    <a:pt x="56" y="10"/>
                  </a:lnTo>
                  <a:lnTo>
                    <a:pt x="50" y="8"/>
                  </a:lnTo>
                  <a:lnTo>
                    <a:pt x="50" y="6"/>
                  </a:lnTo>
                  <a:lnTo>
                    <a:pt x="52" y="6"/>
                  </a:lnTo>
                  <a:lnTo>
                    <a:pt x="50" y="6"/>
                  </a:lnTo>
                  <a:lnTo>
                    <a:pt x="50" y="4"/>
                  </a:lnTo>
                  <a:lnTo>
                    <a:pt x="38" y="4"/>
                  </a:lnTo>
                  <a:lnTo>
                    <a:pt x="26" y="2"/>
                  </a:lnTo>
                  <a:lnTo>
                    <a:pt x="16" y="2"/>
                  </a:lnTo>
                  <a:lnTo>
                    <a:pt x="4" y="0"/>
                  </a:lnTo>
                  <a:lnTo>
                    <a:pt x="4" y="2"/>
                  </a:lnTo>
                  <a:close/>
                  <a:moveTo>
                    <a:pt x="2" y="46"/>
                  </a:moveTo>
                  <a:lnTo>
                    <a:pt x="2" y="46"/>
                  </a:lnTo>
                  <a:lnTo>
                    <a:pt x="2" y="34"/>
                  </a:lnTo>
                  <a:lnTo>
                    <a:pt x="4" y="24"/>
                  </a:lnTo>
                  <a:lnTo>
                    <a:pt x="4" y="14"/>
                  </a:lnTo>
                  <a:lnTo>
                    <a:pt x="6" y="2"/>
                  </a:lnTo>
                  <a:lnTo>
                    <a:pt x="12" y="4"/>
                  </a:lnTo>
                  <a:lnTo>
                    <a:pt x="26" y="4"/>
                  </a:lnTo>
                  <a:lnTo>
                    <a:pt x="42" y="6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6" y="12"/>
                  </a:lnTo>
                  <a:lnTo>
                    <a:pt x="60" y="14"/>
                  </a:lnTo>
                  <a:lnTo>
                    <a:pt x="62" y="20"/>
                  </a:lnTo>
                  <a:lnTo>
                    <a:pt x="64" y="24"/>
                  </a:lnTo>
                  <a:lnTo>
                    <a:pt x="62" y="30"/>
                  </a:lnTo>
                  <a:lnTo>
                    <a:pt x="60" y="34"/>
                  </a:lnTo>
                  <a:lnTo>
                    <a:pt x="56" y="36"/>
                  </a:lnTo>
                  <a:lnTo>
                    <a:pt x="50" y="38"/>
                  </a:lnTo>
                  <a:lnTo>
                    <a:pt x="48" y="38"/>
                  </a:lnTo>
                  <a:lnTo>
                    <a:pt x="46" y="38"/>
                  </a:lnTo>
                  <a:lnTo>
                    <a:pt x="46" y="40"/>
                  </a:lnTo>
                  <a:lnTo>
                    <a:pt x="46" y="42"/>
                  </a:lnTo>
                  <a:lnTo>
                    <a:pt x="46" y="44"/>
                  </a:lnTo>
                  <a:lnTo>
                    <a:pt x="46" y="46"/>
                  </a:lnTo>
                  <a:lnTo>
                    <a:pt x="44" y="54"/>
                  </a:lnTo>
                  <a:lnTo>
                    <a:pt x="40" y="62"/>
                  </a:lnTo>
                  <a:lnTo>
                    <a:pt x="32" y="66"/>
                  </a:lnTo>
                  <a:lnTo>
                    <a:pt x="24" y="68"/>
                  </a:lnTo>
                  <a:lnTo>
                    <a:pt x="16" y="66"/>
                  </a:lnTo>
                  <a:lnTo>
                    <a:pt x="8" y="62"/>
                  </a:lnTo>
                  <a:lnTo>
                    <a:pt x="4" y="54"/>
                  </a:lnTo>
                  <a:lnTo>
                    <a:pt x="2" y="46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p39"/>
            <p:cNvSpPr/>
            <p:nvPr/>
          </p:nvSpPr>
          <p:spPr>
            <a:xfrm>
              <a:off x="4781550" y="3933825"/>
              <a:ext cx="98425" cy="104775"/>
            </a:xfrm>
            <a:custGeom>
              <a:avLst/>
              <a:gdLst/>
              <a:ahLst/>
              <a:cxnLst/>
              <a:rect l="l" t="t" r="r" b="b"/>
              <a:pathLst>
                <a:path w="62" h="66" extrusionOk="0">
                  <a:moveTo>
                    <a:pt x="14" y="8"/>
                  </a:moveTo>
                  <a:lnTo>
                    <a:pt x="14" y="8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26" y="2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60" y="0"/>
                  </a:lnTo>
                  <a:lnTo>
                    <a:pt x="62" y="10"/>
                  </a:lnTo>
                  <a:lnTo>
                    <a:pt x="62" y="20"/>
                  </a:lnTo>
                  <a:lnTo>
                    <a:pt x="62" y="32"/>
                  </a:lnTo>
                  <a:lnTo>
                    <a:pt x="62" y="44"/>
                  </a:lnTo>
                  <a:lnTo>
                    <a:pt x="62" y="52"/>
                  </a:lnTo>
                  <a:lnTo>
                    <a:pt x="56" y="60"/>
                  </a:lnTo>
                  <a:lnTo>
                    <a:pt x="48" y="66"/>
                  </a:lnTo>
                  <a:lnTo>
                    <a:pt x="40" y="66"/>
                  </a:lnTo>
                  <a:lnTo>
                    <a:pt x="32" y="66"/>
                  </a:lnTo>
                  <a:lnTo>
                    <a:pt x="24" y="60"/>
                  </a:lnTo>
                  <a:lnTo>
                    <a:pt x="20" y="52"/>
                  </a:lnTo>
                  <a:lnTo>
                    <a:pt x="18" y="44"/>
                  </a:lnTo>
                  <a:lnTo>
                    <a:pt x="18" y="42"/>
                  </a:lnTo>
                  <a:lnTo>
                    <a:pt x="18" y="40"/>
                  </a:lnTo>
                  <a:lnTo>
                    <a:pt x="18" y="36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8" y="36"/>
                  </a:lnTo>
                  <a:lnTo>
                    <a:pt x="4" y="32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p39"/>
            <p:cNvSpPr/>
            <p:nvPr/>
          </p:nvSpPr>
          <p:spPr>
            <a:xfrm>
              <a:off x="4778375" y="3930650"/>
              <a:ext cx="104775" cy="111125"/>
            </a:xfrm>
            <a:custGeom>
              <a:avLst/>
              <a:gdLst/>
              <a:ahLst/>
              <a:cxnLst/>
              <a:rect l="l" t="t" r="r" b="b"/>
              <a:pathLst>
                <a:path w="66" h="70" extrusionOk="0">
                  <a:moveTo>
                    <a:pt x="16" y="6"/>
                  </a:moveTo>
                  <a:lnTo>
                    <a:pt x="16" y="6"/>
                  </a:lnTo>
                  <a:lnTo>
                    <a:pt x="16" y="8"/>
                  </a:lnTo>
                  <a:lnTo>
                    <a:pt x="10" y="10"/>
                  </a:lnTo>
                  <a:lnTo>
                    <a:pt x="6" y="14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2" y="30"/>
                  </a:lnTo>
                  <a:lnTo>
                    <a:pt x="6" y="36"/>
                  </a:lnTo>
                  <a:lnTo>
                    <a:pt x="10" y="38"/>
                  </a:lnTo>
                  <a:lnTo>
                    <a:pt x="16" y="40"/>
                  </a:lnTo>
                  <a:lnTo>
                    <a:pt x="18" y="40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8" y="46"/>
                  </a:lnTo>
                  <a:lnTo>
                    <a:pt x="20" y="56"/>
                  </a:lnTo>
                  <a:lnTo>
                    <a:pt x="26" y="62"/>
                  </a:lnTo>
                  <a:lnTo>
                    <a:pt x="32" y="68"/>
                  </a:lnTo>
                  <a:lnTo>
                    <a:pt x="42" y="70"/>
                  </a:lnTo>
                  <a:lnTo>
                    <a:pt x="52" y="68"/>
                  </a:lnTo>
                  <a:lnTo>
                    <a:pt x="58" y="62"/>
                  </a:lnTo>
                  <a:lnTo>
                    <a:pt x="64" y="56"/>
                  </a:lnTo>
                  <a:lnTo>
                    <a:pt x="66" y="46"/>
                  </a:lnTo>
                  <a:lnTo>
                    <a:pt x="66" y="34"/>
                  </a:lnTo>
                  <a:lnTo>
                    <a:pt x="66" y="24"/>
                  </a:lnTo>
                  <a:lnTo>
                    <a:pt x="64" y="12"/>
                  </a:lnTo>
                  <a:lnTo>
                    <a:pt x="62" y="2"/>
                  </a:lnTo>
                  <a:lnTo>
                    <a:pt x="62" y="0"/>
                  </a:lnTo>
                  <a:lnTo>
                    <a:pt x="50" y="2"/>
                  </a:lnTo>
                  <a:lnTo>
                    <a:pt x="38" y="2"/>
                  </a:lnTo>
                  <a:lnTo>
                    <a:pt x="28" y="4"/>
                  </a:lnTo>
                  <a:lnTo>
                    <a:pt x="16" y="6"/>
                  </a:lnTo>
                  <a:close/>
                  <a:moveTo>
                    <a:pt x="60" y="2"/>
                  </a:moveTo>
                  <a:lnTo>
                    <a:pt x="60" y="2"/>
                  </a:lnTo>
                  <a:lnTo>
                    <a:pt x="62" y="14"/>
                  </a:lnTo>
                  <a:lnTo>
                    <a:pt x="64" y="24"/>
                  </a:lnTo>
                  <a:lnTo>
                    <a:pt x="64" y="34"/>
                  </a:lnTo>
                  <a:lnTo>
                    <a:pt x="64" y="46"/>
                  </a:lnTo>
                  <a:lnTo>
                    <a:pt x="62" y="54"/>
                  </a:lnTo>
                  <a:lnTo>
                    <a:pt x="58" y="62"/>
                  </a:lnTo>
                  <a:lnTo>
                    <a:pt x="50" y="66"/>
                  </a:lnTo>
                  <a:lnTo>
                    <a:pt x="42" y="68"/>
                  </a:lnTo>
                  <a:lnTo>
                    <a:pt x="34" y="66"/>
                  </a:lnTo>
                  <a:lnTo>
                    <a:pt x="26" y="62"/>
                  </a:lnTo>
                  <a:lnTo>
                    <a:pt x="22" y="54"/>
                  </a:lnTo>
                  <a:lnTo>
                    <a:pt x="20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0" y="38"/>
                  </a:lnTo>
                  <a:lnTo>
                    <a:pt x="18" y="38"/>
                  </a:lnTo>
                  <a:lnTo>
                    <a:pt x="16" y="38"/>
                  </a:lnTo>
                  <a:lnTo>
                    <a:pt x="10" y="36"/>
                  </a:lnTo>
                  <a:lnTo>
                    <a:pt x="6" y="34"/>
                  </a:lnTo>
                  <a:lnTo>
                    <a:pt x="4" y="30"/>
                  </a:lnTo>
                  <a:lnTo>
                    <a:pt x="2" y="24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0" y="12"/>
                  </a:lnTo>
                  <a:lnTo>
                    <a:pt x="16" y="10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40" y="4"/>
                  </a:lnTo>
                  <a:lnTo>
                    <a:pt x="54" y="4"/>
                  </a:lnTo>
                  <a:lnTo>
                    <a:pt x="60" y="2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39"/>
            <p:cNvSpPr/>
            <p:nvPr/>
          </p:nvSpPr>
          <p:spPr>
            <a:xfrm>
              <a:off x="4425950" y="3902075"/>
              <a:ext cx="288925" cy="219075"/>
            </a:xfrm>
            <a:custGeom>
              <a:avLst/>
              <a:gdLst/>
              <a:ahLst/>
              <a:cxnLst/>
              <a:rect l="l" t="t" r="r" b="b"/>
              <a:pathLst>
                <a:path w="182" h="138" extrusionOk="0">
                  <a:moveTo>
                    <a:pt x="0" y="0"/>
                  </a:moveTo>
                  <a:lnTo>
                    <a:pt x="0" y="36"/>
                  </a:lnTo>
                  <a:lnTo>
                    <a:pt x="0" y="70"/>
                  </a:lnTo>
                  <a:lnTo>
                    <a:pt x="0" y="104"/>
                  </a:lnTo>
                  <a:lnTo>
                    <a:pt x="0" y="138"/>
                  </a:lnTo>
                  <a:lnTo>
                    <a:pt x="18" y="138"/>
                  </a:lnTo>
                  <a:lnTo>
                    <a:pt x="38" y="138"/>
                  </a:lnTo>
                  <a:lnTo>
                    <a:pt x="56" y="138"/>
                  </a:lnTo>
                  <a:lnTo>
                    <a:pt x="76" y="138"/>
                  </a:lnTo>
                  <a:lnTo>
                    <a:pt x="76" y="132"/>
                  </a:lnTo>
                  <a:lnTo>
                    <a:pt x="76" y="126"/>
                  </a:lnTo>
                  <a:lnTo>
                    <a:pt x="76" y="122"/>
                  </a:lnTo>
                  <a:lnTo>
                    <a:pt x="76" y="116"/>
                  </a:lnTo>
                  <a:lnTo>
                    <a:pt x="76" y="110"/>
                  </a:lnTo>
                  <a:lnTo>
                    <a:pt x="80" y="104"/>
                  </a:lnTo>
                  <a:lnTo>
                    <a:pt x="86" y="100"/>
                  </a:lnTo>
                  <a:lnTo>
                    <a:pt x="92" y="98"/>
                  </a:lnTo>
                  <a:lnTo>
                    <a:pt x="98" y="100"/>
                  </a:lnTo>
                  <a:lnTo>
                    <a:pt x="104" y="104"/>
                  </a:lnTo>
                  <a:lnTo>
                    <a:pt x="108" y="110"/>
                  </a:lnTo>
                  <a:lnTo>
                    <a:pt x="110" y="116"/>
                  </a:lnTo>
                  <a:lnTo>
                    <a:pt x="110" y="122"/>
                  </a:lnTo>
                  <a:lnTo>
                    <a:pt x="110" y="126"/>
                  </a:lnTo>
                  <a:lnTo>
                    <a:pt x="110" y="132"/>
                  </a:lnTo>
                  <a:lnTo>
                    <a:pt x="110" y="138"/>
                  </a:lnTo>
                  <a:lnTo>
                    <a:pt x="128" y="138"/>
                  </a:lnTo>
                  <a:lnTo>
                    <a:pt x="146" y="138"/>
                  </a:lnTo>
                  <a:lnTo>
                    <a:pt x="164" y="138"/>
                  </a:lnTo>
                  <a:lnTo>
                    <a:pt x="182" y="138"/>
                  </a:lnTo>
                  <a:lnTo>
                    <a:pt x="182" y="104"/>
                  </a:lnTo>
                  <a:lnTo>
                    <a:pt x="182" y="70"/>
                  </a:lnTo>
                  <a:lnTo>
                    <a:pt x="182" y="36"/>
                  </a:lnTo>
                  <a:lnTo>
                    <a:pt x="182" y="0"/>
                  </a:lnTo>
                  <a:lnTo>
                    <a:pt x="136" y="0"/>
                  </a:lnTo>
                  <a:lnTo>
                    <a:pt x="92" y="0"/>
                  </a:lnTo>
                  <a:lnTo>
                    <a:pt x="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p39"/>
            <p:cNvSpPr/>
            <p:nvPr/>
          </p:nvSpPr>
          <p:spPr>
            <a:xfrm>
              <a:off x="4289425" y="3651250"/>
              <a:ext cx="561975" cy="250825"/>
            </a:xfrm>
            <a:custGeom>
              <a:avLst/>
              <a:gdLst/>
              <a:ahLst/>
              <a:cxnLst/>
              <a:rect l="l" t="t" r="r" b="b"/>
              <a:pathLst>
                <a:path w="354" h="158" extrusionOk="0">
                  <a:moveTo>
                    <a:pt x="284" y="28"/>
                  </a:moveTo>
                  <a:lnTo>
                    <a:pt x="284" y="28"/>
                  </a:lnTo>
                  <a:lnTo>
                    <a:pt x="292" y="32"/>
                  </a:lnTo>
                  <a:lnTo>
                    <a:pt x="312" y="46"/>
                  </a:lnTo>
                  <a:lnTo>
                    <a:pt x="322" y="58"/>
                  </a:lnTo>
                  <a:lnTo>
                    <a:pt x="334" y="70"/>
                  </a:lnTo>
                  <a:lnTo>
                    <a:pt x="346" y="88"/>
                  </a:lnTo>
                  <a:lnTo>
                    <a:pt x="354" y="108"/>
                  </a:lnTo>
                  <a:lnTo>
                    <a:pt x="342" y="112"/>
                  </a:lnTo>
                  <a:lnTo>
                    <a:pt x="330" y="116"/>
                  </a:lnTo>
                  <a:lnTo>
                    <a:pt x="318" y="122"/>
                  </a:lnTo>
                  <a:lnTo>
                    <a:pt x="306" y="126"/>
                  </a:lnTo>
                  <a:lnTo>
                    <a:pt x="302" y="122"/>
                  </a:lnTo>
                  <a:lnTo>
                    <a:pt x="296" y="112"/>
                  </a:lnTo>
                  <a:lnTo>
                    <a:pt x="284" y="98"/>
                  </a:lnTo>
                  <a:lnTo>
                    <a:pt x="278" y="92"/>
                  </a:lnTo>
                  <a:lnTo>
                    <a:pt x="268" y="88"/>
                  </a:lnTo>
                  <a:lnTo>
                    <a:pt x="268" y="106"/>
                  </a:lnTo>
                  <a:lnTo>
                    <a:pt x="268" y="124"/>
                  </a:lnTo>
                  <a:lnTo>
                    <a:pt x="268" y="140"/>
                  </a:lnTo>
                  <a:lnTo>
                    <a:pt x="268" y="158"/>
                  </a:lnTo>
                  <a:lnTo>
                    <a:pt x="224" y="158"/>
                  </a:lnTo>
                  <a:lnTo>
                    <a:pt x="178" y="158"/>
                  </a:lnTo>
                  <a:lnTo>
                    <a:pt x="132" y="158"/>
                  </a:lnTo>
                  <a:lnTo>
                    <a:pt x="86" y="158"/>
                  </a:lnTo>
                  <a:lnTo>
                    <a:pt x="86" y="140"/>
                  </a:lnTo>
                  <a:lnTo>
                    <a:pt x="86" y="124"/>
                  </a:lnTo>
                  <a:lnTo>
                    <a:pt x="86" y="106"/>
                  </a:lnTo>
                  <a:lnTo>
                    <a:pt x="86" y="88"/>
                  </a:lnTo>
                  <a:lnTo>
                    <a:pt x="78" y="92"/>
                  </a:lnTo>
                  <a:lnTo>
                    <a:pt x="70" y="98"/>
                  </a:lnTo>
                  <a:lnTo>
                    <a:pt x="60" y="112"/>
                  </a:lnTo>
                  <a:lnTo>
                    <a:pt x="52" y="122"/>
                  </a:lnTo>
                  <a:lnTo>
                    <a:pt x="50" y="126"/>
                  </a:lnTo>
                  <a:lnTo>
                    <a:pt x="38" y="122"/>
                  </a:lnTo>
                  <a:lnTo>
                    <a:pt x="26" y="116"/>
                  </a:lnTo>
                  <a:lnTo>
                    <a:pt x="12" y="112"/>
                  </a:lnTo>
                  <a:lnTo>
                    <a:pt x="0" y="106"/>
                  </a:lnTo>
                  <a:lnTo>
                    <a:pt x="2" y="102"/>
                  </a:lnTo>
                  <a:lnTo>
                    <a:pt x="8" y="90"/>
                  </a:lnTo>
                  <a:lnTo>
                    <a:pt x="18" y="74"/>
                  </a:lnTo>
                  <a:lnTo>
                    <a:pt x="34" y="54"/>
                  </a:lnTo>
                  <a:lnTo>
                    <a:pt x="44" y="44"/>
                  </a:lnTo>
                  <a:lnTo>
                    <a:pt x="56" y="34"/>
                  </a:lnTo>
                  <a:lnTo>
                    <a:pt x="72" y="26"/>
                  </a:lnTo>
                  <a:lnTo>
                    <a:pt x="88" y="18"/>
                  </a:lnTo>
                  <a:lnTo>
                    <a:pt x="106" y="10"/>
                  </a:lnTo>
                  <a:lnTo>
                    <a:pt x="128" y="6"/>
                  </a:lnTo>
                  <a:lnTo>
                    <a:pt x="152" y="2"/>
                  </a:lnTo>
                  <a:lnTo>
                    <a:pt x="178" y="0"/>
                  </a:lnTo>
                  <a:lnTo>
                    <a:pt x="188" y="0"/>
                  </a:lnTo>
                  <a:lnTo>
                    <a:pt x="216" y="4"/>
                  </a:lnTo>
                  <a:lnTo>
                    <a:pt x="232" y="8"/>
                  </a:lnTo>
                  <a:lnTo>
                    <a:pt x="250" y="12"/>
                  </a:lnTo>
                  <a:lnTo>
                    <a:pt x="268" y="18"/>
                  </a:lnTo>
                  <a:lnTo>
                    <a:pt x="284" y="28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p39"/>
            <p:cNvSpPr/>
            <p:nvPr/>
          </p:nvSpPr>
          <p:spPr>
            <a:xfrm>
              <a:off x="4295775" y="3673475"/>
              <a:ext cx="180975" cy="152400"/>
            </a:xfrm>
            <a:custGeom>
              <a:avLst/>
              <a:gdLst/>
              <a:ahLst/>
              <a:cxnLst/>
              <a:rect l="l" t="t" r="r" b="b"/>
              <a:pathLst>
                <a:path w="114" h="96" extrusionOk="0">
                  <a:moveTo>
                    <a:pt x="0" y="94"/>
                  </a:moveTo>
                  <a:lnTo>
                    <a:pt x="2" y="94"/>
                  </a:lnTo>
                  <a:lnTo>
                    <a:pt x="4" y="96"/>
                  </a:lnTo>
                  <a:lnTo>
                    <a:pt x="10" y="84"/>
                  </a:lnTo>
                  <a:lnTo>
                    <a:pt x="18" y="72"/>
                  </a:lnTo>
                  <a:lnTo>
                    <a:pt x="28" y="58"/>
                  </a:lnTo>
                  <a:lnTo>
                    <a:pt x="44" y="42"/>
                  </a:lnTo>
                  <a:lnTo>
                    <a:pt x="62" y="28"/>
                  </a:lnTo>
                  <a:lnTo>
                    <a:pt x="86" y="14"/>
                  </a:lnTo>
                  <a:lnTo>
                    <a:pt x="98" y="10"/>
                  </a:lnTo>
                  <a:lnTo>
                    <a:pt x="114" y="4"/>
                  </a:lnTo>
                  <a:lnTo>
                    <a:pt x="112" y="4"/>
                  </a:lnTo>
                  <a:lnTo>
                    <a:pt x="112" y="2"/>
                  </a:lnTo>
                  <a:lnTo>
                    <a:pt x="112" y="0"/>
                  </a:lnTo>
                  <a:lnTo>
                    <a:pt x="96" y="4"/>
                  </a:lnTo>
                  <a:lnTo>
                    <a:pt x="84" y="10"/>
                  </a:lnTo>
                  <a:lnTo>
                    <a:pt x="70" y="16"/>
                  </a:lnTo>
                  <a:lnTo>
                    <a:pt x="60" y="24"/>
                  </a:lnTo>
                  <a:lnTo>
                    <a:pt x="40" y="38"/>
                  </a:lnTo>
                  <a:lnTo>
                    <a:pt x="24" y="54"/>
                  </a:lnTo>
                  <a:lnTo>
                    <a:pt x="14" y="70"/>
                  </a:lnTo>
                  <a:lnTo>
                    <a:pt x="6" y="82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39"/>
            <p:cNvSpPr/>
            <p:nvPr/>
          </p:nvSpPr>
          <p:spPr>
            <a:xfrm>
              <a:off x="4311650" y="3686175"/>
              <a:ext cx="174625" cy="146050"/>
            </a:xfrm>
            <a:custGeom>
              <a:avLst/>
              <a:gdLst/>
              <a:ahLst/>
              <a:cxnLst/>
              <a:rect l="l" t="t" r="r" b="b"/>
              <a:pathLst>
                <a:path w="110" h="92" extrusionOk="0">
                  <a:moveTo>
                    <a:pt x="0" y="90"/>
                  </a:moveTo>
                  <a:lnTo>
                    <a:pt x="2" y="92"/>
                  </a:lnTo>
                  <a:lnTo>
                    <a:pt x="4" y="92"/>
                  </a:lnTo>
                  <a:lnTo>
                    <a:pt x="10" y="82"/>
                  </a:lnTo>
                  <a:lnTo>
                    <a:pt x="16" y="70"/>
                  </a:lnTo>
                  <a:lnTo>
                    <a:pt x="28" y="56"/>
                  </a:lnTo>
                  <a:lnTo>
                    <a:pt x="42" y="42"/>
                  </a:lnTo>
                  <a:lnTo>
                    <a:pt x="60" y="28"/>
                  </a:lnTo>
                  <a:lnTo>
                    <a:pt x="82" y="14"/>
                  </a:lnTo>
                  <a:lnTo>
                    <a:pt x="96" y="10"/>
                  </a:lnTo>
                  <a:lnTo>
                    <a:pt x="110" y="6"/>
                  </a:lnTo>
                  <a:lnTo>
                    <a:pt x="110" y="4"/>
                  </a:lnTo>
                  <a:lnTo>
                    <a:pt x="110" y="2"/>
                  </a:lnTo>
                  <a:lnTo>
                    <a:pt x="108" y="2"/>
                  </a:lnTo>
                  <a:lnTo>
                    <a:pt x="108" y="0"/>
                  </a:lnTo>
                  <a:lnTo>
                    <a:pt x="94" y="4"/>
                  </a:lnTo>
                  <a:lnTo>
                    <a:pt x="80" y="10"/>
                  </a:lnTo>
                  <a:lnTo>
                    <a:pt x="56" y="24"/>
                  </a:lnTo>
                  <a:lnTo>
                    <a:pt x="38" y="38"/>
                  </a:lnTo>
                  <a:lnTo>
                    <a:pt x="24" y="54"/>
                  </a:lnTo>
                  <a:lnTo>
                    <a:pt x="12" y="68"/>
                  </a:lnTo>
                  <a:lnTo>
                    <a:pt x="6" y="8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39"/>
            <p:cNvSpPr/>
            <p:nvPr/>
          </p:nvSpPr>
          <p:spPr>
            <a:xfrm>
              <a:off x="4667250" y="3673475"/>
              <a:ext cx="180975" cy="152400"/>
            </a:xfrm>
            <a:custGeom>
              <a:avLst/>
              <a:gdLst/>
              <a:ahLst/>
              <a:cxnLst/>
              <a:rect l="l" t="t" r="r" b="b"/>
              <a:pathLst>
                <a:path w="114" h="96" extrusionOk="0">
                  <a:moveTo>
                    <a:pt x="0" y="4"/>
                  </a:moveTo>
                  <a:lnTo>
                    <a:pt x="0" y="4"/>
                  </a:lnTo>
                  <a:lnTo>
                    <a:pt x="14" y="10"/>
                  </a:lnTo>
                  <a:lnTo>
                    <a:pt x="28" y="14"/>
                  </a:lnTo>
                  <a:lnTo>
                    <a:pt x="52" y="28"/>
                  </a:lnTo>
                  <a:lnTo>
                    <a:pt x="70" y="42"/>
                  </a:lnTo>
                  <a:lnTo>
                    <a:pt x="84" y="58"/>
                  </a:lnTo>
                  <a:lnTo>
                    <a:pt x="96" y="72"/>
                  </a:lnTo>
                  <a:lnTo>
                    <a:pt x="102" y="84"/>
                  </a:lnTo>
                  <a:lnTo>
                    <a:pt x="108" y="96"/>
                  </a:lnTo>
                  <a:lnTo>
                    <a:pt x="110" y="96"/>
                  </a:lnTo>
                  <a:lnTo>
                    <a:pt x="110" y="94"/>
                  </a:lnTo>
                  <a:lnTo>
                    <a:pt x="112" y="94"/>
                  </a:lnTo>
                  <a:lnTo>
                    <a:pt x="114" y="94"/>
                  </a:lnTo>
                  <a:lnTo>
                    <a:pt x="108" y="82"/>
                  </a:lnTo>
                  <a:lnTo>
                    <a:pt x="100" y="70"/>
                  </a:lnTo>
                  <a:lnTo>
                    <a:pt x="88" y="54"/>
                  </a:lnTo>
                  <a:lnTo>
                    <a:pt x="74" y="38"/>
                  </a:lnTo>
                  <a:lnTo>
                    <a:pt x="54" y="24"/>
                  </a:lnTo>
                  <a:lnTo>
                    <a:pt x="42" y="16"/>
                  </a:lnTo>
                  <a:lnTo>
                    <a:pt x="30" y="10"/>
                  </a:lnTo>
                  <a:lnTo>
                    <a:pt x="16" y="4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9" name="Google Shape;2549;p39"/>
            <p:cNvSpPr/>
            <p:nvPr/>
          </p:nvSpPr>
          <p:spPr>
            <a:xfrm>
              <a:off x="4657725" y="3686175"/>
              <a:ext cx="174625" cy="146050"/>
            </a:xfrm>
            <a:custGeom>
              <a:avLst/>
              <a:gdLst/>
              <a:ahLst/>
              <a:cxnLst/>
              <a:rect l="l" t="t" r="r" b="b"/>
              <a:pathLst>
                <a:path w="110" h="92" extrusionOk="0">
                  <a:moveTo>
                    <a:pt x="0" y="6"/>
                  </a:moveTo>
                  <a:lnTo>
                    <a:pt x="0" y="6"/>
                  </a:lnTo>
                  <a:lnTo>
                    <a:pt x="14" y="10"/>
                  </a:lnTo>
                  <a:lnTo>
                    <a:pt x="28" y="14"/>
                  </a:lnTo>
                  <a:lnTo>
                    <a:pt x="50" y="28"/>
                  </a:lnTo>
                  <a:lnTo>
                    <a:pt x="68" y="42"/>
                  </a:lnTo>
                  <a:lnTo>
                    <a:pt x="82" y="56"/>
                  </a:lnTo>
                  <a:lnTo>
                    <a:pt x="92" y="70"/>
                  </a:lnTo>
                  <a:lnTo>
                    <a:pt x="100" y="82"/>
                  </a:lnTo>
                  <a:lnTo>
                    <a:pt x="104" y="92"/>
                  </a:lnTo>
                  <a:lnTo>
                    <a:pt x="106" y="92"/>
                  </a:lnTo>
                  <a:lnTo>
                    <a:pt x="108" y="92"/>
                  </a:lnTo>
                  <a:lnTo>
                    <a:pt x="110" y="90"/>
                  </a:lnTo>
                  <a:lnTo>
                    <a:pt x="104" y="80"/>
                  </a:lnTo>
                  <a:lnTo>
                    <a:pt x="96" y="68"/>
                  </a:lnTo>
                  <a:lnTo>
                    <a:pt x="86" y="54"/>
                  </a:lnTo>
                  <a:lnTo>
                    <a:pt x="72" y="38"/>
                  </a:lnTo>
                  <a:lnTo>
                    <a:pt x="52" y="24"/>
                  </a:lnTo>
                  <a:lnTo>
                    <a:pt x="30" y="10"/>
                  </a:lnTo>
                  <a:lnTo>
                    <a:pt x="16" y="4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0" name="Google Shape;2550;p39"/>
            <p:cNvSpPr/>
            <p:nvPr/>
          </p:nvSpPr>
          <p:spPr>
            <a:xfrm>
              <a:off x="4470400" y="3622675"/>
              <a:ext cx="209550" cy="92075"/>
            </a:xfrm>
            <a:custGeom>
              <a:avLst/>
              <a:gdLst/>
              <a:ahLst/>
              <a:cxnLst/>
              <a:rect l="l" t="t" r="r" b="b"/>
              <a:pathLst>
                <a:path w="132" h="58" extrusionOk="0">
                  <a:moveTo>
                    <a:pt x="132" y="30"/>
                  </a:moveTo>
                  <a:lnTo>
                    <a:pt x="132" y="30"/>
                  </a:lnTo>
                  <a:lnTo>
                    <a:pt x="130" y="36"/>
                  </a:lnTo>
                  <a:lnTo>
                    <a:pt x="126" y="40"/>
                  </a:lnTo>
                  <a:lnTo>
                    <a:pt x="120" y="46"/>
                  </a:lnTo>
                  <a:lnTo>
                    <a:pt x="112" y="50"/>
                  </a:lnTo>
                  <a:lnTo>
                    <a:pt x="102" y="52"/>
                  </a:lnTo>
                  <a:lnTo>
                    <a:pt x="92" y="56"/>
                  </a:lnTo>
                  <a:lnTo>
                    <a:pt x="66" y="58"/>
                  </a:lnTo>
                  <a:lnTo>
                    <a:pt x="40" y="56"/>
                  </a:lnTo>
                  <a:lnTo>
                    <a:pt x="28" y="52"/>
                  </a:lnTo>
                  <a:lnTo>
                    <a:pt x="20" y="50"/>
                  </a:lnTo>
                  <a:lnTo>
                    <a:pt x="12" y="46"/>
                  </a:lnTo>
                  <a:lnTo>
                    <a:pt x="6" y="40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6" y="18"/>
                  </a:lnTo>
                  <a:lnTo>
                    <a:pt x="12" y="14"/>
                  </a:lnTo>
                  <a:lnTo>
                    <a:pt x="20" y="10"/>
                  </a:lnTo>
                  <a:lnTo>
                    <a:pt x="28" y="6"/>
                  </a:lnTo>
                  <a:lnTo>
                    <a:pt x="40" y="4"/>
                  </a:lnTo>
                  <a:lnTo>
                    <a:pt x="66" y="0"/>
                  </a:lnTo>
                  <a:lnTo>
                    <a:pt x="92" y="4"/>
                  </a:lnTo>
                  <a:lnTo>
                    <a:pt x="102" y="6"/>
                  </a:lnTo>
                  <a:lnTo>
                    <a:pt x="112" y="10"/>
                  </a:lnTo>
                  <a:lnTo>
                    <a:pt x="120" y="14"/>
                  </a:lnTo>
                  <a:lnTo>
                    <a:pt x="126" y="18"/>
                  </a:lnTo>
                  <a:lnTo>
                    <a:pt x="130" y="24"/>
                  </a:lnTo>
                  <a:lnTo>
                    <a:pt x="132" y="3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39"/>
            <p:cNvSpPr/>
            <p:nvPr/>
          </p:nvSpPr>
          <p:spPr>
            <a:xfrm>
              <a:off x="4435475" y="3908425"/>
              <a:ext cx="6350" cy="209550"/>
            </a:xfrm>
            <a:custGeom>
              <a:avLst/>
              <a:gdLst/>
              <a:ahLst/>
              <a:cxnLst/>
              <a:rect l="l" t="t" r="r" b="b"/>
              <a:pathLst>
                <a:path w="4" h="132" extrusionOk="0">
                  <a:moveTo>
                    <a:pt x="0" y="0"/>
                  </a:moveTo>
                  <a:lnTo>
                    <a:pt x="0" y="32"/>
                  </a:lnTo>
                  <a:lnTo>
                    <a:pt x="0" y="66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2" y="132"/>
                  </a:lnTo>
                  <a:lnTo>
                    <a:pt x="4" y="132"/>
                  </a:lnTo>
                  <a:lnTo>
                    <a:pt x="4" y="100"/>
                  </a:lnTo>
                  <a:lnTo>
                    <a:pt x="4" y="66"/>
                  </a:lnTo>
                  <a:lnTo>
                    <a:pt x="4" y="3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39"/>
            <p:cNvSpPr/>
            <p:nvPr/>
          </p:nvSpPr>
          <p:spPr>
            <a:xfrm>
              <a:off x="4699000" y="3908425"/>
              <a:ext cx="9525" cy="209550"/>
            </a:xfrm>
            <a:custGeom>
              <a:avLst/>
              <a:gdLst/>
              <a:ahLst/>
              <a:cxnLst/>
              <a:rect l="l" t="t" r="r" b="b"/>
              <a:pathLst>
                <a:path w="6" h="132" extrusionOk="0">
                  <a:moveTo>
                    <a:pt x="0" y="0"/>
                  </a:moveTo>
                  <a:lnTo>
                    <a:pt x="0" y="32"/>
                  </a:lnTo>
                  <a:lnTo>
                    <a:pt x="0" y="66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2" y="132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6" y="100"/>
                  </a:lnTo>
                  <a:lnTo>
                    <a:pt x="6" y="66"/>
                  </a:lnTo>
                  <a:lnTo>
                    <a:pt x="6" y="3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p39"/>
            <p:cNvSpPr/>
            <p:nvPr/>
          </p:nvSpPr>
          <p:spPr>
            <a:xfrm>
              <a:off x="4425950" y="3892550"/>
              <a:ext cx="288925" cy="15875"/>
            </a:xfrm>
            <a:custGeom>
              <a:avLst/>
              <a:gdLst/>
              <a:ahLst/>
              <a:cxnLst/>
              <a:rect l="l" t="t" r="r" b="b"/>
              <a:pathLst>
                <a:path w="182" h="10" extrusionOk="0">
                  <a:moveTo>
                    <a:pt x="0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46" y="10"/>
                  </a:lnTo>
                  <a:lnTo>
                    <a:pt x="92" y="10"/>
                  </a:lnTo>
                  <a:lnTo>
                    <a:pt x="138" y="10"/>
                  </a:lnTo>
                  <a:lnTo>
                    <a:pt x="182" y="10"/>
                  </a:lnTo>
                  <a:lnTo>
                    <a:pt x="182" y="8"/>
                  </a:lnTo>
                  <a:lnTo>
                    <a:pt x="182" y="6"/>
                  </a:lnTo>
                  <a:lnTo>
                    <a:pt x="182" y="2"/>
                  </a:lnTo>
                  <a:lnTo>
                    <a:pt x="182" y="0"/>
                  </a:lnTo>
                  <a:lnTo>
                    <a:pt x="138" y="0"/>
                  </a:lnTo>
                  <a:lnTo>
                    <a:pt x="92" y="0"/>
                  </a:lnTo>
                  <a:lnTo>
                    <a:pt x="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1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39"/>
            <p:cNvSpPr/>
            <p:nvPr/>
          </p:nvSpPr>
          <p:spPr>
            <a:xfrm>
              <a:off x="4286250" y="3813175"/>
              <a:ext cx="85725" cy="47625"/>
            </a:xfrm>
            <a:custGeom>
              <a:avLst/>
              <a:gdLst/>
              <a:ahLst/>
              <a:cxnLst/>
              <a:rect l="l" t="t" r="r" b="b"/>
              <a:pathLst>
                <a:path w="54" h="30" extrusionOk="0">
                  <a:moveTo>
                    <a:pt x="0" y="10"/>
                  </a:moveTo>
                  <a:lnTo>
                    <a:pt x="12" y="14"/>
                  </a:lnTo>
                  <a:lnTo>
                    <a:pt x="26" y="20"/>
                  </a:lnTo>
                  <a:lnTo>
                    <a:pt x="38" y="24"/>
                  </a:lnTo>
                  <a:lnTo>
                    <a:pt x="50" y="30"/>
                  </a:lnTo>
                  <a:lnTo>
                    <a:pt x="52" y="26"/>
                  </a:lnTo>
                  <a:lnTo>
                    <a:pt x="52" y="24"/>
                  </a:lnTo>
                  <a:lnTo>
                    <a:pt x="54" y="22"/>
                  </a:lnTo>
                  <a:lnTo>
                    <a:pt x="54" y="20"/>
                  </a:lnTo>
                  <a:lnTo>
                    <a:pt x="42" y="14"/>
                  </a:lnTo>
                  <a:lnTo>
                    <a:pt x="28" y="10"/>
                  </a:lnTo>
                  <a:lnTo>
                    <a:pt x="16" y="4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81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39"/>
            <p:cNvSpPr/>
            <p:nvPr/>
          </p:nvSpPr>
          <p:spPr>
            <a:xfrm>
              <a:off x="4772025" y="3813175"/>
              <a:ext cx="82550" cy="47625"/>
            </a:xfrm>
            <a:custGeom>
              <a:avLst/>
              <a:gdLst/>
              <a:ahLst/>
              <a:cxnLst/>
              <a:rect l="l" t="t" r="r" b="b"/>
              <a:pathLst>
                <a:path w="52" h="30" extrusionOk="0">
                  <a:moveTo>
                    <a:pt x="0" y="20"/>
                  </a:moveTo>
                  <a:lnTo>
                    <a:pt x="0" y="22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2" y="30"/>
                  </a:lnTo>
                  <a:lnTo>
                    <a:pt x="16" y="24"/>
                  </a:lnTo>
                  <a:lnTo>
                    <a:pt x="28" y="20"/>
                  </a:lnTo>
                  <a:lnTo>
                    <a:pt x="40" y="14"/>
                  </a:lnTo>
                  <a:lnTo>
                    <a:pt x="52" y="10"/>
                  </a:lnTo>
                  <a:lnTo>
                    <a:pt x="52" y="8"/>
                  </a:lnTo>
                  <a:lnTo>
                    <a:pt x="50" y="6"/>
                  </a:lnTo>
                  <a:lnTo>
                    <a:pt x="50" y="2"/>
                  </a:lnTo>
                  <a:lnTo>
                    <a:pt x="48" y="0"/>
                  </a:lnTo>
                  <a:lnTo>
                    <a:pt x="36" y="6"/>
                  </a:lnTo>
                  <a:lnTo>
                    <a:pt x="24" y="10"/>
                  </a:lnTo>
                  <a:lnTo>
                    <a:pt x="12" y="16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81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6" name="Google Shape;2556;p39"/>
            <p:cNvSpPr/>
            <p:nvPr/>
          </p:nvSpPr>
          <p:spPr>
            <a:xfrm>
              <a:off x="4422775" y="4159250"/>
              <a:ext cx="82550" cy="92075"/>
            </a:xfrm>
            <a:custGeom>
              <a:avLst/>
              <a:gdLst/>
              <a:ahLst/>
              <a:cxnLst/>
              <a:rect l="l" t="t" r="r" b="b"/>
              <a:pathLst>
                <a:path w="52" h="58" extrusionOk="0">
                  <a:moveTo>
                    <a:pt x="52" y="58"/>
                  </a:moveTo>
                  <a:lnTo>
                    <a:pt x="40" y="58"/>
                  </a:lnTo>
                  <a:lnTo>
                    <a:pt x="26" y="58"/>
                  </a:lnTo>
                  <a:lnTo>
                    <a:pt x="14" y="58"/>
                  </a:lnTo>
                  <a:lnTo>
                    <a:pt x="0" y="58"/>
                  </a:lnTo>
                  <a:lnTo>
                    <a:pt x="0" y="42"/>
                  </a:lnTo>
                  <a:lnTo>
                    <a:pt x="0" y="28"/>
                  </a:lnTo>
                  <a:lnTo>
                    <a:pt x="0" y="1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14"/>
                  </a:lnTo>
                  <a:lnTo>
                    <a:pt x="52" y="28"/>
                  </a:lnTo>
                  <a:lnTo>
                    <a:pt x="52" y="42"/>
                  </a:lnTo>
                  <a:lnTo>
                    <a:pt x="52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7" name="Google Shape;2557;p39"/>
            <p:cNvSpPr/>
            <p:nvPr/>
          </p:nvSpPr>
          <p:spPr>
            <a:xfrm>
              <a:off x="4632325" y="4159250"/>
              <a:ext cx="82550" cy="92075"/>
            </a:xfrm>
            <a:custGeom>
              <a:avLst/>
              <a:gdLst/>
              <a:ahLst/>
              <a:cxnLst/>
              <a:rect l="l" t="t" r="r" b="b"/>
              <a:pathLst>
                <a:path w="52" h="58" extrusionOk="0">
                  <a:moveTo>
                    <a:pt x="52" y="58"/>
                  </a:moveTo>
                  <a:lnTo>
                    <a:pt x="40" y="58"/>
                  </a:lnTo>
                  <a:lnTo>
                    <a:pt x="26" y="58"/>
                  </a:lnTo>
                  <a:lnTo>
                    <a:pt x="14" y="58"/>
                  </a:lnTo>
                  <a:lnTo>
                    <a:pt x="0" y="58"/>
                  </a:lnTo>
                  <a:lnTo>
                    <a:pt x="0" y="42"/>
                  </a:lnTo>
                  <a:lnTo>
                    <a:pt x="0" y="28"/>
                  </a:lnTo>
                  <a:lnTo>
                    <a:pt x="0" y="1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14"/>
                  </a:lnTo>
                  <a:lnTo>
                    <a:pt x="52" y="28"/>
                  </a:lnTo>
                  <a:lnTo>
                    <a:pt x="52" y="42"/>
                  </a:lnTo>
                  <a:lnTo>
                    <a:pt x="52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p39"/>
            <p:cNvSpPr/>
            <p:nvPr/>
          </p:nvSpPr>
          <p:spPr>
            <a:xfrm>
              <a:off x="4384675" y="4241800"/>
              <a:ext cx="136525" cy="73025"/>
            </a:xfrm>
            <a:custGeom>
              <a:avLst/>
              <a:gdLst/>
              <a:ahLst/>
              <a:cxnLst/>
              <a:rect l="l" t="t" r="r" b="b"/>
              <a:pathLst>
                <a:path w="86" h="46" extrusionOk="0">
                  <a:moveTo>
                    <a:pt x="24" y="0"/>
                  </a:moveTo>
                  <a:lnTo>
                    <a:pt x="24" y="0"/>
                  </a:lnTo>
                  <a:lnTo>
                    <a:pt x="20" y="2"/>
                  </a:lnTo>
                  <a:lnTo>
                    <a:pt x="12" y="12"/>
                  </a:lnTo>
                  <a:lnTo>
                    <a:pt x="8" y="18"/>
                  </a:lnTo>
                  <a:lnTo>
                    <a:pt x="4" y="26"/>
                  </a:lnTo>
                  <a:lnTo>
                    <a:pt x="0" y="34"/>
                  </a:lnTo>
                  <a:lnTo>
                    <a:pt x="0" y="46"/>
                  </a:lnTo>
                  <a:lnTo>
                    <a:pt x="20" y="46"/>
                  </a:lnTo>
                  <a:lnTo>
                    <a:pt x="42" y="46"/>
                  </a:lnTo>
                  <a:lnTo>
                    <a:pt x="62" y="46"/>
                  </a:lnTo>
                  <a:lnTo>
                    <a:pt x="84" y="46"/>
                  </a:lnTo>
                  <a:lnTo>
                    <a:pt x="86" y="42"/>
                  </a:lnTo>
                  <a:lnTo>
                    <a:pt x="86" y="32"/>
                  </a:lnTo>
                  <a:lnTo>
                    <a:pt x="86" y="18"/>
                  </a:lnTo>
                  <a:lnTo>
                    <a:pt x="82" y="10"/>
                  </a:lnTo>
                  <a:lnTo>
                    <a:pt x="78" y="0"/>
                  </a:lnTo>
                  <a:lnTo>
                    <a:pt x="64" y="0"/>
                  </a:lnTo>
                  <a:lnTo>
                    <a:pt x="50" y="0"/>
                  </a:lnTo>
                  <a:lnTo>
                    <a:pt x="3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p39"/>
            <p:cNvSpPr/>
            <p:nvPr/>
          </p:nvSpPr>
          <p:spPr>
            <a:xfrm>
              <a:off x="4419600" y="4216400"/>
              <a:ext cx="69850" cy="31750"/>
            </a:xfrm>
            <a:custGeom>
              <a:avLst/>
              <a:gdLst/>
              <a:ahLst/>
              <a:cxnLst/>
              <a:rect l="l" t="t" r="r" b="b"/>
              <a:pathLst>
                <a:path w="44" h="20" extrusionOk="0">
                  <a:moveTo>
                    <a:pt x="0" y="18"/>
                  </a:moveTo>
                  <a:lnTo>
                    <a:pt x="0" y="1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8" y="2"/>
                  </a:lnTo>
                  <a:lnTo>
                    <a:pt x="40" y="4"/>
                  </a:lnTo>
                  <a:lnTo>
                    <a:pt x="42" y="8"/>
                  </a:lnTo>
                  <a:lnTo>
                    <a:pt x="44" y="14"/>
                  </a:lnTo>
                  <a:lnTo>
                    <a:pt x="42" y="20"/>
                  </a:lnTo>
                  <a:lnTo>
                    <a:pt x="38" y="20"/>
                  </a:lnTo>
                  <a:lnTo>
                    <a:pt x="28" y="20"/>
                  </a:lnTo>
                  <a:lnTo>
                    <a:pt x="1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39"/>
            <p:cNvSpPr/>
            <p:nvPr/>
          </p:nvSpPr>
          <p:spPr>
            <a:xfrm>
              <a:off x="4419600" y="4241800"/>
              <a:ext cx="57150" cy="15875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0" y="2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4" y="4"/>
                  </a:lnTo>
                  <a:lnTo>
                    <a:pt x="12" y="4"/>
                  </a:lnTo>
                  <a:lnTo>
                    <a:pt x="22" y="4"/>
                  </a:lnTo>
                  <a:lnTo>
                    <a:pt x="36" y="10"/>
                  </a:lnTo>
                  <a:lnTo>
                    <a:pt x="36" y="8"/>
                  </a:lnTo>
                  <a:lnTo>
                    <a:pt x="24" y="2"/>
                  </a:lnTo>
                  <a:lnTo>
                    <a:pt x="12" y="0"/>
                  </a:lnTo>
                  <a:lnTo>
                    <a:pt x="4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39"/>
            <p:cNvSpPr/>
            <p:nvPr/>
          </p:nvSpPr>
          <p:spPr>
            <a:xfrm>
              <a:off x="4413250" y="4254500"/>
              <a:ext cx="53975" cy="9525"/>
            </a:xfrm>
            <a:custGeom>
              <a:avLst/>
              <a:gdLst/>
              <a:ahLst/>
              <a:cxnLst/>
              <a:rect l="l" t="t" r="r" b="b"/>
              <a:pathLst>
                <a:path w="34" h="6" extrusionOk="0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2"/>
                  </a:lnTo>
                  <a:lnTo>
                    <a:pt x="12" y="2"/>
                  </a:lnTo>
                  <a:lnTo>
                    <a:pt x="22" y="2"/>
                  </a:lnTo>
                  <a:lnTo>
                    <a:pt x="34" y="6"/>
                  </a:lnTo>
                  <a:lnTo>
                    <a:pt x="34" y="4"/>
                  </a:lnTo>
                  <a:lnTo>
                    <a:pt x="22" y="0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39"/>
            <p:cNvSpPr/>
            <p:nvPr/>
          </p:nvSpPr>
          <p:spPr>
            <a:xfrm>
              <a:off x="4381500" y="4264025"/>
              <a:ext cx="139700" cy="50800"/>
            </a:xfrm>
            <a:custGeom>
              <a:avLst/>
              <a:gdLst/>
              <a:ahLst/>
              <a:cxnLst/>
              <a:rect l="l" t="t" r="r" b="b"/>
              <a:pathLst>
                <a:path w="88" h="32" extrusionOk="0">
                  <a:moveTo>
                    <a:pt x="26" y="0"/>
                  </a:moveTo>
                  <a:lnTo>
                    <a:pt x="26" y="0"/>
                  </a:lnTo>
                  <a:lnTo>
                    <a:pt x="26" y="2"/>
                  </a:lnTo>
                  <a:lnTo>
                    <a:pt x="20" y="8"/>
                  </a:lnTo>
                  <a:lnTo>
                    <a:pt x="14" y="14"/>
                  </a:lnTo>
                  <a:lnTo>
                    <a:pt x="8" y="16"/>
                  </a:lnTo>
                  <a:lnTo>
                    <a:pt x="2" y="16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22" y="32"/>
                  </a:lnTo>
                  <a:lnTo>
                    <a:pt x="44" y="32"/>
                  </a:lnTo>
                  <a:lnTo>
                    <a:pt x="66" y="32"/>
                  </a:lnTo>
                  <a:lnTo>
                    <a:pt x="88" y="32"/>
                  </a:lnTo>
                  <a:lnTo>
                    <a:pt x="88" y="30"/>
                  </a:lnTo>
                  <a:lnTo>
                    <a:pt x="88" y="26"/>
                  </a:lnTo>
                  <a:lnTo>
                    <a:pt x="88" y="22"/>
                  </a:lnTo>
                  <a:lnTo>
                    <a:pt x="88" y="18"/>
                  </a:lnTo>
                  <a:lnTo>
                    <a:pt x="78" y="18"/>
                  </a:lnTo>
                  <a:lnTo>
                    <a:pt x="56" y="16"/>
                  </a:lnTo>
                  <a:lnTo>
                    <a:pt x="44" y="16"/>
                  </a:lnTo>
                  <a:lnTo>
                    <a:pt x="36" y="12"/>
                  </a:lnTo>
                  <a:lnTo>
                    <a:pt x="34" y="10"/>
                  </a:lnTo>
                  <a:lnTo>
                    <a:pt x="32" y="6"/>
                  </a:lnTo>
                  <a:lnTo>
                    <a:pt x="34" y="4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7E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39"/>
            <p:cNvSpPr/>
            <p:nvPr/>
          </p:nvSpPr>
          <p:spPr>
            <a:xfrm>
              <a:off x="4375150" y="4311650"/>
              <a:ext cx="149225" cy="12700"/>
            </a:xfrm>
            <a:custGeom>
              <a:avLst/>
              <a:gdLst/>
              <a:ahLst/>
              <a:cxnLst/>
              <a:rect l="l" t="t" r="r" b="b"/>
              <a:pathLst>
                <a:path w="94" h="8" extrusionOk="0">
                  <a:moveTo>
                    <a:pt x="6" y="0"/>
                  </a:moveTo>
                  <a:lnTo>
                    <a:pt x="26" y="0"/>
                  </a:lnTo>
                  <a:lnTo>
                    <a:pt x="48" y="0"/>
                  </a:lnTo>
                  <a:lnTo>
                    <a:pt x="70" y="0"/>
                  </a:lnTo>
                  <a:lnTo>
                    <a:pt x="92" y="0"/>
                  </a:lnTo>
                  <a:lnTo>
                    <a:pt x="94" y="2"/>
                  </a:lnTo>
                  <a:lnTo>
                    <a:pt x="94" y="4"/>
                  </a:lnTo>
                  <a:lnTo>
                    <a:pt x="94" y="8"/>
                  </a:lnTo>
                  <a:lnTo>
                    <a:pt x="90" y="8"/>
                  </a:lnTo>
                  <a:lnTo>
                    <a:pt x="68" y="8"/>
                  </a:lnTo>
                  <a:lnTo>
                    <a:pt x="46" y="8"/>
                  </a:lnTo>
                  <a:lnTo>
                    <a:pt x="24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39"/>
            <p:cNvSpPr/>
            <p:nvPr/>
          </p:nvSpPr>
          <p:spPr>
            <a:xfrm>
              <a:off x="4616450" y="4241800"/>
              <a:ext cx="139700" cy="73025"/>
            </a:xfrm>
            <a:custGeom>
              <a:avLst/>
              <a:gdLst/>
              <a:ahLst/>
              <a:cxnLst/>
              <a:rect l="l" t="t" r="r" b="b"/>
              <a:pathLst>
                <a:path w="88" h="46" extrusionOk="0">
                  <a:moveTo>
                    <a:pt x="62" y="0"/>
                  </a:moveTo>
                  <a:lnTo>
                    <a:pt x="62" y="0"/>
                  </a:lnTo>
                  <a:lnTo>
                    <a:pt x="66" y="2"/>
                  </a:lnTo>
                  <a:lnTo>
                    <a:pt x="76" y="12"/>
                  </a:lnTo>
                  <a:lnTo>
                    <a:pt x="80" y="18"/>
                  </a:lnTo>
                  <a:lnTo>
                    <a:pt x="84" y="26"/>
                  </a:lnTo>
                  <a:lnTo>
                    <a:pt x="86" y="34"/>
                  </a:lnTo>
                  <a:lnTo>
                    <a:pt x="88" y="46"/>
                  </a:lnTo>
                  <a:lnTo>
                    <a:pt x="66" y="46"/>
                  </a:lnTo>
                  <a:lnTo>
                    <a:pt x="46" y="46"/>
                  </a:lnTo>
                  <a:lnTo>
                    <a:pt x="24" y="46"/>
                  </a:lnTo>
                  <a:lnTo>
                    <a:pt x="2" y="46"/>
                  </a:lnTo>
                  <a:lnTo>
                    <a:pt x="2" y="42"/>
                  </a:lnTo>
                  <a:lnTo>
                    <a:pt x="0" y="32"/>
                  </a:lnTo>
                  <a:lnTo>
                    <a:pt x="2" y="18"/>
                  </a:lnTo>
                  <a:lnTo>
                    <a:pt x="4" y="10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36" y="0"/>
                  </a:lnTo>
                  <a:lnTo>
                    <a:pt x="50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39"/>
            <p:cNvSpPr/>
            <p:nvPr/>
          </p:nvSpPr>
          <p:spPr>
            <a:xfrm>
              <a:off x="4651375" y="4216400"/>
              <a:ext cx="66675" cy="31750"/>
            </a:xfrm>
            <a:custGeom>
              <a:avLst/>
              <a:gdLst/>
              <a:ahLst/>
              <a:cxnLst/>
              <a:rect l="l" t="t" r="r" b="b"/>
              <a:pathLst>
                <a:path w="42" h="20" extrusionOk="0">
                  <a:moveTo>
                    <a:pt x="42" y="18"/>
                  </a:moveTo>
                  <a:lnTo>
                    <a:pt x="42" y="18"/>
                  </a:lnTo>
                  <a:lnTo>
                    <a:pt x="42" y="16"/>
                  </a:lnTo>
                  <a:lnTo>
                    <a:pt x="42" y="8"/>
                  </a:lnTo>
                  <a:lnTo>
                    <a:pt x="42" y="6"/>
                  </a:lnTo>
                  <a:lnTo>
                    <a:pt x="40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4" y="20"/>
                  </a:lnTo>
                  <a:lnTo>
                    <a:pt x="14" y="20"/>
                  </a:lnTo>
                  <a:lnTo>
                    <a:pt x="28" y="18"/>
                  </a:lnTo>
                  <a:lnTo>
                    <a:pt x="42" y="18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39"/>
            <p:cNvSpPr/>
            <p:nvPr/>
          </p:nvSpPr>
          <p:spPr>
            <a:xfrm>
              <a:off x="4660900" y="4241800"/>
              <a:ext cx="57150" cy="15875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0" y="8"/>
                  </a:moveTo>
                  <a:lnTo>
                    <a:pt x="0" y="8"/>
                  </a:lnTo>
                  <a:lnTo>
                    <a:pt x="2" y="8"/>
                  </a:lnTo>
                  <a:lnTo>
                    <a:pt x="2" y="10"/>
                  </a:lnTo>
                  <a:lnTo>
                    <a:pt x="14" y="4"/>
                  </a:lnTo>
                  <a:lnTo>
                    <a:pt x="24" y="4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4" y="2"/>
                  </a:lnTo>
                  <a:lnTo>
                    <a:pt x="24" y="0"/>
                  </a:lnTo>
                  <a:lnTo>
                    <a:pt x="14" y="2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39"/>
            <p:cNvSpPr/>
            <p:nvPr/>
          </p:nvSpPr>
          <p:spPr>
            <a:xfrm>
              <a:off x="4670425" y="4254500"/>
              <a:ext cx="53975" cy="9525"/>
            </a:xfrm>
            <a:custGeom>
              <a:avLst/>
              <a:gdLst/>
              <a:ahLst/>
              <a:cxnLst/>
              <a:rect l="l" t="t" r="r" b="b"/>
              <a:pathLst>
                <a:path w="34" h="6" extrusionOk="0">
                  <a:moveTo>
                    <a:pt x="0" y="4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14" y="2"/>
                  </a:lnTo>
                  <a:lnTo>
                    <a:pt x="24" y="2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34" y="2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39"/>
            <p:cNvSpPr/>
            <p:nvPr/>
          </p:nvSpPr>
          <p:spPr>
            <a:xfrm>
              <a:off x="4616450" y="4264025"/>
              <a:ext cx="139700" cy="50800"/>
            </a:xfrm>
            <a:custGeom>
              <a:avLst/>
              <a:gdLst/>
              <a:ahLst/>
              <a:cxnLst/>
              <a:rect l="l" t="t" r="r" b="b"/>
              <a:pathLst>
                <a:path w="88" h="32" extrusionOk="0">
                  <a:moveTo>
                    <a:pt x="62" y="0"/>
                  </a:moveTo>
                  <a:lnTo>
                    <a:pt x="62" y="0"/>
                  </a:lnTo>
                  <a:lnTo>
                    <a:pt x="64" y="2"/>
                  </a:lnTo>
                  <a:lnTo>
                    <a:pt x="68" y="8"/>
                  </a:lnTo>
                  <a:lnTo>
                    <a:pt x="76" y="14"/>
                  </a:lnTo>
                  <a:lnTo>
                    <a:pt x="80" y="16"/>
                  </a:lnTo>
                  <a:lnTo>
                    <a:pt x="86" y="16"/>
                  </a:lnTo>
                  <a:lnTo>
                    <a:pt x="88" y="20"/>
                  </a:lnTo>
                  <a:lnTo>
                    <a:pt x="88" y="24"/>
                  </a:lnTo>
                  <a:lnTo>
                    <a:pt x="88" y="32"/>
                  </a:lnTo>
                  <a:lnTo>
                    <a:pt x="66" y="32"/>
                  </a:lnTo>
                  <a:lnTo>
                    <a:pt x="46" y="32"/>
                  </a:lnTo>
                  <a:lnTo>
                    <a:pt x="24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12" y="18"/>
                  </a:lnTo>
                  <a:lnTo>
                    <a:pt x="34" y="16"/>
                  </a:lnTo>
                  <a:lnTo>
                    <a:pt x="44" y="16"/>
                  </a:lnTo>
                  <a:lnTo>
                    <a:pt x="52" y="12"/>
                  </a:lnTo>
                  <a:lnTo>
                    <a:pt x="54" y="10"/>
                  </a:lnTo>
                  <a:lnTo>
                    <a:pt x="56" y="6"/>
                  </a:lnTo>
                  <a:lnTo>
                    <a:pt x="56" y="4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7E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39"/>
            <p:cNvSpPr/>
            <p:nvPr/>
          </p:nvSpPr>
          <p:spPr>
            <a:xfrm>
              <a:off x="4613275" y="4311650"/>
              <a:ext cx="149225" cy="12700"/>
            </a:xfrm>
            <a:custGeom>
              <a:avLst/>
              <a:gdLst/>
              <a:ahLst/>
              <a:cxnLst/>
              <a:rect l="l" t="t" r="r" b="b"/>
              <a:pathLst>
                <a:path w="94" h="8" extrusionOk="0">
                  <a:moveTo>
                    <a:pt x="90" y="0"/>
                  </a:moveTo>
                  <a:lnTo>
                    <a:pt x="68" y="0"/>
                  </a:lnTo>
                  <a:lnTo>
                    <a:pt x="46" y="0"/>
                  </a:lnTo>
                  <a:lnTo>
                    <a:pt x="2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8"/>
                  </a:lnTo>
                  <a:lnTo>
                    <a:pt x="4" y="8"/>
                  </a:lnTo>
                  <a:lnTo>
                    <a:pt x="28" y="8"/>
                  </a:lnTo>
                  <a:lnTo>
                    <a:pt x="50" y="8"/>
                  </a:lnTo>
                  <a:lnTo>
                    <a:pt x="72" y="8"/>
                  </a:lnTo>
                  <a:lnTo>
                    <a:pt x="94" y="8"/>
                  </a:lnTo>
                  <a:lnTo>
                    <a:pt x="94" y="6"/>
                  </a:lnTo>
                  <a:lnTo>
                    <a:pt x="94" y="4"/>
                  </a:lnTo>
                  <a:lnTo>
                    <a:pt x="94" y="2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39"/>
            <p:cNvSpPr/>
            <p:nvPr/>
          </p:nvSpPr>
          <p:spPr>
            <a:xfrm>
              <a:off x="4121150" y="2860675"/>
              <a:ext cx="895350" cy="822325"/>
            </a:xfrm>
            <a:custGeom>
              <a:avLst/>
              <a:gdLst/>
              <a:ahLst/>
              <a:cxnLst/>
              <a:rect l="l" t="t" r="r" b="b"/>
              <a:pathLst>
                <a:path w="564" h="518" extrusionOk="0">
                  <a:moveTo>
                    <a:pt x="282" y="0"/>
                  </a:moveTo>
                  <a:lnTo>
                    <a:pt x="282" y="0"/>
                  </a:lnTo>
                  <a:lnTo>
                    <a:pt x="258" y="0"/>
                  </a:lnTo>
                  <a:lnTo>
                    <a:pt x="234" y="4"/>
                  </a:lnTo>
                  <a:lnTo>
                    <a:pt x="212" y="8"/>
                  </a:lnTo>
                  <a:lnTo>
                    <a:pt x="188" y="14"/>
                  </a:lnTo>
                  <a:lnTo>
                    <a:pt x="164" y="24"/>
                  </a:lnTo>
                  <a:lnTo>
                    <a:pt x="140" y="34"/>
                  </a:lnTo>
                  <a:lnTo>
                    <a:pt x="118" y="46"/>
                  </a:lnTo>
                  <a:lnTo>
                    <a:pt x="96" y="62"/>
                  </a:lnTo>
                  <a:lnTo>
                    <a:pt x="76" y="78"/>
                  </a:lnTo>
                  <a:lnTo>
                    <a:pt x="58" y="96"/>
                  </a:lnTo>
                  <a:lnTo>
                    <a:pt x="42" y="118"/>
                  </a:lnTo>
                  <a:lnTo>
                    <a:pt x="28" y="140"/>
                  </a:lnTo>
                  <a:lnTo>
                    <a:pt x="16" y="164"/>
                  </a:lnTo>
                  <a:lnTo>
                    <a:pt x="8" y="190"/>
                  </a:lnTo>
                  <a:lnTo>
                    <a:pt x="2" y="220"/>
                  </a:lnTo>
                  <a:lnTo>
                    <a:pt x="0" y="250"/>
                  </a:lnTo>
                  <a:lnTo>
                    <a:pt x="2" y="280"/>
                  </a:lnTo>
                  <a:lnTo>
                    <a:pt x="6" y="310"/>
                  </a:lnTo>
                  <a:lnTo>
                    <a:pt x="12" y="336"/>
                  </a:lnTo>
                  <a:lnTo>
                    <a:pt x="22" y="362"/>
                  </a:lnTo>
                  <a:lnTo>
                    <a:pt x="34" y="386"/>
                  </a:lnTo>
                  <a:lnTo>
                    <a:pt x="48" y="408"/>
                  </a:lnTo>
                  <a:lnTo>
                    <a:pt x="64" y="428"/>
                  </a:lnTo>
                  <a:lnTo>
                    <a:pt x="82" y="446"/>
                  </a:lnTo>
                  <a:lnTo>
                    <a:pt x="102" y="464"/>
                  </a:lnTo>
                  <a:lnTo>
                    <a:pt x="122" y="478"/>
                  </a:lnTo>
                  <a:lnTo>
                    <a:pt x="146" y="490"/>
                  </a:lnTo>
                  <a:lnTo>
                    <a:pt x="170" y="500"/>
                  </a:lnTo>
                  <a:lnTo>
                    <a:pt x="196" y="508"/>
                  </a:lnTo>
                  <a:lnTo>
                    <a:pt x="224" y="514"/>
                  </a:lnTo>
                  <a:lnTo>
                    <a:pt x="252" y="518"/>
                  </a:lnTo>
                  <a:lnTo>
                    <a:pt x="282" y="518"/>
                  </a:lnTo>
                  <a:lnTo>
                    <a:pt x="314" y="518"/>
                  </a:lnTo>
                  <a:lnTo>
                    <a:pt x="344" y="514"/>
                  </a:lnTo>
                  <a:lnTo>
                    <a:pt x="374" y="508"/>
                  </a:lnTo>
                  <a:lnTo>
                    <a:pt x="400" y="500"/>
                  </a:lnTo>
                  <a:lnTo>
                    <a:pt x="426" y="490"/>
                  </a:lnTo>
                  <a:lnTo>
                    <a:pt x="448" y="478"/>
                  </a:lnTo>
                  <a:lnTo>
                    <a:pt x="470" y="464"/>
                  </a:lnTo>
                  <a:lnTo>
                    <a:pt x="488" y="446"/>
                  </a:lnTo>
                  <a:lnTo>
                    <a:pt x="506" y="428"/>
                  </a:lnTo>
                  <a:lnTo>
                    <a:pt x="520" y="408"/>
                  </a:lnTo>
                  <a:lnTo>
                    <a:pt x="534" y="386"/>
                  </a:lnTo>
                  <a:lnTo>
                    <a:pt x="544" y="362"/>
                  </a:lnTo>
                  <a:lnTo>
                    <a:pt x="552" y="336"/>
                  </a:lnTo>
                  <a:lnTo>
                    <a:pt x="558" y="310"/>
                  </a:lnTo>
                  <a:lnTo>
                    <a:pt x="562" y="280"/>
                  </a:lnTo>
                  <a:lnTo>
                    <a:pt x="564" y="250"/>
                  </a:lnTo>
                  <a:lnTo>
                    <a:pt x="562" y="220"/>
                  </a:lnTo>
                  <a:lnTo>
                    <a:pt x="556" y="190"/>
                  </a:lnTo>
                  <a:lnTo>
                    <a:pt x="548" y="164"/>
                  </a:lnTo>
                  <a:lnTo>
                    <a:pt x="536" y="140"/>
                  </a:lnTo>
                  <a:lnTo>
                    <a:pt x="522" y="118"/>
                  </a:lnTo>
                  <a:lnTo>
                    <a:pt x="506" y="96"/>
                  </a:lnTo>
                  <a:lnTo>
                    <a:pt x="488" y="78"/>
                  </a:lnTo>
                  <a:lnTo>
                    <a:pt x="466" y="62"/>
                  </a:lnTo>
                  <a:lnTo>
                    <a:pt x="446" y="46"/>
                  </a:lnTo>
                  <a:lnTo>
                    <a:pt x="422" y="34"/>
                  </a:lnTo>
                  <a:lnTo>
                    <a:pt x="400" y="24"/>
                  </a:lnTo>
                  <a:lnTo>
                    <a:pt x="376" y="14"/>
                  </a:lnTo>
                  <a:lnTo>
                    <a:pt x="352" y="8"/>
                  </a:lnTo>
                  <a:lnTo>
                    <a:pt x="328" y="4"/>
                  </a:lnTo>
                  <a:lnTo>
                    <a:pt x="304" y="0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39"/>
            <p:cNvSpPr/>
            <p:nvPr/>
          </p:nvSpPr>
          <p:spPr>
            <a:xfrm>
              <a:off x="4559300" y="3457575"/>
              <a:ext cx="28575" cy="25400"/>
            </a:xfrm>
            <a:custGeom>
              <a:avLst/>
              <a:gdLst/>
              <a:ahLst/>
              <a:cxnLst/>
              <a:rect l="l" t="t" r="r" b="b"/>
              <a:pathLst>
                <a:path w="18" h="16" extrusionOk="0">
                  <a:moveTo>
                    <a:pt x="18" y="8"/>
                  </a:moveTo>
                  <a:lnTo>
                    <a:pt x="18" y="8"/>
                  </a:lnTo>
                  <a:lnTo>
                    <a:pt x="16" y="10"/>
                  </a:lnTo>
                  <a:lnTo>
                    <a:pt x="16" y="14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4" y="14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8" y="8"/>
                  </a:lnTo>
                  <a:close/>
                </a:path>
              </a:pathLst>
            </a:custGeom>
            <a:solidFill>
              <a:srgbClr val="F8AA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39"/>
            <p:cNvSpPr/>
            <p:nvPr/>
          </p:nvSpPr>
          <p:spPr>
            <a:xfrm>
              <a:off x="4400550" y="3381375"/>
              <a:ext cx="98425" cy="101600"/>
            </a:xfrm>
            <a:custGeom>
              <a:avLst/>
              <a:gdLst/>
              <a:ahLst/>
              <a:cxnLst/>
              <a:rect l="l" t="t" r="r" b="b"/>
              <a:pathLst>
                <a:path w="62" h="64" extrusionOk="0">
                  <a:moveTo>
                    <a:pt x="62" y="32"/>
                  </a:moveTo>
                  <a:lnTo>
                    <a:pt x="62" y="32"/>
                  </a:lnTo>
                  <a:lnTo>
                    <a:pt x="62" y="38"/>
                  </a:lnTo>
                  <a:lnTo>
                    <a:pt x="60" y="44"/>
                  </a:lnTo>
                  <a:lnTo>
                    <a:pt x="54" y="54"/>
                  </a:lnTo>
                  <a:lnTo>
                    <a:pt x="44" y="60"/>
                  </a:lnTo>
                  <a:lnTo>
                    <a:pt x="38" y="62"/>
                  </a:lnTo>
                  <a:lnTo>
                    <a:pt x="32" y="64"/>
                  </a:lnTo>
                  <a:lnTo>
                    <a:pt x="26" y="62"/>
                  </a:lnTo>
                  <a:lnTo>
                    <a:pt x="20" y="60"/>
                  </a:lnTo>
                  <a:lnTo>
                    <a:pt x="10" y="54"/>
                  </a:lnTo>
                  <a:lnTo>
                    <a:pt x="4" y="44"/>
                  </a:lnTo>
                  <a:lnTo>
                    <a:pt x="2" y="38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4" y="20"/>
                  </a:lnTo>
                  <a:lnTo>
                    <a:pt x="10" y="10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54" y="10"/>
                  </a:lnTo>
                  <a:lnTo>
                    <a:pt x="60" y="20"/>
                  </a:lnTo>
                  <a:lnTo>
                    <a:pt x="62" y="26"/>
                  </a:lnTo>
                  <a:lnTo>
                    <a:pt x="62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39"/>
            <p:cNvSpPr/>
            <p:nvPr/>
          </p:nvSpPr>
          <p:spPr>
            <a:xfrm>
              <a:off x="4432300" y="3416300"/>
              <a:ext cx="34925" cy="34925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2" y="10"/>
                  </a:moveTo>
                  <a:lnTo>
                    <a:pt x="22" y="10"/>
                  </a:lnTo>
                  <a:lnTo>
                    <a:pt x="22" y="14"/>
                  </a:lnTo>
                  <a:lnTo>
                    <a:pt x="20" y="18"/>
                  </a:lnTo>
                  <a:lnTo>
                    <a:pt x="16" y="20"/>
                  </a:lnTo>
                  <a:lnTo>
                    <a:pt x="12" y="22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2" y="6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A14F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39"/>
            <p:cNvSpPr/>
            <p:nvPr/>
          </p:nvSpPr>
          <p:spPr>
            <a:xfrm>
              <a:off x="4648200" y="3381375"/>
              <a:ext cx="98425" cy="101600"/>
            </a:xfrm>
            <a:custGeom>
              <a:avLst/>
              <a:gdLst/>
              <a:ahLst/>
              <a:cxnLst/>
              <a:rect l="l" t="t" r="r" b="b"/>
              <a:pathLst>
                <a:path w="62" h="64" extrusionOk="0">
                  <a:moveTo>
                    <a:pt x="0" y="32"/>
                  </a:moveTo>
                  <a:lnTo>
                    <a:pt x="0" y="32"/>
                  </a:lnTo>
                  <a:lnTo>
                    <a:pt x="0" y="38"/>
                  </a:lnTo>
                  <a:lnTo>
                    <a:pt x="2" y="44"/>
                  </a:lnTo>
                  <a:lnTo>
                    <a:pt x="8" y="54"/>
                  </a:lnTo>
                  <a:lnTo>
                    <a:pt x="18" y="60"/>
                  </a:lnTo>
                  <a:lnTo>
                    <a:pt x="24" y="62"/>
                  </a:lnTo>
                  <a:lnTo>
                    <a:pt x="30" y="64"/>
                  </a:lnTo>
                  <a:lnTo>
                    <a:pt x="36" y="62"/>
                  </a:lnTo>
                  <a:lnTo>
                    <a:pt x="42" y="60"/>
                  </a:lnTo>
                  <a:lnTo>
                    <a:pt x="52" y="54"/>
                  </a:lnTo>
                  <a:lnTo>
                    <a:pt x="60" y="44"/>
                  </a:lnTo>
                  <a:lnTo>
                    <a:pt x="60" y="38"/>
                  </a:lnTo>
                  <a:lnTo>
                    <a:pt x="62" y="32"/>
                  </a:lnTo>
                  <a:lnTo>
                    <a:pt x="60" y="26"/>
                  </a:lnTo>
                  <a:lnTo>
                    <a:pt x="60" y="20"/>
                  </a:lnTo>
                  <a:lnTo>
                    <a:pt x="52" y="10"/>
                  </a:lnTo>
                  <a:lnTo>
                    <a:pt x="42" y="4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24" y="2"/>
                  </a:lnTo>
                  <a:lnTo>
                    <a:pt x="18" y="4"/>
                  </a:lnTo>
                  <a:lnTo>
                    <a:pt x="8" y="10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39"/>
            <p:cNvSpPr/>
            <p:nvPr/>
          </p:nvSpPr>
          <p:spPr>
            <a:xfrm>
              <a:off x="4679950" y="3416300"/>
              <a:ext cx="34925" cy="34925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0" y="10"/>
                  </a:moveTo>
                  <a:lnTo>
                    <a:pt x="0" y="10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6" y="20"/>
                  </a:lnTo>
                  <a:lnTo>
                    <a:pt x="10" y="22"/>
                  </a:lnTo>
                  <a:lnTo>
                    <a:pt x="14" y="20"/>
                  </a:lnTo>
                  <a:lnTo>
                    <a:pt x="18" y="18"/>
                  </a:lnTo>
                  <a:lnTo>
                    <a:pt x="20" y="14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A14F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39"/>
            <p:cNvSpPr/>
            <p:nvPr/>
          </p:nvSpPr>
          <p:spPr>
            <a:xfrm>
              <a:off x="4530725" y="3568700"/>
              <a:ext cx="92075" cy="25400"/>
            </a:xfrm>
            <a:custGeom>
              <a:avLst/>
              <a:gdLst/>
              <a:ahLst/>
              <a:cxnLst/>
              <a:rect l="l" t="t" r="r" b="b"/>
              <a:pathLst>
                <a:path w="58" h="16" extrusionOk="0">
                  <a:moveTo>
                    <a:pt x="2" y="12"/>
                  </a:moveTo>
                  <a:lnTo>
                    <a:pt x="2" y="12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6" y="8"/>
                  </a:lnTo>
                  <a:lnTo>
                    <a:pt x="22" y="4"/>
                  </a:lnTo>
                  <a:lnTo>
                    <a:pt x="30" y="4"/>
                  </a:lnTo>
                  <a:lnTo>
                    <a:pt x="36" y="4"/>
                  </a:lnTo>
                  <a:lnTo>
                    <a:pt x="42" y="6"/>
                  </a:lnTo>
                  <a:lnTo>
                    <a:pt x="48" y="10"/>
                  </a:lnTo>
                  <a:lnTo>
                    <a:pt x="54" y="14"/>
                  </a:lnTo>
                  <a:lnTo>
                    <a:pt x="54" y="16"/>
                  </a:lnTo>
                  <a:lnTo>
                    <a:pt x="56" y="16"/>
                  </a:lnTo>
                  <a:lnTo>
                    <a:pt x="56" y="14"/>
                  </a:lnTo>
                  <a:lnTo>
                    <a:pt x="58" y="14"/>
                  </a:lnTo>
                  <a:lnTo>
                    <a:pt x="58" y="12"/>
                  </a:lnTo>
                  <a:lnTo>
                    <a:pt x="56" y="12"/>
                  </a:lnTo>
                  <a:lnTo>
                    <a:pt x="50" y="6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8" y="6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F7A79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39"/>
            <p:cNvSpPr/>
            <p:nvPr/>
          </p:nvSpPr>
          <p:spPr>
            <a:xfrm>
              <a:off x="4038600" y="2533650"/>
              <a:ext cx="1066800" cy="1114425"/>
            </a:xfrm>
            <a:custGeom>
              <a:avLst/>
              <a:gdLst/>
              <a:ahLst/>
              <a:cxnLst/>
              <a:rect l="l" t="t" r="r" b="b"/>
              <a:pathLst>
                <a:path w="672" h="702" extrusionOk="0">
                  <a:moveTo>
                    <a:pt x="668" y="382"/>
                  </a:moveTo>
                  <a:lnTo>
                    <a:pt x="668" y="382"/>
                  </a:lnTo>
                  <a:lnTo>
                    <a:pt x="662" y="360"/>
                  </a:lnTo>
                  <a:lnTo>
                    <a:pt x="654" y="334"/>
                  </a:lnTo>
                  <a:lnTo>
                    <a:pt x="640" y="304"/>
                  </a:lnTo>
                  <a:lnTo>
                    <a:pt x="630" y="286"/>
                  </a:lnTo>
                  <a:lnTo>
                    <a:pt x="618" y="268"/>
                  </a:lnTo>
                  <a:lnTo>
                    <a:pt x="606" y="250"/>
                  </a:lnTo>
                  <a:lnTo>
                    <a:pt x="590" y="232"/>
                  </a:lnTo>
                  <a:lnTo>
                    <a:pt x="574" y="212"/>
                  </a:lnTo>
                  <a:lnTo>
                    <a:pt x="554" y="194"/>
                  </a:lnTo>
                  <a:lnTo>
                    <a:pt x="532" y="178"/>
                  </a:lnTo>
                  <a:lnTo>
                    <a:pt x="508" y="160"/>
                  </a:lnTo>
                  <a:lnTo>
                    <a:pt x="482" y="144"/>
                  </a:lnTo>
                  <a:lnTo>
                    <a:pt x="456" y="128"/>
                  </a:lnTo>
                  <a:lnTo>
                    <a:pt x="424" y="106"/>
                  </a:lnTo>
                  <a:lnTo>
                    <a:pt x="394" y="82"/>
                  </a:lnTo>
                  <a:lnTo>
                    <a:pt x="366" y="56"/>
                  </a:lnTo>
                  <a:lnTo>
                    <a:pt x="354" y="42"/>
                  </a:lnTo>
                  <a:lnTo>
                    <a:pt x="344" y="30"/>
                  </a:lnTo>
                  <a:lnTo>
                    <a:pt x="338" y="18"/>
                  </a:lnTo>
                  <a:lnTo>
                    <a:pt x="332" y="6"/>
                  </a:lnTo>
                  <a:lnTo>
                    <a:pt x="332" y="4"/>
                  </a:lnTo>
                  <a:lnTo>
                    <a:pt x="332" y="2"/>
                  </a:lnTo>
                  <a:lnTo>
                    <a:pt x="332" y="0"/>
                  </a:lnTo>
                  <a:lnTo>
                    <a:pt x="332" y="2"/>
                  </a:lnTo>
                  <a:lnTo>
                    <a:pt x="332" y="4"/>
                  </a:lnTo>
                  <a:lnTo>
                    <a:pt x="332" y="2"/>
                  </a:lnTo>
                  <a:lnTo>
                    <a:pt x="332" y="0"/>
                  </a:lnTo>
                  <a:lnTo>
                    <a:pt x="332" y="2"/>
                  </a:lnTo>
                  <a:lnTo>
                    <a:pt x="332" y="4"/>
                  </a:lnTo>
                  <a:lnTo>
                    <a:pt x="332" y="6"/>
                  </a:lnTo>
                  <a:lnTo>
                    <a:pt x="328" y="16"/>
                  </a:lnTo>
                  <a:lnTo>
                    <a:pt x="322" y="28"/>
                  </a:lnTo>
                  <a:lnTo>
                    <a:pt x="312" y="42"/>
                  </a:lnTo>
                  <a:lnTo>
                    <a:pt x="300" y="54"/>
                  </a:lnTo>
                  <a:lnTo>
                    <a:pt x="274" y="80"/>
                  </a:lnTo>
                  <a:lnTo>
                    <a:pt x="244" y="106"/>
                  </a:lnTo>
                  <a:lnTo>
                    <a:pt x="214" y="128"/>
                  </a:lnTo>
                  <a:lnTo>
                    <a:pt x="190" y="144"/>
                  </a:lnTo>
                  <a:lnTo>
                    <a:pt x="164" y="160"/>
                  </a:lnTo>
                  <a:lnTo>
                    <a:pt x="140" y="178"/>
                  </a:lnTo>
                  <a:lnTo>
                    <a:pt x="118" y="194"/>
                  </a:lnTo>
                  <a:lnTo>
                    <a:pt x="98" y="212"/>
                  </a:lnTo>
                  <a:lnTo>
                    <a:pt x="82" y="232"/>
                  </a:lnTo>
                  <a:lnTo>
                    <a:pt x="66" y="250"/>
                  </a:lnTo>
                  <a:lnTo>
                    <a:pt x="54" y="268"/>
                  </a:lnTo>
                  <a:lnTo>
                    <a:pt x="42" y="286"/>
                  </a:lnTo>
                  <a:lnTo>
                    <a:pt x="32" y="304"/>
                  </a:lnTo>
                  <a:lnTo>
                    <a:pt x="18" y="334"/>
                  </a:lnTo>
                  <a:lnTo>
                    <a:pt x="10" y="360"/>
                  </a:lnTo>
                  <a:lnTo>
                    <a:pt x="4" y="382"/>
                  </a:lnTo>
                  <a:lnTo>
                    <a:pt x="2" y="404"/>
                  </a:lnTo>
                  <a:lnTo>
                    <a:pt x="0" y="426"/>
                  </a:lnTo>
                  <a:lnTo>
                    <a:pt x="0" y="446"/>
                  </a:lnTo>
                  <a:lnTo>
                    <a:pt x="2" y="464"/>
                  </a:lnTo>
                  <a:lnTo>
                    <a:pt x="6" y="482"/>
                  </a:lnTo>
                  <a:lnTo>
                    <a:pt x="10" y="500"/>
                  </a:lnTo>
                  <a:lnTo>
                    <a:pt x="16" y="516"/>
                  </a:lnTo>
                  <a:lnTo>
                    <a:pt x="22" y="532"/>
                  </a:lnTo>
                  <a:lnTo>
                    <a:pt x="36" y="562"/>
                  </a:lnTo>
                  <a:lnTo>
                    <a:pt x="54" y="588"/>
                  </a:lnTo>
                  <a:lnTo>
                    <a:pt x="74" y="610"/>
                  </a:lnTo>
                  <a:lnTo>
                    <a:pt x="94" y="632"/>
                  </a:lnTo>
                  <a:lnTo>
                    <a:pt x="116" y="648"/>
                  </a:lnTo>
                  <a:lnTo>
                    <a:pt x="136" y="664"/>
                  </a:lnTo>
                  <a:lnTo>
                    <a:pt x="156" y="676"/>
                  </a:lnTo>
                  <a:lnTo>
                    <a:pt x="174" y="686"/>
                  </a:lnTo>
                  <a:lnTo>
                    <a:pt x="202" y="698"/>
                  </a:lnTo>
                  <a:lnTo>
                    <a:pt x="212" y="702"/>
                  </a:lnTo>
                  <a:lnTo>
                    <a:pt x="194" y="684"/>
                  </a:lnTo>
                  <a:lnTo>
                    <a:pt x="180" y="666"/>
                  </a:lnTo>
                  <a:lnTo>
                    <a:pt x="170" y="648"/>
                  </a:lnTo>
                  <a:lnTo>
                    <a:pt x="162" y="630"/>
                  </a:lnTo>
                  <a:lnTo>
                    <a:pt x="156" y="614"/>
                  </a:lnTo>
                  <a:lnTo>
                    <a:pt x="152" y="596"/>
                  </a:lnTo>
                  <a:lnTo>
                    <a:pt x="150" y="580"/>
                  </a:lnTo>
                  <a:lnTo>
                    <a:pt x="148" y="564"/>
                  </a:lnTo>
                  <a:lnTo>
                    <a:pt x="150" y="538"/>
                  </a:lnTo>
                  <a:lnTo>
                    <a:pt x="156" y="516"/>
                  </a:lnTo>
                  <a:lnTo>
                    <a:pt x="162" y="498"/>
                  </a:lnTo>
                  <a:lnTo>
                    <a:pt x="174" y="480"/>
                  </a:lnTo>
                  <a:lnTo>
                    <a:pt x="186" y="468"/>
                  </a:lnTo>
                  <a:lnTo>
                    <a:pt x="200" y="458"/>
                  </a:lnTo>
                  <a:lnTo>
                    <a:pt x="214" y="450"/>
                  </a:lnTo>
                  <a:lnTo>
                    <a:pt x="228" y="446"/>
                  </a:lnTo>
                  <a:lnTo>
                    <a:pt x="242" y="444"/>
                  </a:lnTo>
                  <a:lnTo>
                    <a:pt x="256" y="444"/>
                  </a:lnTo>
                  <a:lnTo>
                    <a:pt x="270" y="446"/>
                  </a:lnTo>
                  <a:lnTo>
                    <a:pt x="296" y="454"/>
                  </a:lnTo>
                  <a:lnTo>
                    <a:pt x="316" y="462"/>
                  </a:lnTo>
                  <a:lnTo>
                    <a:pt x="330" y="470"/>
                  </a:lnTo>
                  <a:lnTo>
                    <a:pt x="336" y="474"/>
                  </a:lnTo>
                  <a:lnTo>
                    <a:pt x="342" y="470"/>
                  </a:lnTo>
                  <a:lnTo>
                    <a:pt x="358" y="462"/>
                  </a:lnTo>
                  <a:lnTo>
                    <a:pt x="378" y="454"/>
                  </a:lnTo>
                  <a:lnTo>
                    <a:pt x="402" y="446"/>
                  </a:lnTo>
                  <a:lnTo>
                    <a:pt x="416" y="444"/>
                  </a:lnTo>
                  <a:lnTo>
                    <a:pt x="430" y="444"/>
                  </a:lnTo>
                  <a:lnTo>
                    <a:pt x="444" y="446"/>
                  </a:lnTo>
                  <a:lnTo>
                    <a:pt x="458" y="450"/>
                  </a:lnTo>
                  <a:lnTo>
                    <a:pt x="472" y="458"/>
                  </a:lnTo>
                  <a:lnTo>
                    <a:pt x="486" y="468"/>
                  </a:lnTo>
                  <a:lnTo>
                    <a:pt x="498" y="480"/>
                  </a:lnTo>
                  <a:lnTo>
                    <a:pt x="510" y="498"/>
                  </a:lnTo>
                  <a:lnTo>
                    <a:pt x="516" y="516"/>
                  </a:lnTo>
                  <a:lnTo>
                    <a:pt x="522" y="538"/>
                  </a:lnTo>
                  <a:lnTo>
                    <a:pt x="524" y="564"/>
                  </a:lnTo>
                  <a:lnTo>
                    <a:pt x="522" y="580"/>
                  </a:lnTo>
                  <a:lnTo>
                    <a:pt x="520" y="596"/>
                  </a:lnTo>
                  <a:lnTo>
                    <a:pt x="516" y="614"/>
                  </a:lnTo>
                  <a:lnTo>
                    <a:pt x="510" y="630"/>
                  </a:lnTo>
                  <a:lnTo>
                    <a:pt x="502" y="648"/>
                  </a:lnTo>
                  <a:lnTo>
                    <a:pt x="492" y="666"/>
                  </a:lnTo>
                  <a:lnTo>
                    <a:pt x="478" y="684"/>
                  </a:lnTo>
                  <a:lnTo>
                    <a:pt x="460" y="702"/>
                  </a:lnTo>
                  <a:lnTo>
                    <a:pt x="470" y="698"/>
                  </a:lnTo>
                  <a:lnTo>
                    <a:pt x="498" y="686"/>
                  </a:lnTo>
                  <a:lnTo>
                    <a:pt x="516" y="676"/>
                  </a:lnTo>
                  <a:lnTo>
                    <a:pt x="536" y="664"/>
                  </a:lnTo>
                  <a:lnTo>
                    <a:pt x="556" y="648"/>
                  </a:lnTo>
                  <a:lnTo>
                    <a:pt x="578" y="632"/>
                  </a:lnTo>
                  <a:lnTo>
                    <a:pt x="598" y="610"/>
                  </a:lnTo>
                  <a:lnTo>
                    <a:pt x="618" y="588"/>
                  </a:lnTo>
                  <a:lnTo>
                    <a:pt x="636" y="562"/>
                  </a:lnTo>
                  <a:lnTo>
                    <a:pt x="650" y="532"/>
                  </a:lnTo>
                  <a:lnTo>
                    <a:pt x="656" y="516"/>
                  </a:lnTo>
                  <a:lnTo>
                    <a:pt x="662" y="500"/>
                  </a:lnTo>
                  <a:lnTo>
                    <a:pt x="666" y="482"/>
                  </a:lnTo>
                  <a:lnTo>
                    <a:pt x="670" y="464"/>
                  </a:lnTo>
                  <a:lnTo>
                    <a:pt x="672" y="446"/>
                  </a:lnTo>
                  <a:lnTo>
                    <a:pt x="672" y="426"/>
                  </a:lnTo>
                  <a:lnTo>
                    <a:pt x="670" y="404"/>
                  </a:lnTo>
                  <a:lnTo>
                    <a:pt x="668" y="382"/>
                  </a:lnTo>
                  <a:close/>
                </a:path>
              </a:pathLst>
            </a:custGeom>
            <a:solidFill>
              <a:srgbClr val="F2EB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39"/>
            <p:cNvSpPr/>
            <p:nvPr/>
          </p:nvSpPr>
          <p:spPr>
            <a:xfrm>
              <a:off x="4060825" y="3324225"/>
              <a:ext cx="111125" cy="165100"/>
            </a:xfrm>
            <a:custGeom>
              <a:avLst/>
              <a:gdLst/>
              <a:ahLst/>
              <a:cxnLst/>
              <a:rect l="l" t="t" r="r" b="b"/>
              <a:pathLst>
                <a:path w="70" h="104" extrusionOk="0">
                  <a:moveTo>
                    <a:pt x="48" y="8"/>
                  </a:moveTo>
                  <a:lnTo>
                    <a:pt x="48" y="8"/>
                  </a:lnTo>
                  <a:lnTo>
                    <a:pt x="48" y="6"/>
                  </a:lnTo>
                  <a:lnTo>
                    <a:pt x="48" y="4"/>
                  </a:lnTo>
                  <a:lnTo>
                    <a:pt x="48" y="2"/>
                  </a:lnTo>
                  <a:lnTo>
                    <a:pt x="48" y="0"/>
                  </a:lnTo>
                  <a:lnTo>
                    <a:pt x="38" y="2"/>
                  </a:lnTo>
                  <a:lnTo>
                    <a:pt x="30" y="6"/>
                  </a:lnTo>
                  <a:lnTo>
                    <a:pt x="22" y="12"/>
                  </a:lnTo>
                  <a:lnTo>
                    <a:pt x="14" y="18"/>
                  </a:lnTo>
                  <a:lnTo>
                    <a:pt x="8" y="24"/>
                  </a:lnTo>
                  <a:lnTo>
                    <a:pt x="4" y="34"/>
                  </a:lnTo>
                  <a:lnTo>
                    <a:pt x="2" y="42"/>
                  </a:lnTo>
                  <a:lnTo>
                    <a:pt x="0" y="52"/>
                  </a:lnTo>
                  <a:lnTo>
                    <a:pt x="2" y="62"/>
                  </a:lnTo>
                  <a:lnTo>
                    <a:pt x="4" y="72"/>
                  </a:lnTo>
                  <a:lnTo>
                    <a:pt x="10" y="80"/>
                  </a:lnTo>
                  <a:lnTo>
                    <a:pt x="16" y="88"/>
                  </a:lnTo>
                  <a:lnTo>
                    <a:pt x="24" y="94"/>
                  </a:lnTo>
                  <a:lnTo>
                    <a:pt x="34" y="100"/>
                  </a:lnTo>
                  <a:lnTo>
                    <a:pt x="44" y="102"/>
                  </a:lnTo>
                  <a:lnTo>
                    <a:pt x="56" y="104"/>
                  </a:lnTo>
                  <a:lnTo>
                    <a:pt x="58" y="104"/>
                  </a:lnTo>
                  <a:lnTo>
                    <a:pt x="62" y="102"/>
                  </a:lnTo>
                  <a:lnTo>
                    <a:pt x="66" y="102"/>
                  </a:lnTo>
                  <a:lnTo>
                    <a:pt x="70" y="102"/>
                  </a:lnTo>
                  <a:lnTo>
                    <a:pt x="60" y="82"/>
                  </a:lnTo>
                  <a:lnTo>
                    <a:pt x="54" y="58"/>
                  </a:lnTo>
                  <a:lnTo>
                    <a:pt x="50" y="34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39"/>
            <p:cNvSpPr/>
            <p:nvPr/>
          </p:nvSpPr>
          <p:spPr>
            <a:xfrm>
              <a:off x="4978400" y="3324225"/>
              <a:ext cx="107950" cy="165100"/>
            </a:xfrm>
            <a:custGeom>
              <a:avLst/>
              <a:gdLst/>
              <a:ahLst/>
              <a:cxnLst/>
              <a:rect l="l" t="t" r="r" b="b"/>
              <a:pathLst>
                <a:path w="68" h="104" extrusionOk="0">
                  <a:moveTo>
                    <a:pt x="20" y="8"/>
                  </a:moveTo>
                  <a:lnTo>
                    <a:pt x="20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30" y="2"/>
                  </a:lnTo>
                  <a:lnTo>
                    <a:pt x="38" y="6"/>
                  </a:lnTo>
                  <a:lnTo>
                    <a:pt x="48" y="12"/>
                  </a:lnTo>
                  <a:lnTo>
                    <a:pt x="54" y="18"/>
                  </a:lnTo>
                  <a:lnTo>
                    <a:pt x="60" y="24"/>
                  </a:lnTo>
                  <a:lnTo>
                    <a:pt x="64" y="34"/>
                  </a:lnTo>
                  <a:lnTo>
                    <a:pt x="68" y="42"/>
                  </a:lnTo>
                  <a:lnTo>
                    <a:pt x="68" y="52"/>
                  </a:lnTo>
                  <a:lnTo>
                    <a:pt x="68" y="62"/>
                  </a:lnTo>
                  <a:lnTo>
                    <a:pt x="64" y="72"/>
                  </a:lnTo>
                  <a:lnTo>
                    <a:pt x="58" y="80"/>
                  </a:lnTo>
                  <a:lnTo>
                    <a:pt x="52" y="88"/>
                  </a:lnTo>
                  <a:lnTo>
                    <a:pt x="44" y="94"/>
                  </a:lnTo>
                  <a:lnTo>
                    <a:pt x="34" y="100"/>
                  </a:lnTo>
                  <a:lnTo>
                    <a:pt x="24" y="102"/>
                  </a:lnTo>
                  <a:lnTo>
                    <a:pt x="14" y="104"/>
                  </a:lnTo>
                  <a:lnTo>
                    <a:pt x="10" y="104"/>
                  </a:lnTo>
                  <a:lnTo>
                    <a:pt x="6" y="102"/>
                  </a:lnTo>
                  <a:lnTo>
                    <a:pt x="2" y="102"/>
                  </a:lnTo>
                  <a:lnTo>
                    <a:pt x="0" y="102"/>
                  </a:lnTo>
                  <a:lnTo>
                    <a:pt x="8" y="82"/>
                  </a:lnTo>
                  <a:lnTo>
                    <a:pt x="14" y="58"/>
                  </a:lnTo>
                  <a:lnTo>
                    <a:pt x="18" y="34"/>
                  </a:lnTo>
                  <a:lnTo>
                    <a:pt x="20" y="8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39"/>
            <p:cNvSpPr/>
            <p:nvPr/>
          </p:nvSpPr>
          <p:spPr>
            <a:xfrm>
              <a:off x="4270375" y="3454400"/>
              <a:ext cx="165100" cy="161925"/>
            </a:xfrm>
            <a:custGeom>
              <a:avLst/>
              <a:gdLst/>
              <a:ahLst/>
              <a:cxnLst/>
              <a:rect l="l" t="t" r="r" b="b"/>
              <a:pathLst>
                <a:path w="104" h="102" extrusionOk="0">
                  <a:moveTo>
                    <a:pt x="4" y="0"/>
                  </a:moveTo>
                  <a:lnTo>
                    <a:pt x="4" y="0"/>
                  </a:lnTo>
                  <a:lnTo>
                    <a:pt x="6" y="12"/>
                  </a:lnTo>
                  <a:lnTo>
                    <a:pt x="10" y="22"/>
                  </a:lnTo>
                  <a:lnTo>
                    <a:pt x="16" y="34"/>
                  </a:lnTo>
                  <a:lnTo>
                    <a:pt x="26" y="46"/>
                  </a:lnTo>
                  <a:lnTo>
                    <a:pt x="40" y="56"/>
                  </a:lnTo>
                  <a:lnTo>
                    <a:pt x="48" y="60"/>
                  </a:lnTo>
                  <a:lnTo>
                    <a:pt x="58" y="62"/>
                  </a:lnTo>
                  <a:lnTo>
                    <a:pt x="68" y="64"/>
                  </a:lnTo>
                  <a:lnTo>
                    <a:pt x="80" y="64"/>
                  </a:lnTo>
                  <a:lnTo>
                    <a:pt x="76" y="66"/>
                  </a:lnTo>
                  <a:lnTo>
                    <a:pt x="66" y="68"/>
                  </a:lnTo>
                  <a:lnTo>
                    <a:pt x="52" y="68"/>
                  </a:lnTo>
                  <a:lnTo>
                    <a:pt x="44" y="68"/>
                  </a:lnTo>
                  <a:lnTo>
                    <a:pt x="36" y="66"/>
                  </a:lnTo>
                  <a:lnTo>
                    <a:pt x="40" y="68"/>
                  </a:lnTo>
                  <a:lnTo>
                    <a:pt x="50" y="72"/>
                  </a:lnTo>
                  <a:lnTo>
                    <a:pt x="58" y="74"/>
                  </a:lnTo>
                  <a:lnTo>
                    <a:pt x="68" y="76"/>
                  </a:lnTo>
                  <a:lnTo>
                    <a:pt x="78" y="74"/>
                  </a:lnTo>
                  <a:lnTo>
                    <a:pt x="90" y="70"/>
                  </a:lnTo>
                  <a:lnTo>
                    <a:pt x="88" y="74"/>
                  </a:lnTo>
                  <a:lnTo>
                    <a:pt x="78" y="78"/>
                  </a:lnTo>
                  <a:lnTo>
                    <a:pt x="64" y="84"/>
                  </a:lnTo>
                  <a:lnTo>
                    <a:pt x="56" y="86"/>
                  </a:lnTo>
                  <a:lnTo>
                    <a:pt x="48" y="86"/>
                  </a:lnTo>
                  <a:lnTo>
                    <a:pt x="54" y="88"/>
                  </a:lnTo>
                  <a:lnTo>
                    <a:pt x="68" y="88"/>
                  </a:lnTo>
                  <a:lnTo>
                    <a:pt x="76" y="88"/>
                  </a:lnTo>
                  <a:lnTo>
                    <a:pt x="86" y="86"/>
                  </a:lnTo>
                  <a:lnTo>
                    <a:pt x="96" y="82"/>
                  </a:lnTo>
                  <a:lnTo>
                    <a:pt x="104" y="74"/>
                  </a:lnTo>
                  <a:lnTo>
                    <a:pt x="98" y="82"/>
                  </a:lnTo>
                  <a:lnTo>
                    <a:pt x="90" y="88"/>
                  </a:lnTo>
                  <a:lnTo>
                    <a:pt x="80" y="94"/>
                  </a:lnTo>
                  <a:lnTo>
                    <a:pt x="66" y="100"/>
                  </a:lnTo>
                  <a:lnTo>
                    <a:pt x="50" y="102"/>
                  </a:lnTo>
                  <a:lnTo>
                    <a:pt x="40" y="102"/>
                  </a:lnTo>
                  <a:lnTo>
                    <a:pt x="30" y="100"/>
                  </a:lnTo>
                  <a:lnTo>
                    <a:pt x="20" y="98"/>
                  </a:lnTo>
                  <a:lnTo>
                    <a:pt x="8" y="92"/>
                  </a:lnTo>
                  <a:lnTo>
                    <a:pt x="6" y="82"/>
                  </a:lnTo>
                  <a:lnTo>
                    <a:pt x="2" y="60"/>
                  </a:lnTo>
                  <a:lnTo>
                    <a:pt x="0" y="30"/>
                  </a:lnTo>
                  <a:lnTo>
                    <a:pt x="0" y="1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2EB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39"/>
            <p:cNvSpPr/>
            <p:nvPr/>
          </p:nvSpPr>
          <p:spPr>
            <a:xfrm>
              <a:off x="4708525" y="3454400"/>
              <a:ext cx="165100" cy="161925"/>
            </a:xfrm>
            <a:custGeom>
              <a:avLst/>
              <a:gdLst/>
              <a:ahLst/>
              <a:cxnLst/>
              <a:rect l="l" t="t" r="r" b="b"/>
              <a:pathLst>
                <a:path w="104" h="102" extrusionOk="0">
                  <a:moveTo>
                    <a:pt x="100" y="0"/>
                  </a:moveTo>
                  <a:lnTo>
                    <a:pt x="100" y="0"/>
                  </a:lnTo>
                  <a:lnTo>
                    <a:pt x="98" y="12"/>
                  </a:lnTo>
                  <a:lnTo>
                    <a:pt x="94" y="22"/>
                  </a:lnTo>
                  <a:lnTo>
                    <a:pt x="88" y="34"/>
                  </a:lnTo>
                  <a:lnTo>
                    <a:pt x="78" y="46"/>
                  </a:lnTo>
                  <a:lnTo>
                    <a:pt x="64" y="56"/>
                  </a:lnTo>
                  <a:lnTo>
                    <a:pt x="56" y="60"/>
                  </a:lnTo>
                  <a:lnTo>
                    <a:pt x="46" y="62"/>
                  </a:lnTo>
                  <a:lnTo>
                    <a:pt x="36" y="64"/>
                  </a:lnTo>
                  <a:lnTo>
                    <a:pt x="24" y="64"/>
                  </a:lnTo>
                  <a:lnTo>
                    <a:pt x="28" y="66"/>
                  </a:lnTo>
                  <a:lnTo>
                    <a:pt x="38" y="68"/>
                  </a:lnTo>
                  <a:lnTo>
                    <a:pt x="52" y="68"/>
                  </a:lnTo>
                  <a:lnTo>
                    <a:pt x="60" y="68"/>
                  </a:lnTo>
                  <a:lnTo>
                    <a:pt x="66" y="66"/>
                  </a:lnTo>
                  <a:lnTo>
                    <a:pt x="62" y="68"/>
                  </a:lnTo>
                  <a:lnTo>
                    <a:pt x="52" y="72"/>
                  </a:lnTo>
                  <a:lnTo>
                    <a:pt x="46" y="74"/>
                  </a:lnTo>
                  <a:lnTo>
                    <a:pt x="36" y="76"/>
                  </a:lnTo>
                  <a:lnTo>
                    <a:pt x="26" y="74"/>
                  </a:lnTo>
                  <a:lnTo>
                    <a:pt x="14" y="70"/>
                  </a:lnTo>
                  <a:lnTo>
                    <a:pt x="16" y="74"/>
                  </a:lnTo>
                  <a:lnTo>
                    <a:pt x="26" y="78"/>
                  </a:lnTo>
                  <a:lnTo>
                    <a:pt x="38" y="84"/>
                  </a:lnTo>
                  <a:lnTo>
                    <a:pt x="46" y="86"/>
                  </a:lnTo>
                  <a:lnTo>
                    <a:pt x="56" y="86"/>
                  </a:lnTo>
                  <a:lnTo>
                    <a:pt x="50" y="88"/>
                  </a:lnTo>
                  <a:lnTo>
                    <a:pt x="36" y="88"/>
                  </a:lnTo>
                  <a:lnTo>
                    <a:pt x="26" y="88"/>
                  </a:lnTo>
                  <a:lnTo>
                    <a:pt x="18" y="86"/>
                  </a:lnTo>
                  <a:lnTo>
                    <a:pt x="8" y="82"/>
                  </a:lnTo>
                  <a:lnTo>
                    <a:pt x="0" y="74"/>
                  </a:lnTo>
                  <a:lnTo>
                    <a:pt x="6" y="82"/>
                  </a:lnTo>
                  <a:lnTo>
                    <a:pt x="14" y="88"/>
                  </a:lnTo>
                  <a:lnTo>
                    <a:pt x="24" y="94"/>
                  </a:lnTo>
                  <a:lnTo>
                    <a:pt x="36" y="100"/>
                  </a:lnTo>
                  <a:lnTo>
                    <a:pt x="54" y="102"/>
                  </a:lnTo>
                  <a:lnTo>
                    <a:pt x="62" y="102"/>
                  </a:lnTo>
                  <a:lnTo>
                    <a:pt x="72" y="100"/>
                  </a:lnTo>
                  <a:lnTo>
                    <a:pt x="84" y="98"/>
                  </a:lnTo>
                  <a:lnTo>
                    <a:pt x="96" y="92"/>
                  </a:lnTo>
                  <a:lnTo>
                    <a:pt x="98" y="82"/>
                  </a:lnTo>
                  <a:lnTo>
                    <a:pt x="102" y="60"/>
                  </a:lnTo>
                  <a:lnTo>
                    <a:pt x="104" y="30"/>
                  </a:lnTo>
                  <a:lnTo>
                    <a:pt x="104" y="14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2EB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39"/>
            <p:cNvSpPr/>
            <p:nvPr/>
          </p:nvSpPr>
          <p:spPr>
            <a:xfrm>
              <a:off x="4403725" y="3302000"/>
              <a:ext cx="339725" cy="41275"/>
            </a:xfrm>
            <a:custGeom>
              <a:avLst/>
              <a:gdLst/>
              <a:ahLst/>
              <a:cxnLst/>
              <a:rect l="l" t="t" r="r" b="b"/>
              <a:pathLst>
                <a:path w="214" h="26" extrusionOk="0">
                  <a:moveTo>
                    <a:pt x="2" y="2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0" y="12"/>
                  </a:lnTo>
                  <a:lnTo>
                    <a:pt x="42" y="18"/>
                  </a:lnTo>
                  <a:lnTo>
                    <a:pt x="70" y="24"/>
                  </a:lnTo>
                  <a:lnTo>
                    <a:pt x="102" y="26"/>
                  </a:lnTo>
                  <a:lnTo>
                    <a:pt x="120" y="26"/>
                  </a:lnTo>
                  <a:lnTo>
                    <a:pt x="138" y="24"/>
                  </a:lnTo>
                  <a:lnTo>
                    <a:pt x="156" y="22"/>
                  </a:lnTo>
                  <a:lnTo>
                    <a:pt x="176" y="18"/>
                  </a:lnTo>
                  <a:lnTo>
                    <a:pt x="194" y="12"/>
                  </a:lnTo>
                  <a:lnTo>
                    <a:pt x="214" y="4"/>
                  </a:lnTo>
                  <a:lnTo>
                    <a:pt x="214" y="2"/>
                  </a:lnTo>
                  <a:lnTo>
                    <a:pt x="212" y="2"/>
                  </a:lnTo>
                  <a:lnTo>
                    <a:pt x="212" y="0"/>
                  </a:lnTo>
                  <a:lnTo>
                    <a:pt x="194" y="8"/>
                  </a:lnTo>
                  <a:lnTo>
                    <a:pt x="174" y="14"/>
                  </a:lnTo>
                  <a:lnTo>
                    <a:pt x="156" y="18"/>
                  </a:lnTo>
                  <a:lnTo>
                    <a:pt x="136" y="20"/>
                  </a:lnTo>
                  <a:lnTo>
                    <a:pt x="118" y="22"/>
                  </a:lnTo>
                  <a:lnTo>
                    <a:pt x="102" y="22"/>
                  </a:lnTo>
                  <a:lnTo>
                    <a:pt x="70" y="18"/>
                  </a:lnTo>
                  <a:lnTo>
                    <a:pt x="42" y="14"/>
                  </a:lnTo>
                  <a:lnTo>
                    <a:pt x="20" y="8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2EBB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39"/>
            <p:cNvSpPr/>
            <p:nvPr/>
          </p:nvSpPr>
          <p:spPr>
            <a:xfrm>
              <a:off x="4403725" y="3327400"/>
              <a:ext cx="339725" cy="41275"/>
            </a:xfrm>
            <a:custGeom>
              <a:avLst/>
              <a:gdLst/>
              <a:ahLst/>
              <a:cxnLst/>
              <a:rect l="l" t="t" r="r" b="b"/>
              <a:pathLst>
                <a:path w="214" h="26" extrusionOk="0">
                  <a:moveTo>
                    <a:pt x="2" y="2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20" y="14"/>
                  </a:lnTo>
                  <a:lnTo>
                    <a:pt x="42" y="20"/>
                  </a:lnTo>
                  <a:lnTo>
                    <a:pt x="70" y="24"/>
                  </a:lnTo>
                  <a:lnTo>
                    <a:pt x="102" y="26"/>
                  </a:lnTo>
                  <a:lnTo>
                    <a:pt x="120" y="26"/>
                  </a:lnTo>
                  <a:lnTo>
                    <a:pt x="138" y="26"/>
                  </a:lnTo>
                  <a:lnTo>
                    <a:pt x="156" y="24"/>
                  </a:lnTo>
                  <a:lnTo>
                    <a:pt x="176" y="18"/>
                  </a:lnTo>
                  <a:lnTo>
                    <a:pt x="194" y="12"/>
                  </a:lnTo>
                  <a:lnTo>
                    <a:pt x="214" y="4"/>
                  </a:lnTo>
                  <a:lnTo>
                    <a:pt x="212" y="2"/>
                  </a:lnTo>
                  <a:lnTo>
                    <a:pt x="212" y="0"/>
                  </a:lnTo>
                  <a:lnTo>
                    <a:pt x="194" y="8"/>
                  </a:lnTo>
                  <a:lnTo>
                    <a:pt x="174" y="14"/>
                  </a:lnTo>
                  <a:lnTo>
                    <a:pt x="156" y="18"/>
                  </a:lnTo>
                  <a:lnTo>
                    <a:pt x="136" y="22"/>
                  </a:lnTo>
                  <a:lnTo>
                    <a:pt x="118" y="22"/>
                  </a:lnTo>
                  <a:lnTo>
                    <a:pt x="102" y="22"/>
                  </a:lnTo>
                  <a:lnTo>
                    <a:pt x="70" y="20"/>
                  </a:lnTo>
                  <a:lnTo>
                    <a:pt x="42" y="16"/>
                  </a:lnTo>
                  <a:lnTo>
                    <a:pt x="20" y="1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2EBB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84" name="Google Shape;2584;p39"/>
          <p:cNvGrpSpPr/>
          <p:nvPr/>
        </p:nvGrpSpPr>
        <p:grpSpPr>
          <a:xfrm>
            <a:off x="0" y="2286000"/>
            <a:ext cx="1828800" cy="1828800"/>
            <a:chOff x="0" y="2286000"/>
            <a:chExt cx="1828800" cy="1828800"/>
          </a:xfrm>
        </p:grpSpPr>
        <p:sp>
          <p:nvSpPr>
            <p:cNvPr id="2585" name="Google Shape;2585;p39"/>
            <p:cNvSpPr/>
            <p:nvPr/>
          </p:nvSpPr>
          <p:spPr>
            <a:xfrm>
              <a:off x="0" y="2286000"/>
              <a:ext cx="1828800" cy="182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39"/>
            <p:cNvSpPr/>
            <p:nvPr/>
          </p:nvSpPr>
          <p:spPr>
            <a:xfrm>
              <a:off x="685800" y="3603625"/>
              <a:ext cx="466725" cy="368300"/>
            </a:xfrm>
            <a:custGeom>
              <a:avLst/>
              <a:gdLst/>
              <a:ahLst/>
              <a:cxnLst/>
              <a:rect l="l" t="t" r="r" b="b"/>
              <a:pathLst>
                <a:path w="294" h="232" extrusionOk="0">
                  <a:moveTo>
                    <a:pt x="0" y="0"/>
                  </a:moveTo>
                  <a:lnTo>
                    <a:pt x="0" y="58"/>
                  </a:lnTo>
                  <a:lnTo>
                    <a:pt x="0" y="116"/>
                  </a:lnTo>
                  <a:lnTo>
                    <a:pt x="0" y="174"/>
                  </a:lnTo>
                  <a:lnTo>
                    <a:pt x="0" y="232"/>
                  </a:lnTo>
                  <a:lnTo>
                    <a:pt x="22" y="232"/>
                  </a:lnTo>
                  <a:lnTo>
                    <a:pt x="44" y="232"/>
                  </a:lnTo>
                  <a:lnTo>
                    <a:pt x="66" y="232"/>
                  </a:lnTo>
                  <a:lnTo>
                    <a:pt x="88" y="232"/>
                  </a:lnTo>
                  <a:lnTo>
                    <a:pt x="88" y="194"/>
                  </a:lnTo>
                  <a:lnTo>
                    <a:pt x="88" y="154"/>
                  </a:lnTo>
                  <a:lnTo>
                    <a:pt x="88" y="116"/>
                  </a:lnTo>
                  <a:lnTo>
                    <a:pt x="88" y="78"/>
                  </a:lnTo>
                  <a:lnTo>
                    <a:pt x="90" y="66"/>
                  </a:lnTo>
                  <a:lnTo>
                    <a:pt x="92" y="54"/>
                  </a:lnTo>
                  <a:lnTo>
                    <a:pt x="98" y="44"/>
                  </a:lnTo>
                  <a:lnTo>
                    <a:pt x="106" y="34"/>
                  </a:lnTo>
                  <a:lnTo>
                    <a:pt x="114" y="28"/>
                  </a:lnTo>
                  <a:lnTo>
                    <a:pt x="126" y="22"/>
                  </a:lnTo>
                  <a:lnTo>
                    <a:pt x="136" y="18"/>
                  </a:lnTo>
                  <a:lnTo>
                    <a:pt x="148" y="18"/>
                  </a:lnTo>
                  <a:lnTo>
                    <a:pt x="162" y="18"/>
                  </a:lnTo>
                  <a:lnTo>
                    <a:pt x="172" y="22"/>
                  </a:lnTo>
                  <a:lnTo>
                    <a:pt x="182" y="28"/>
                  </a:lnTo>
                  <a:lnTo>
                    <a:pt x="192" y="34"/>
                  </a:lnTo>
                  <a:lnTo>
                    <a:pt x="200" y="44"/>
                  </a:lnTo>
                  <a:lnTo>
                    <a:pt x="204" y="54"/>
                  </a:lnTo>
                  <a:lnTo>
                    <a:pt x="208" y="66"/>
                  </a:lnTo>
                  <a:lnTo>
                    <a:pt x="210" y="78"/>
                  </a:lnTo>
                  <a:lnTo>
                    <a:pt x="210" y="116"/>
                  </a:lnTo>
                  <a:lnTo>
                    <a:pt x="210" y="154"/>
                  </a:lnTo>
                  <a:lnTo>
                    <a:pt x="210" y="194"/>
                  </a:lnTo>
                  <a:lnTo>
                    <a:pt x="210" y="232"/>
                  </a:lnTo>
                  <a:lnTo>
                    <a:pt x="230" y="232"/>
                  </a:lnTo>
                  <a:lnTo>
                    <a:pt x="252" y="232"/>
                  </a:lnTo>
                  <a:lnTo>
                    <a:pt x="272" y="232"/>
                  </a:lnTo>
                  <a:lnTo>
                    <a:pt x="294" y="232"/>
                  </a:lnTo>
                  <a:lnTo>
                    <a:pt x="294" y="174"/>
                  </a:lnTo>
                  <a:lnTo>
                    <a:pt x="294" y="116"/>
                  </a:lnTo>
                  <a:lnTo>
                    <a:pt x="294" y="58"/>
                  </a:lnTo>
                  <a:lnTo>
                    <a:pt x="294" y="0"/>
                  </a:lnTo>
                  <a:lnTo>
                    <a:pt x="220" y="0"/>
                  </a:lnTo>
                  <a:lnTo>
                    <a:pt x="146" y="0"/>
                  </a:lnTo>
                  <a:lnTo>
                    <a:pt x="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39"/>
            <p:cNvSpPr/>
            <p:nvPr/>
          </p:nvSpPr>
          <p:spPr>
            <a:xfrm>
              <a:off x="371475" y="2854325"/>
              <a:ext cx="273050" cy="387350"/>
            </a:xfrm>
            <a:custGeom>
              <a:avLst/>
              <a:gdLst/>
              <a:ahLst/>
              <a:cxnLst/>
              <a:rect l="l" t="t" r="r" b="b"/>
              <a:pathLst>
                <a:path w="172" h="244" extrusionOk="0">
                  <a:moveTo>
                    <a:pt x="172" y="208"/>
                  </a:moveTo>
                  <a:lnTo>
                    <a:pt x="172" y="208"/>
                  </a:lnTo>
                  <a:lnTo>
                    <a:pt x="142" y="190"/>
                  </a:lnTo>
                  <a:lnTo>
                    <a:pt x="128" y="180"/>
                  </a:lnTo>
                  <a:lnTo>
                    <a:pt x="112" y="168"/>
                  </a:lnTo>
                  <a:lnTo>
                    <a:pt x="98" y="152"/>
                  </a:lnTo>
                  <a:lnTo>
                    <a:pt x="84" y="132"/>
                  </a:lnTo>
                  <a:lnTo>
                    <a:pt x="74" y="108"/>
                  </a:lnTo>
                  <a:lnTo>
                    <a:pt x="68" y="80"/>
                  </a:lnTo>
                  <a:lnTo>
                    <a:pt x="70" y="80"/>
                  </a:lnTo>
                  <a:lnTo>
                    <a:pt x="74" y="80"/>
                  </a:lnTo>
                  <a:lnTo>
                    <a:pt x="78" y="80"/>
                  </a:lnTo>
                  <a:lnTo>
                    <a:pt x="80" y="80"/>
                  </a:lnTo>
                  <a:lnTo>
                    <a:pt x="90" y="78"/>
                  </a:lnTo>
                  <a:lnTo>
                    <a:pt x="96" y="76"/>
                  </a:lnTo>
                  <a:lnTo>
                    <a:pt x="102" y="70"/>
                  </a:lnTo>
                  <a:lnTo>
                    <a:pt x="104" y="64"/>
                  </a:lnTo>
                  <a:lnTo>
                    <a:pt x="102" y="56"/>
                  </a:lnTo>
                  <a:lnTo>
                    <a:pt x="96" y="52"/>
                  </a:lnTo>
                  <a:lnTo>
                    <a:pt x="90" y="48"/>
                  </a:lnTo>
                  <a:lnTo>
                    <a:pt x="80" y="46"/>
                  </a:lnTo>
                  <a:lnTo>
                    <a:pt x="78" y="46"/>
                  </a:lnTo>
                  <a:lnTo>
                    <a:pt x="76" y="46"/>
                  </a:lnTo>
                  <a:lnTo>
                    <a:pt x="76" y="44"/>
                  </a:lnTo>
                  <a:lnTo>
                    <a:pt x="76" y="40"/>
                  </a:lnTo>
                  <a:lnTo>
                    <a:pt x="76" y="38"/>
                  </a:lnTo>
                  <a:lnTo>
                    <a:pt x="74" y="32"/>
                  </a:lnTo>
                  <a:lnTo>
                    <a:pt x="72" y="26"/>
                  </a:lnTo>
                  <a:lnTo>
                    <a:pt x="66" y="14"/>
                  </a:lnTo>
                  <a:lnTo>
                    <a:pt x="60" y="8"/>
                  </a:lnTo>
                  <a:lnTo>
                    <a:pt x="54" y="4"/>
                  </a:lnTo>
                  <a:lnTo>
                    <a:pt x="46" y="2"/>
                  </a:lnTo>
                  <a:lnTo>
                    <a:pt x="40" y="0"/>
                  </a:lnTo>
                  <a:lnTo>
                    <a:pt x="30" y="2"/>
                  </a:lnTo>
                  <a:lnTo>
                    <a:pt x="22" y="4"/>
                  </a:lnTo>
                  <a:lnTo>
                    <a:pt x="16" y="10"/>
                  </a:lnTo>
                  <a:lnTo>
                    <a:pt x="10" y="16"/>
                  </a:lnTo>
                  <a:lnTo>
                    <a:pt x="6" y="22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62"/>
                  </a:lnTo>
                  <a:lnTo>
                    <a:pt x="2" y="80"/>
                  </a:lnTo>
                  <a:lnTo>
                    <a:pt x="4" y="98"/>
                  </a:lnTo>
                  <a:lnTo>
                    <a:pt x="8" y="116"/>
                  </a:lnTo>
                  <a:lnTo>
                    <a:pt x="20" y="146"/>
                  </a:lnTo>
                  <a:lnTo>
                    <a:pt x="34" y="172"/>
                  </a:lnTo>
                  <a:lnTo>
                    <a:pt x="50" y="196"/>
                  </a:lnTo>
                  <a:lnTo>
                    <a:pt x="68" y="214"/>
                  </a:lnTo>
                  <a:lnTo>
                    <a:pt x="86" y="232"/>
                  </a:lnTo>
                  <a:lnTo>
                    <a:pt x="106" y="244"/>
                  </a:lnTo>
                  <a:lnTo>
                    <a:pt x="122" y="236"/>
                  </a:lnTo>
                  <a:lnTo>
                    <a:pt x="138" y="226"/>
                  </a:lnTo>
                  <a:lnTo>
                    <a:pt x="156" y="216"/>
                  </a:lnTo>
                  <a:lnTo>
                    <a:pt x="172" y="208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39"/>
            <p:cNvSpPr/>
            <p:nvPr/>
          </p:nvSpPr>
          <p:spPr>
            <a:xfrm>
              <a:off x="368300" y="2851150"/>
              <a:ext cx="282575" cy="393700"/>
            </a:xfrm>
            <a:custGeom>
              <a:avLst/>
              <a:gdLst/>
              <a:ahLst/>
              <a:cxnLst/>
              <a:rect l="l" t="t" r="r" b="b"/>
              <a:pathLst>
                <a:path w="178" h="248" extrusionOk="0">
                  <a:moveTo>
                    <a:pt x="0" y="44"/>
                  </a:moveTo>
                  <a:lnTo>
                    <a:pt x="0" y="44"/>
                  </a:lnTo>
                  <a:lnTo>
                    <a:pt x="0" y="64"/>
                  </a:lnTo>
                  <a:lnTo>
                    <a:pt x="2" y="84"/>
                  </a:lnTo>
                  <a:lnTo>
                    <a:pt x="6" y="102"/>
                  </a:lnTo>
                  <a:lnTo>
                    <a:pt x="10" y="118"/>
                  </a:lnTo>
                  <a:lnTo>
                    <a:pt x="14" y="134"/>
                  </a:lnTo>
                  <a:lnTo>
                    <a:pt x="20" y="150"/>
                  </a:lnTo>
                  <a:lnTo>
                    <a:pt x="34" y="176"/>
                  </a:lnTo>
                  <a:lnTo>
                    <a:pt x="52" y="200"/>
                  </a:lnTo>
                  <a:lnTo>
                    <a:pt x="70" y="218"/>
                  </a:lnTo>
                  <a:lnTo>
                    <a:pt x="88" y="234"/>
                  </a:lnTo>
                  <a:lnTo>
                    <a:pt x="106" y="248"/>
                  </a:lnTo>
                  <a:lnTo>
                    <a:pt x="108" y="248"/>
                  </a:lnTo>
                  <a:lnTo>
                    <a:pt x="126" y="238"/>
                  </a:lnTo>
                  <a:lnTo>
                    <a:pt x="142" y="228"/>
                  </a:lnTo>
                  <a:lnTo>
                    <a:pt x="160" y="218"/>
                  </a:lnTo>
                  <a:lnTo>
                    <a:pt x="178" y="210"/>
                  </a:lnTo>
                  <a:lnTo>
                    <a:pt x="176" y="208"/>
                  </a:lnTo>
                  <a:lnTo>
                    <a:pt x="174" y="208"/>
                  </a:lnTo>
                  <a:lnTo>
                    <a:pt x="174" y="206"/>
                  </a:lnTo>
                  <a:lnTo>
                    <a:pt x="172" y="206"/>
                  </a:lnTo>
                  <a:lnTo>
                    <a:pt x="144" y="190"/>
                  </a:lnTo>
                  <a:lnTo>
                    <a:pt x="128" y="180"/>
                  </a:lnTo>
                  <a:lnTo>
                    <a:pt x="114" y="166"/>
                  </a:lnTo>
                  <a:lnTo>
                    <a:pt x="100" y="152"/>
                  </a:lnTo>
                  <a:lnTo>
                    <a:pt x="88" y="132"/>
                  </a:lnTo>
                  <a:lnTo>
                    <a:pt x="78" y="110"/>
                  </a:lnTo>
                  <a:lnTo>
                    <a:pt x="72" y="84"/>
                  </a:lnTo>
                  <a:lnTo>
                    <a:pt x="74" y="84"/>
                  </a:lnTo>
                  <a:lnTo>
                    <a:pt x="78" y="84"/>
                  </a:lnTo>
                  <a:lnTo>
                    <a:pt x="82" y="84"/>
                  </a:lnTo>
                  <a:lnTo>
                    <a:pt x="92" y="82"/>
                  </a:lnTo>
                  <a:lnTo>
                    <a:pt x="100" y="78"/>
                  </a:lnTo>
                  <a:lnTo>
                    <a:pt x="106" y="72"/>
                  </a:lnTo>
                  <a:lnTo>
                    <a:pt x="108" y="66"/>
                  </a:lnTo>
                  <a:lnTo>
                    <a:pt x="106" y="58"/>
                  </a:lnTo>
                  <a:lnTo>
                    <a:pt x="100" y="52"/>
                  </a:lnTo>
                  <a:lnTo>
                    <a:pt x="92" y="48"/>
                  </a:lnTo>
                  <a:lnTo>
                    <a:pt x="82" y="46"/>
                  </a:lnTo>
                  <a:lnTo>
                    <a:pt x="80" y="46"/>
                  </a:lnTo>
                  <a:lnTo>
                    <a:pt x="80" y="44"/>
                  </a:lnTo>
                  <a:lnTo>
                    <a:pt x="80" y="42"/>
                  </a:lnTo>
                  <a:lnTo>
                    <a:pt x="80" y="40"/>
                  </a:lnTo>
                  <a:lnTo>
                    <a:pt x="78" y="34"/>
                  </a:lnTo>
                  <a:lnTo>
                    <a:pt x="76" y="26"/>
                  </a:lnTo>
                  <a:lnTo>
                    <a:pt x="68" y="14"/>
                  </a:lnTo>
                  <a:lnTo>
                    <a:pt x="62" y="8"/>
                  </a:lnTo>
                  <a:lnTo>
                    <a:pt x="56" y="4"/>
                  </a:lnTo>
                  <a:lnTo>
                    <a:pt x="50" y="2"/>
                  </a:lnTo>
                  <a:lnTo>
                    <a:pt x="42" y="0"/>
                  </a:lnTo>
                  <a:lnTo>
                    <a:pt x="32" y="2"/>
                  </a:lnTo>
                  <a:lnTo>
                    <a:pt x="24" y="4"/>
                  </a:lnTo>
                  <a:lnTo>
                    <a:pt x="16" y="10"/>
                  </a:lnTo>
                  <a:lnTo>
                    <a:pt x="10" y="16"/>
                  </a:lnTo>
                  <a:lnTo>
                    <a:pt x="6" y="24"/>
                  </a:lnTo>
                  <a:lnTo>
                    <a:pt x="2" y="30"/>
                  </a:lnTo>
                  <a:lnTo>
                    <a:pt x="0" y="38"/>
                  </a:lnTo>
                  <a:lnTo>
                    <a:pt x="0" y="44"/>
                  </a:lnTo>
                  <a:close/>
                  <a:moveTo>
                    <a:pt x="2" y="44"/>
                  </a:moveTo>
                  <a:lnTo>
                    <a:pt x="2" y="44"/>
                  </a:lnTo>
                  <a:lnTo>
                    <a:pt x="6" y="32"/>
                  </a:lnTo>
                  <a:lnTo>
                    <a:pt x="14" y="18"/>
                  </a:lnTo>
                  <a:lnTo>
                    <a:pt x="20" y="12"/>
                  </a:lnTo>
                  <a:lnTo>
                    <a:pt x="26" y="8"/>
                  </a:lnTo>
                  <a:lnTo>
                    <a:pt x="34" y="4"/>
                  </a:lnTo>
                  <a:lnTo>
                    <a:pt x="42" y="4"/>
                  </a:lnTo>
                  <a:lnTo>
                    <a:pt x="48" y="4"/>
                  </a:lnTo>
                  <a:lnTo>
                    <a:pt x="56" y="8"/>
                  </a:lnTo>
                  <a:lnTo>
                    <a:pt x="60" y="12"/>
                  </a:lnTo>
                  <a:lnTo>
                    <a:pt x="66" y="16"/>
                  </a:lnTo>
                  <a:lnTo>
                    <a:pt x="74" y="28"/>
                  </a:lnTo>
                  <a:lnTo>
                    <a:pt x="76" y="34"/>
                  </a:lnTo>
                  <a:lnTo>
                    <a:pt x="76" y="40"/>
                  </a:lnTo>
                  <a:lnTo>
                    <a:pt x="76" y="42"/>
                  </a:lnTo>
                  <a:lnTo>
                    <a:pt x="76" y="44"/>
                  </a:lnTo>
                  <a:lnTo>
                    <a:pt x="76" y="48"/>
                  </a:lnTo>
                  <a:lnTo>
                    <a:pt x="76" y="50"/>
                  </a:lnTo>
                  <a:lnTo>
                    <a:pt x="78" y="50"/>
                  </a:lnTo>
                  <a:lnTo>
                    <a:pt x="80" y="50"/>
                  </a:lnTo>
                  <a:lnTo>
                    <a:pt x="82" y="50"/>
                  </a:lnTo>
                  <a:lnTo>
                    <a:pt x="90" y="52"/>
                  </a:lnTo>
                  <a:lnTo>
                    <a:pt x="98" y="54"/>
                  </a:lnTo>
                  <a:lnTo>
                    <a:pt x="102" y="60"/>
                  </a:lnTo>
                  <a:lnTo>
                    <a:pt x="104" y="66"/>
                  </a:lnTo>
                  <a:lnTo>
                    <a:pt x="102" y="72"/>
                  </a:lnTo>
                  <a:lnTo>
                    <a:pt x="98" y="76"/>
                  </a:lnTo>
                  <a:lnTo>
                    <a:pt x="90" y="80"/>
                  </a:lnTo>
                  <a:lnTo>
                    <a:pt x="82" y="80"/>
                  </a:lnTo>
                  <a:lnTo>
                    <a:pt x="80" y="80"/>
                  </a:lnTo>
                  <a:lnTo>
                    <a:pt x="76" y="80"/>
                  </a:lnTo>
                  <a:lnTo>
                    <a:pt x="70" y="82"/>
                  </a:lnTo>
                  <a:lnTo>
                    <a:pt x="68" y="82"/>
                  </a:lnTo>
                  <a:lnTo>
                    <a:pt x="68" y="84"/>
                  </a:lnTo>
                  <a:lnTo>
                    <a:pt x="74" y="110"/>
                  </a:lnTo>
                  <a:lnTo>
                    <a:pt x="84" y="134"/>
                  </a:lnTo>
                  <a:lnTo>
                    <a:pt x="96" y="152"/>
                  </a:lnTo>
                  <a:lnTo>
                    <a:pt x="110" y="168"/>
                  </a:lnTo>
                  <a:lnTo>
                    <a:pt x="126" y="182"/>
                  </a:lnTo>
                  <a:lnTo>
                    <a:pt x="142" y="192"/>
                  </a:lnTo>
                  <a:lnTo>
                    <a:pt x="170" y="208"/>
                  </a:lnTo>
                  <a:lnTo>
                    <a:pt x="170" y="210"/>
                  </a:lnTo>
                  <a:lnTo>
                    <a:pt x="158" y="216"/>
                  </a:lnTo>
                  <a:lnTo>
                    <a:pt x="138" y="228"/>
                  </a:lnTo>
                  <a:lnTo>
                    <a:pt x="118" y="238"/>
                  </a:lnTo>
                  <a:lnTo>
                    <a:pt x="108" y="244"/>
                  </a:lnTo>
                  <a:lnTo>
                    <a:pt x="90" y="232"/>
                  </a:lnTo>
                  <a:lnTo>
                    <a:pt x="72" y="216"/>
                  </a:lnTo>
                  <a:lnTo>
                    <a:pt x="54" y="196"/>
                  </a:lnTo>
                  <a:lnTo>
                    <a:pt x="38" y="174"/>
                  </a:lnTo>
                  <a:lnTo>
                    <a:pt x="24" y="148"/>
                  </a:lnTo>
                  <a:lnTo>
                    <a:pt x="12" y="118"/>
                  </a:lnTo>
                  <a:lnTo>
                    <a:pt x="8" y="100"/>
                  </a:lnTo>
                  <a:lnTo>
                    <a:pt x="6" y="82"/>
                  </a:lnTo>
                  <a:lnTo>
                    <a:pt x="4" y="64"/>
                  </a:lnTo>
                  <a:lnTo>
                    <a:pt x="2" y="44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39"/>
            <p:cNvSpPr/>
            <p:nvPr/>
          </p:nvSpPr>
          <p:spPr>
            <a:xfrm>
              <a:off x="1200150" y="2854325"/>
              <a:ext cx="266700" cy="387350"/>
            </a:xfrm>
            <a:custGeom>
              <a:avLst/>
              <a:gdLst/>
              <a:ahLst/>
              <a:cxnLst/>
              <a:rect l="l" t="t" r="r" b="b"/>
              <a:pathLst>
                <a:path w="168" h="244" extrusionOk="0">
                  <a:moveTo>
                    <a:pt x="0" y="208"/>
                  </a:moveTo>
                  <a:lnTo>
                    <a:pt x="0" y="208"/>
                  </a:lnTo>
                  <a:lnTo>
                    <a:pt x="30" y="190"/>
                  </a:lnTo>
                  <a:lnTo>
                    <a:pt x="44" y="180"/>
                  </a:lnTo>
                  <a:lnTo>
                    <a:pt x="60" y="168"/>
                  </a:lnTo>
                  <a:lnTo>
                    <a:pt x="74" y="152"/>
                  </a:lnTo>
                  <a:lnTo>
                    <a:pt x="86" y="132"/>
                  </a:lnTo>
                  <a:lnTo>
                    <a:pt x="98" y="108"/>
                  </a:lnTo>
                  <a:lnTo>
                    <a:pt x="104" y="80"/>
                  </a:lnTo>
                  <a:lnTo>
                    <a:pt x="102" y="80"/>
                  </a:lnTo>
                  <a:lnTo>
                    <a:pt x="98" y="80"/>
                  </a:lnTo>
                  <a:lnTo>
                    <a:pt x="94" y="80"/>
                  </a:lnTo>
                  <a:lnTo>
                    <a:pt x="92" y="80"/>
                  </a:lnTo>
                  <a:lnTo>
                    <a:pt x="82" y="78"/>
                  </a:lnTo>
                  <a:lnTo>
                    <a:pt x="76" y="76"/>
                  </a:lnTo>
                  <a:lnTo>
                    <a:pt x="70" y="70"/>
                  </a:lnTo>
                  <a:lnTo>
                    <a:pt x="68" y="64"/>
                  </a:lnTo>
                  <a:lnTo>
                    <a:pt x="70" y="56"/>
                  </a:lnTo>
                  <a:lnTo>
                    <a:pt x="76" y="52"/>
                  </a:lnTo>
                  <a:lnTo>
                    <a:pt x="82" y="48"/>
                  </a:lnTo>
                  <a:lnTo>
                    <a:pt x="92" y="46"/>
                  </a:lnTo>
                  <a:lnTo>
                    <a:pt x="94" y="46"/>
                  </a:lnTo>
                  <a:lnTo>
                    <a:pt x="96" y="46"/>
                  </a:lnTo>
                  <a:lnTo>
                    <a:pt x="96" y="44"/>
                  </a:lnTo>
                  <a:lnTo>
                    <a:pt x="96" y="40"/>
                  </a:lnTo>
                  <a:lnTo>
                    <a:pt x="96" y="38"/>
                  </a:lnTo>
                  <a:lnTo>
                    <a:pt x="98" y="32"/>
                  </a:lnTo>
                  <a:lnTo>
                    <a:pt x="100" y="26"/>
                  </a:lnTo>
                  <a:lnTo>
                    <a:pt x="106" y="14"/>
                  </a:lnTo>
                  <a:lnTo>
                    <a:pt x="112" y="8"/>
                  </a:lnTo>
                  <a:lnTo>
                    <a:pt x="118" y="4"/>
                  </a:lnTo>
                  <a:lnTo>
                    <a:pt x="124" y="2"/>
                  </a:lnTo>
                  <a:lnTo>
                    <a:pt x="132" y="0"/>
                  </a:lnTo>
                  <a:lnTo>
                    <a:pt x="140" y="2"/>
                  </a:lnTo>
                  <a:lnTo>
                    <a:pt x="148" y="4"/>
                  </a:lnTo>
                  <a:lnTo>
                    <a:pt x="154" y="8"/>
                  </a:lnTo>
                  <a:lnTo>
                    <a:pt x="160" y="14"/>
                  </a:lnTo>
                  <a:lnTo>
                    <a:pt x="164" y="20"/>
                  </a:lnTo>
                  <a:lnTo>
                    <a:pt x="166" y="26"/>
                  </a:lnTo>
                  <a:lnTo>
                    <a:pt x="168" y="38"/>
                  </a:lnTo>
                  <a:lnTo>
                    <a:pt x="168" y="58"/>
                  </a:lnTo>
                  <a:lnTo>
                    <a:pt x="166" y="76"/>
                  </a:lnTo>
                  <a:lnTo>
                    <a:pt x="160" y="112"/>
                  </a:lnTo>
                  <a:lnTo>
                    <a:pt x="150" y="142"/>
                  </a:lnTo>
                  <a:lnTo>
                    <a:pt x="136" y="170"/>
                  </a:lnTo>
                  <a:lnTo>
                    <a:pt x="120" y="194"/>
                  </a:lnTo>
                  <a:lnTo>
                    <a:pt x="104" y="214"/>
                  </a:lnTo>
                  <a:lnTo>
                    <a:pt x="84" y="230"/>
                  </a:lnTo>
                  <a:lnTo>
                    <a:pt x="66" y="244"/>
                  </a:lnTo>
                  <a:lnTo>
                    <a:pt x="50" y="236"/>
                  </a:lnTo>
                  <a:lnTo>
                    <a:pt x="34" y="226"/>
                  </a:lnTo>
                  <a:lnTo>
                    <a:pt x="16" y="216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39"/>
            <p:cNvSpPr/>
            <p:nvPr/>
          </p:nvSpPr>
          <p:spPr>
            <a:xfrm>
              <a:off x="1193800" y="2851150"/>
              <a:ext cx="276225" cy="393700"/>
            </a:xfrm>
            <a:custGeom>
              <a:avLst/>
              <a:gdLst/>
              <a:ahLst/>
              <a:cxnLst/>
              <a:rect l="l" t="t" r="r" b="b"/>
              <a:pathLst>
                <a:path w="174" h="248" extrusionOk="0">
                  <a:moveTo>
                    <a:pt x="98" y="40"/>
                  </a:moveTo>
                  <a:lnTo>
                    <a:pt x="98" y="40"/>
                  </a:lnTo>
                  <a:lnTo>
                    <a:pt x="98" y="42"/>
                  </a:lnTo>
                  <a:lnTo>
                    <a:pt x="98" y="44"/>
                  </a:lnTo>
                  <a:lnTo>
                    <a:pt x="98" y="46"/>
                  </a:lnTo>
                  <a:lnTo>
                    <a:pt x="96" y="46"/>
                  </a:lnTo>
                  <a:lnTo>
                    <a:pt x="86" y="48"/>
                  </a:lnTo>
                  <a:lnTo>
                    <a:pt x="78" y="52"/>
                  </a:lnTo>
                  <a:lnTo>
                    <a:pt x="72" y="58"/>
                  </a:lnTo>
                  <a:lnTo>
                    <a:pt x="70" y="66"/>
                  </a:lnTo>
                  <a:lnTo>
                    <a:pt x="72" y="72"/>
                  </a:lnTo>
                  <a:lnTo>
                    <a:pt x="78" y="78"/>
                  </a:lnTo>
                  <a:lnTo>
                    <a:pt x="86" y="82"/>
                  </a:lnTo>
                  <a:lnTo>
                    <a:pt x="96" y="84"/>
                  </a:lnTo>
                  <a:lnTo>
                    <a:pt x="100" y="84"/>
                  </a:lnTo>
                  <a:lnTo>
                    <a:pt x="102" y="84"/>
                  </a:lnTo>
                  <a:lnTo>
                    <a:pt x="106" y="84"/>
                  </a:lnTo>
                  <a:lnTo>
                    <a:pt x="100" y="110"/>
                  </a:lnTo>
                  <a:lnTo>
                    <a:pt x="90" y="132"/>
                  </a:lnTo>
                  <a:lnTo>
                    <a:pt x="78" y="152"/>
                  </a:lnTo>
                  <a:lnTo>
                    <a:pt x="64" y="166"/>
                  </a:lnTo>
                  <a:lnTo>
                    <a:pt x="50" y="180"/>
                  </a:lnTo>
                  <a:lnTo>
                    <a:pt x="34" y="190"/>
                  </a:lnTo>
                  <a:lnTo>
                    <a:pt x="6" y="206"/>
                  </a:lnTo>
                  <a:lnTo>
                    <a:pt x="4" y="206"/>
                  </a:lnTo>
                  <a:lnTo>
                    <a:pt x="4" y="208"/>
                  </a:lnTo>
                  <a:lnTo>
                    <a:pt x="2" y="208"/>
                  </a:lnTo>
                  <a:lnTo>
                    <a:pt x="0" y="210"/>
                  </a:lnTo>
                  <a:lnTo>
                    <a:pt x="18" y="218"/>
                  </a:lnTo>
                  <a:lnTo>
                    <a:pt x="36" y="228"/>
                  </a:lnTo>
                  <a:lnTo>
                    <a:pt x="52" y="238"/>
                  </a:lnTo>
                  <a:lnTo>
                    <a:pt x="70" y="248"/>
                  </a:lnTo>
                  <a:lnTo>
                    <a:pt x="72" y="248"/>
                  </a:lnTo>
                  <a:lnTo>
                    <a:pt x="86" y="238"/>
                  </a:lnTo>
                  <a:lnTo>
                    <a:pt x="104" y="222"/>
                  </a:lnTo>
                  <a:lnTo>
                    <a:pt x="120" y="204"/>
                  </a:lnTo>
                  <a:lnTo>
                    <a:pt x="136" y="182"/>
                  </a:lnTo>
                  <a:lnTo>
                    <a:pt x="152" y="154"/>
                  </a:lnTo>
                  <a:lnTo>
                    <a:pt x="158" y="138"/>
                  </a:lnTo>
                  <a:lnTo>
                    <a:pt x="164" y="122"/>
                  </a:lnTo>
                  <a:lnTo>
                    <a:pt x="168" y="102"/>
                  </a:lnTo>
                  <a:lnTo>
                    <a:pt x="172" y="84"/>
                  </a:lnTo>
                  <a:lnTo>
                    <a:pt x="174" y="62"/>
                  </a:lnTo>
                  <a:lnTo>
                    <a:pt x="174" y="40"/>
                  </a:lnTo>
                  <a:lnTo>
                    <a:pt x="172" y="26"/>
                  </a:lnTo>
                  <a:lnTo>
                    <a:pt x="168" y="20"/>
                  </a:lnTo>
                  <a:lnTo>
                    <a:pt x="164" y="14"/>
                  </a:lnTo>
                  <a:lnTo>
                    <a:pt x="160" y="8"/>
                  </a:lnTo>
                  <a:lnTo>
                    <a:pt x="152" y="4"/>
                  </a:lnTo>
                  <a:lnTo>
                    <a:pt x="146" y="2"/>
                  </a:lnTo>
                  <a:lnTo>
                    <a:pt x="136" y="0"/>
                  </a:lnTo>
                  <a:lnTo>
                    <a:pt x="128" y="2"/>
                  </a:lnTo>
                  <a:lnTo>
                    <a:pt x="122" y="4"/>
                  </a:lnTo>
                  <a:lnTo>
                    <a:pt x="116" y="8"/>
                  </a:lnTo>
                  <a:lnTo>
                    <a:pt x="110" y="14"/>
                  </a:lnTo>
                  <a:lnTo>
                    <a:pt x="102" y="26"/>
                  </a:lnTo>
                  <a:lnTo>
                    <a:pt x="100" y="34"/>
                  </a:lnTo>
                  <a:lnTo>
                    <a:pt x="98" y="40"/>
                  </a:lnTo>
                  <a:close/>
                  <a:moveTo>
                    <a:pt x="8" y="208"/>
                  </a:moveTo>
                  <a:lnTo>
                    <a:pt x="8" y="208"/>
                  </a:lnTo>
                  <a:lnTo>
                    <a:pt x="36" y="192"/>
                  </a:lnTo>
                  <a:lnTo>
                    <a:pt x="52" y="182"/>
                  </a:lnTo>
                  <a:lnTo>
                    <a:pt x="68" y="168"/>
                  </a:lnTo>
                  <a:lnTo>
                    <a:pt x="80" y="152"/>
                  </a:lnTo>
                  <a:lnTo>
                    <a:pt x="94" y="134"/>
                  </a:lnTo>
                  <a:lnTo>
                    <a:pt x="104" y="110"/>
                  </a:lnTo>
                  <a:lnTo>
                    <a:pt x="110" y="84"/>
                  </a:lnTo>
                  <a:lnTo>
                    <a:pt x="110" y="82"/>
                  </a:lnTo>
                  <a:lnTo>
                    <a:pt x="106" y="82"/>
                  </a:lnTo>
                  <a:lnTo>
                    <a:pt x="102" y="80"/>
                  </a:lnTo>
                  <a:lnTo>
                    <a:pt x="100" y="80"/>
                  </a:lnTo>
                  <a:lnTo>
                    <a:pt x="96" y="80"/>
                  </a:lnTo>
                  <a:lnTo>
                    <a:pt x="88" y="80"/>
                  </a:lnTo>
                  <a:lnTo>
                    <a:pt x="80" y="76"/>
                  </a:lnTo>
                  <a:lnTo>
                    <a:pt x="76" y="72"/>
                  </a:lnTo>
                  <a:lnTo>
                    <a:pt x="74" y="66"/>
                  </a:lnTo>
                  <a:lnTo>
                    <a:pt x="76" y="60"/>
                  </a:lnTo>
                  <a:lnTo>
                    <a:pt x="80" y="54"/>
                  </a:lnTo>
                  <a:lnTo>
                    <a:pt x="88" y="52"/>
                  </a:lnTo>
                  <a:lnTo>
                    <a:pt x="96" y="50"/>
                  </a:lnTo>
                  <a:lnTo>
                    <a:pt x="98" y="50"/>
                  </a:lnTo>
                  <a:lnTo>
                    <a:pt x="100" y="50"/>
                  </a:lnTo>
                  <a:lnTo>
                    <a:pt x="102" y="50"/>
                  </a:lnTo>
                  <a:lnTo>
                    <a:pt x="102" y="48"/>
                  </a:lnTo>
                  <a:lnTo>
                    <a:pt x="102" y="44"/>
                  </a:lnTo>
                  <a:lnTo>
                    <a:pt x="102" y="42"/>
                  </a:lnTo>
                  <a:lnTo>
                    <a:pt x="102" y="40"/>
                  </a:lnTo>
                  <a:lnTo>
                    <a:pt x="102" y="34"/>
                  </a:lnTo>
                  <a:lnTo>
                    <a:pt x="104" y="28"/>
                  </a:lnTo>
                  <a:lnTo>
                    <a:pt x="112" y="16"/>
                  </a:lnTo>
                  <a:lnTo>
                    <a:pt x="118" y="12"/>
                  </a:lnTo>
                  <a:lnTo>
                    <a:pt x="122" y="8"/>
                  </a:lnTo>
                  <a:lnTo>
                    <a:pt x="130" y="4"/>
                  </a:lnTo>
                  <a:lnTo>
                    <a:pt x="136" y="4"/>
                  </a:lnTo>
                  <a:lnTo>
                    <a:pt x="144" y="4"/>
                  </a:lnTo>
                  <a:lnTo>
                    <a:pt x="152" y="8"/>
                  </a:lnTo>
                  <a:lnTo>
                    <a:pt x="158" y="12"/>
                  </a:lnTo>
                  <a:lnTo>
                    <a:pt x="162" y="16"/>
                  </a:lnTo>
                  <a:lnTo>
                    <a:pt x="168" y="28"/>
                  </a:lnTo>
                  <a:lnTo>
                    <a:pt x="170" y="40"/>
                  </a:lnTo>
                  <a:lnTo>
                    <a:pt x="170" y="62"/>
                  </a:lnTo>
                  <a:lnTo>
                    <a:pt x="168" y="82"/>
                  </a:lnTo>
                  <a:lnTo>
                    <a:pt x="164" y="102"/>
                  </a:lnTo>
                  <a:lnTo>
                    <a:pt x="160" y="120"/>
                  </a:lnTo>
                  <a:lnTo>
                    <a:pt x="154" y="136"/>
                  </a:lnTo>
                  <a:lnTo>
                    <a:pt x="148" y="152"/>
                  </a:lnTo>
                  <a:lnTo>
                    <a:pt x="134" y="178"/>
                  </a:lnTo>
                  <a:lnTo>
                    <a:pt x="118" y="200"/>
                  </a:lnTo>
                  <a:lnTo>
                    <a:pt x="102" y="220"/>
                  </a:lnTo>
                  <a:lnTo>
                    <a:pt x="86" y="234"/>
                  </a:lnTo>
                  <a:lnTo>
                    <a:pt x="70" y="244"/>
                  </a:lnTo>
                  <a:lnTo>
                    <a:pt x="60" y="238"/>
                  </a:lnTo>
                  <a:lnTo>
                    <a:pt x="40" y="228"/>
                  </a:lnTo>
                  <a:lnTo>
                    <a:pt x="20" y="216"/>
                  </a:lnTo>
                  <a:lnTo>
                    <a:pt x="8" y="210"/>
                  </a:lnTo>
                  <a:lnTo>
                    <a:pt x="8" y="208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39"/>
            <p:cNvSpPr/>
            <p:nvPr/>
          </p:nvSpPr>
          <p:spPr>
            <a:xfrm>
              <a:off x="482600" y="3127375"/>
              <a:ext cx="879475" cy="523875"/>
            </a:xfrm>
            <a:custGeom>
              <a:avLst/>
              <a:gdLst/>
              <a:ahLst/>
              <a:cxnLst/>
              <a:rect l="l" t="t" r="r" b="b"/>
              <a:pathLst>
                <a:path w="554" h="330" extrusionOk="0">
                  <a:moveTo>
                    <a:pt x="484" y="0"/>
                  </a:moveTo>
                  <a:lnTo>
                    <a:pt x="484" y="0"/>
                  </a:lnTo>
                  <a:lnTo>
                    <a:pt x="472" y="8"/>
                  </a:lnTo>
                  <a:lnTo>
                    <a:pt x="458" y="16"/>
                  </a:lnTo>
                  <a:lnTo>
                    <a:pt x="438" y="22"/>
                  </a:lnTo>
                  <a:lnTo>
                    <a:pt x="412" y="30"/>
                  </a:lnTo>
                  <a:lnTo>
                    <a:pt x="382" y="32"/>
                  </a:lnTo>
                  <a:lnTo>
                    <a:pt x="364" y="32"/>
                  </a:lnTo>
                  <a:lnTo>
                    <a:pt x="346" y="32"/>
                  </a:lnTo>
                  <a:lnTo>
                    <a:pt x="324" y="28"/>
                  </a:lnTo>
                  <a:lnTo>
                    <a:pt x="302" y="24"/>
                  </a:lnTo>
                  <a:lnTo>
                    <a:pt x="298" y="22"/>
                  </a:lnTo>
                  <a:lnTo>
                    <a:pt x="294" y="18"/>
                  </a:lnTo>
                  <a:lnTo>
                    <a:pt x="290" y="16"/>
                  </a:lnTo>
                  <a:lnTo>
                    <a:pt x="286" y="14"/>
                  </a:lnTo>
                  <a:lnTo>
                    <a:pt x="284" y="14"/>
                  </a:lnTo>
                  <a:lnTo>
                    <a:pt x="282" y="14"/>
                  </a:lnTo>
                  <a:lnTo>
                    <a:pt x="280" y="16"/>
                  </a:lnTo>
                  <a:lnTo>
                    <a:pt x="276" y="16"/>
                  </a:lnTo>
                  <a:lnTo>
                    <a:pt x="274" y="16"/>
                  </a:lnTo>
                  <a:lnTo>
                    <a:pt x="272" y="14"/>
                  </a:lnTo>
                  <a:lnTo>
                    <a:pt x="270" y="14"/>
                  </a:lnTo>
                  <a:lnTo>
                    <a:pt x="268" y="14"/>
                  </a:lnTo>
                  <a:lnTo>
                    <a:pt x="252" y="18"/>
                  </a:lnTo>
                  <a:lnTo>
                    <a:pt x="238" y="22"/>
                  </a:lnTo>
                  <a:lnTo>
                    <a:pt x="222" y="26"/>
                  </a:lnTo>
                  <a:lnTo>
                    <a:pt x="208" y="32"/>
                  </a:lnTo>
                  <a:lnTo>
                    <a:pt x="176" y="32"/>
                  </a:lnTo>
                  <a:lnTo>
                    <a:pt x="148" y="30"/>
                  </a:lnTo>
                  <a:lnTo>
                    <a:pt x="124" y="26"/>
                  </a:lnTo>
                  <a:lnTo>
                    <a:pt x="104" y="20"/>
                  </a:lnTo>
                  <a:lnTo>
                    <a:pt x="90" y="12"/>
                  </a:lnTo>
                  <a:lnTo>
                    <a:pt x="80" y="6"/>
                  </a:lnTo>
                  <a:lnTo>
                    <a:pt x="70" y="0"/>
                  </a:lnTo>
                  <a:lnTo>
                    <a:pt x="52" y="18"/>
                  </a:lnTo>
                  <a:lnTo>
                    <a:pt x="34" y="34"/>
                  </a:lnTo>
                  <a:lnTo>
                    <a:pt x="18" y="52"/>
                  </a:lnTo>
                  <a:lnTo>
                    <a:pt x="0" y="70"/>
                  </a:lnTo>
                  <a:lnTo>
                    <a:pt x="8" y="80"/>
                  </a:lnTo>
                  <a:lnTo>
                    <a:pt x="34" y="102"/>
                  </a:lnTo>
                  <a:lnTo>
                    <a:pt x="50" y="116"/>
                  </a:lnTo>
                  <a:lnTo>
                    <a:pt x="72" y="128"/>
                  </a:lnTo>
                  <a:lnTo>
                    <a:pt x="94" y="138"/>
                  </a:lnTo>
                  <a:lnTo>
                    <a:pt x="118" y="146"/>
                  </a:lnTo>
                  <a:lnTo>
                    <a:pt x="118" y="192"/>
                  </a:lnTo>
                  <a:lnTo>
                    <a:pt x="118" y="238"/>
                  </a:lnTo>
                  <a:lnTo>
                    <a:pt x="118" y="284"/>
                  </a:lnTo>
                  <a:lnTo>
                    <a:pt x="118" y="330"/>
                  </a:lnTo>
                  <a:lnTo>
                    <a:pt x="196" y="328"/>
                  </a:lnTo>
                  <a:lnTo>
                    <a:pt x="276" y="328"/>
                  </a:lnTo>
                  <a:lnTo>
                    <a:pt x="354" y="328"/>
                  </a:lnTo>
                  <a:lnTo>
                    <a:pt x="432" y="328"/>
                  </a:lnTo>
                  <a:lnTo>
                    <a:pt x="432" y="282"/>
                  </a:lnTo>
                  <a:lnTo>
                    <a:pt x="432" y="236"/>
                  </a:lnTo>
                  <a:lnTo>
                    <a:pt x="432" y="190"/>
                  </a:lnTo>
                  <a:lnTo>
                    <a:pt x="432" y="146"/>
                  </a:lnTo>
                  <a:lnTo>
                    <a:pt x="446" y="142"/>
                  </a:lnTo>
                  <a:lnTo>
                    <a:pt x="460" y="138"/>
                  </a:lnTo>
                  <a:lnTo>
                    <a:pt x="482" y="128"/>
                  </a:lnTo>
                  <a:lnTo>
                    <a:pt x="504" y="114"/>
                  </a:lnTo>
                  <a:lnTo>
                    <a:pt x="522" y="102"/>
                  </a:lnTo>
                  <a:lnTo>
                    <a:pt x="536" y="88"/>
                  </a:lnTo>
                  <a:lnTo>
                    <a:pt x="546" y="76"/>
                  </a:lnTo>
                  <a:lnTo>
                    <a:pt x="554" y="66"/>
                  </a:lnTo>
                  <a:lnTo>
                    <a:pt x="536" y="50"/>
                  </a:lnTo>
                  <a:lnTo>
                    <a:pt x="518" y="32"/>
                  </a:lnTo>
                  <a:lnTo>
                    <a:pt x="502" y="16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867C6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39"/>
            <p:cNvSpPr/>
            <p:nvPr/>
          </p:nvSpPr>
          <p:spPr>
            <a:xfrm>
              <a:off x="815975" y="3143250"/>
              <a:ext cx="215900" cy="92075"/>
            </a:xfrm>
            <a:custGeom>
              <a:avLst/>
              <a:gdLst/>
              <a:ahLst/>
              <a:cxnLst/>
              <a:rect l="l" t="t" r="r" b="b"/>
              <a:pathLst>
                <a:path w="136" h="58" extrusionOk="0">
                  <a:moveTo>
                    <a:pt x="136" y="30"/>
                  </a:moveTo>
                  <a:lnTo>
                    <a:pt x="136" y="30"/>
                  </a:lnTo>
                  <a:lnTo>
                    <a:pt x="134" y="34"/>
                  </a:lnTo>
                  <a:lnTo>
                    <a:pt x="130" y="40"/>
                  </a:lnTo>
                  <a:lnTo>
                    <a:pt x="124" y="46"/>
                  </a:lnTo>
                  <a:lnTo>
                    <a:pt x="116" y="50"/>
                  </a:lnTo>
                  <a:lnTo>
                    <a:pt x="106" y="54"/>
                  </a:lnTo>
                  <a:lnTo>
                    <a:pt x="94" y="56"/>
                  </a:lnTo>
                  <a:lnTo>
                    <a:pt x="82" y="58"/>
                  </a:lnTo>
                  <a:lnTo>
                    <a:pt x="68" y="58"/>
                  </a:lnTo>
                  <a:lnTo>
                    <a:pt x="54" y="58"/>
                  </a:lnTo>
                  <a:lnTo>
                    <a:pt x="42" y="56"/>
                  </a:lnTo>
                  <a:lnTo>
                    <a:pt x="30" y="54"/>
                  </a:lnTo>
                  <a:lnTo>
                    <a:pt x="20" y="50"/>
                  </a:lnTo>
                  <a:lnTo>
                    <a:pt x="12" y="46"/>
                  </a:lnTo>
                  <a:lnTo>
                    <a:pt x="6" y="40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20" y="8"/>
                  </a:lnTo>
                  <a:lnTo>
                    <a:pt x="30" y="4"/>
                  </a:lnTo>
                  <a:lnTo>
                    <a:pt x="42" y="2"/>
                  </a:lnTo>
                  <a:lnTo>
                    <a:pt x="54" y="0"/>
                  </a:lnTo>
                  <a:lnTo>
                    <a:pt x="68" y="0"/>
                  </a:lnTo>
                  <a:lnTo>
                    <a:pt x="82" y="0"/>
                  </a:lnTo>
                  <a:lnTo>
                    <a:pt x="94" y="2"/>
                  </a:lnTo>
                  <a:lnTo>
                    <a:pt x="106" y="4"/>
                  </a:lnTo>
                  <a:lnTo>
                    <a:pt x="116" y="8"/>
                  </a:lnTo>
                  <a:lnTo>
                    <a:pt x="124" y="12"/>
                  </a:lnTo>
                  <a:lnTo>
                    <a:pt x="130" y="18"/>
                  </a:lnTo>
                  <a:lnTo>
                    <a:pt x="134" y="24"/>
                  </a:lnTo>
                  <a:lnTo>
                    <a:pt x="136" y="3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39"/>
            <p:cNvSpPr/>
            <p:nvPr/>
          </p:nvSpPr>
          <p:spPr>
            <a:xfrm>
              <a:off x="463550" y="3117850"/>
              <a:ext cx="136525" cy="127000"/>
            </a:xfrm>
            <a:custGeom>
              <a:avLst/>
              <a:gdLst/>
              <a:ahLst/>
              <a:cxnLst/>
              <a:rect l="l" t="t" r="r" b="b"/>
              <a:pathLst>
                <a:path w="86" h="80" extrusionOk="0">
                  <a:moveTo>
                    <a:pt x="0" y="70"/>
                  </a:moveTo>
                  <a:lnTo>
                    <a:pt x="2" y="74"/>
                  </a:lnTo>
                  <a:lnTo>
                    <a:pt x="4" y="76"/>
                  </a:lnTo>
                  <a:lnTo>
                    <a:pt x="8" y="78"/>
                  </a:lnTo>
                  <a:lnTo>
                    <a:pt x="10" y="80"/>
                  </a:lnTo>
                  <a:lnTo>
                    <a:pt x="28" y="62"/>
                  </a:lnTo>
                  <a:lnTo>
                    <a:pt x="48" y="44"/>
                  </a:lnTo>
                  <a:lnTo>
                    <a:pt x="66" y="26"/>
                  </a:lnTo>
                  <a:lnTo>
                    <a:pt x="86" y="10"/>
                  </a:lnTo>
                  <a:lnTo>
                    <a:pt x="84" y="6"/>
                  </a:lnTo>
                  <a:lnTo>
                    <a:pt x="80" y="4"/>
                  </a:lnTo>
                  <a:lnTo>
                    <a:pt x="78" y="2"/>
                  </a:lnTo>
                  <a:lnTo>
                    <a:pt x="76" y="0"/>
                  </a:lnTo>
                  <a:lnTo>
                    <a:pt x="58" y="18"/>
                  </a:lnTo>
                  <a:lnTo>
                    <a:pt x="38" y="36"/>
                  </a:lnTo>
                  <a:lnTo>
                    <a:pt x="20" y="52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534C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39"/>
            <p:cNvSpPr/>
            <p:nvPr/>
          </p:nvSpPr>
          <p:spPr>
            <a:xfrm>
              <a:off x="1244600" y="3117850"/>
              <a:ext cx="130175" cy="120650"/>
            </a:xfrm>
            <a:custGeom>
              <a:avLst/>
              <a:gdLst/>
              <a:ahLst/>
              <a:cxnLst/>
              <a:rect l="l" t="t" r="r" b="b"/>
              <a:pathLst>
                <a:path w="82" h="76" extrusionOk="0">
                  <a:moveTo>
                    <a:pt x="0" y="10"/>
                  </a:moveTo>
                  <a:lnTo>
                    <a:pt x="18" y="26"/>
                  </a:lnTo>
                  <a:lnTo>
                    <a:pt x="36" y="42"/>
                  </a:lnTo>
                  <a:lnTo>
                    <a:pt x="56" y="60"/>
                  </a:lnTo>
                  <a:lnTo>
                    <a:pt x="74" y="76"/>
                  </a:lnTo>
                  <a:lnTo>
                    <a:pt x="76" y="74"/>
                  </a:lnTo>
                  <a:lnTo>
                    <a:pt x="78" y="70"/>
                  </a:lnTo>
                  <a:lnTo>
                    <a:pt x="80" y="68"/>
                  </a:lnTo>
                  <a:lnTo>
                    <a:pt x="82" y="66"/>
                  </a:lnTo>
                  <a:lnTo>
                    <a:pt x="64" y="50"/>
                  </a:lnTo>
                  <a:lnTo>
                    <a:pt x="46" y="32"/>
                  </a:lnTo>
                  <a:lnTo>
                    <a:pt x="28" y="16"/>
                  </a:lnTo>
                  <a:lnTo>
                    <a:pt x="10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2" y="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534C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39"/>
            <p:cNvSpPr/>
            <p:nvPr/>
          </p:nvSpPr>
          <p:spPr>
            <a:xfrm>
              <a:off x="673100" y="3543300"/>
              <a:ext cx="498475" cy="263525"/>
            </a:xfrm>
            <a:custGeom>
              <a:avLst/>
              <a:gdLst/>
              <a:ahLst/>
              <a:cxnLst/>
              <a:rect l="l" t="t" r="r" b="b"/>
              <a:pathLst>
                <a:path w="314" h="166" extrusionOk="0">
                  <a:moveTo>
                    <a:pt x="0" y="0"/>
                  </a:moveTo>
                  <a:lnTo>
                    <a:pt x="0" y="42"/>
                  </a:lnTo>
                  <a:lnTo>
                    <a:pt x="0" y="82"/>
                  </a:lnTo>
                  <a:lnTo>
                    <a:pt x="0" y="124"/>
                  </a:lnTo>
                  <a:lnTo>
                    <a:pt x="0" y="164"/>
                  </a:lnTo>
                  <a:lnTo>
                    <a:pt x="32" y="164"/>
                  </a:lnTo>
                  <a:lnTo>
                    <a:pt x="64" y="164"/>
                  </a:lnTo>
                  <a:lnTo>
                    <a:pt x="96" y="164"/>
                  </a:lnTo>
                  <a:lnTo>
                    <a:pt x="128" y="164"/>
                  </a:lnTo>
                  <a:lnTo>
                    <a:pt x="128" y="160"/>
                  </a:lnTo>
                  <a:lnTo>
                    <a:pt x="128" y="154"/>
                  </a:lnTo>
                  <a:lnTo>
                    <a:pt x="128" y="150"/>
                  </a:lnTo>
                  <a:lnTo>
                    <a:pt x="128" y="144"/>
                  </a:lnTo>
                  <a:lnTo>
                    <a:pt x="130" y="138"/>
                  </a:lnTo>
                  <a:lnTo>
                    <a:pt x="132" y="134"/>
                  </a:lnTo>
                  <a:lnTo>
                    <a:pt x="138" y="124"/>
                  </a:lnTo>
                  <a:lnTo>
                    <a:pt x="148" y="118"/>
                  </a:lnTo>
                  <a:lnTo>
                    <a:pt x="152" y="116"/>
                  </a:lnTo>
                  <a:lnTo>
                    <a:pt x="158" y="114"/>
                  </a:lnTo>
                  <a:lnTo>
                    <a:pt x="164" y="116"/>
                  </a:lnTo>
                  <a:lnTo>
                    <a:pt x="170" y="118"/>
                  </a:lnTo>
                  <a:lnTo>
                    <a:pt x="180" y="124"/>
                  </a:lnTo>
                  <a:lnTo>
                    <a:pt x="186" y="134"/>
                  </a:lnTo>
                  <a:lnTo>
                    <a:pt x="188" y="138"/>
                  </a:lnTo>
                  <a:lnTo>
                    <a:pt x="188" y="144"/>
                  </a:lnTo>
                  <a:lnTo>
                    <a:pt x="188" y="150"/>
                  </a:lnTo>
                  <a:lnTo>
                    <a:pt x="188" y="156"/>
                  </a:lnTo>
                  <a:lnTo>
                    <a:pt x="188" y="160"/>
                  </a:lnTo>
                  <a:lnTo>
                    <a:pt x="188" y="166"/>
                  </a:lnTo>
                  <a:lnTo>
                    <a:pt x="220" y="166"/>
                  </a:lnTo>
                  <a:lnTo>
                    <a:pt x="252" y="166"/>
                  </a:lnTo>
                  <a:lnTo>
                    <a:pt x="282" y="166"/>
                  </a:lnTo>
                  <a:lnTo>
                    <a:pt x="314" y="166"/>
                  </a:lnTo>
                  <a:lnTo>
                    <a:pt x="314" y="124"/>
                  </a:lnTo>
                  <a:lnTo>
                    <a:pt x="314" y="84"/>
                  </a:lnTo>
                  <a:lnTo>
                    <a:pt x="314" y="42"/>
                  </a:lnTo>
                  <a:lnTo>
                    <a:pt x="314" y="0"/>
                  </a:lnTo>
                  <a:lnTo>
                    <a:pt x="236" y="0"/>
                  </a:lnTo>
                  <a:lnTo>
                    <a:pt x="156" y="0"/>
                  </a:lnTo>
                  <a:lnTo>
                    <a:pt x="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4C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39"/>
            <p:cNvSpPr/>
            <p:nvPr/>
          </p:nvSpPr>
          <p:spPr>
            <a:xfrm>
              <a:off x="638175" y="3330575"/>
              <a:ext cx="53975" cy="212725"/>
            </a:xfrm>
            <a:custGeom>
              <a:avLst/>
              <a:gdLst/>
              <a:ahLst/>
              <a:cxnLst/>
              <a:rect l="l" t="t" r="r" b="b"/>
              <a:pathLst>
                <a:path w="34" h="134" extrusionOk="0">
                  <a:moveTo>
                    <a:pt x="18" y="0"/>
                  </a:moveTo>
                  <a:lnTo>
                    <a:pt x="18" y="0"/>
                  </a:lnTo>
                  <a:lnTo>
                    <a:pt x="12" y="20"/>
                  </a:lnTo>
                  <a:lnTo>
                    <a:pt x="6" y="42"/>
                  </a:lnTo>
                  <a:lnTo>
                    <a:pt x="2" y="68"/>
                  </a:lnTo>
                  <a:lnTo>
                    <a:pt x="0" y="92"/>
                  </a:lnTo>
                  <a:lnTo>
                    <a:pt x="0" y="104"/>
                  </a:lnTo>
                  <a:lnTo>
                    <a:pt x="0" y="114"/>
                  </a:lnTo>
                  <a:lnTo>
                    <a:pt x="4" y="122"/>
                  </a:lnTo>
                  <a:lnTo>
                    <a:pt x="8" y="130"/>
                  </a:lnTo>
                  <a:lnTo>
                    <a:pt x="14" y="134"/>
                  </a:lnTo>
                  <a:lnTo>
                    <a:pt x="22" y="134"/>
                  </a:lnTo>
                  <a:lnTo>
                    <a:pt x="24" y="132"/>
                  </a:lnTo>
                  <a:lnTo>
                    <a:pt x="28" y="128"/>
                  </a:lnTo>
                  <a:lnTo>
                    <a:pt x="30" y="124"/>
                  </a:lnTo>
                  <a:lnTo>
                    <a:pt x="34" y="120"/>
                  </a:lnTo>
                  <a:lnTo>
                    <a:pt x="34" y="106"/>
                  </a:lnTo>
                  <a:lnTo>
                    <a:pt x="32" y="72"/>
                  </a:lnTo>
                  <a:lnTo>
                    <a:pt x="32" y="52"/>
                  </a:lnTo>
                  <a:lnTo>
                    <a:pt x="28" y="32"/>
                  </a:lnTo>
                  <a:lnTo>
                    <a:pt x="24" y="1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867C6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39"/>
            <p:cNvSpPr/>
            <p:nvPr/>
          </p:nvSpPr>
          <p:spPr>
            <a:xfrm>
              <a:off x="1152525" y="3330575"/>
              <a:ext cx="53975" cy="212725"/>
            </a:xfrm>
            <a:custGeom>
              <a:avLst/>
              <a:gdLst/>
              <a:ahLst/>
              <a:cxnLst/>
              <a:rect l="l" t="t" r="r" b="b"/>
              <a:pathLst>
                <a:path w="34" h="134" extrusionOk="0">
                  <a:moveTo>
                    <a:pt x="16" y="0"/>
                  </a:moveTo>
                  <a:lnTo>
                    <a:pt x="16" y="0"/>
                  </a:lnTo>
                  <a:lnTo>
                    <a:pt x="22" y="20"/>
                  </a:lnTo>
                  <a:lnTo>
                    <a:pt x="28" y="42"/>
                  </a:lnTo>
                  <a:lnTo>
                    <a:pt x="32" y="68"/>
                  </a:lnTo>
                  <a:lnTo>
                    <a:pt x="34" y="92"/>
                  </a:lnTo>
                  <a:lnTo>
                    <a:pt x="34" y="104"/>
                  </a:lnTo>
                  <a:lnTo>
                    <a:pt x="34" y="114"/>
                  </a:lnTo>
                  <a:lnTo>
                    <a:pt x="30" y="122"/>
                  </a:lnTo>
                  <a:lnTo>
                    <a:pt x="26" y="130"/>
                  </a:lnTo>
                  <a:lnTo>
                    <a:pt x="20" y="134"/>
                  </a:lnTo>
                  <a:lnTo>
                    <a:pt x="12" y="134"/>
                  </a:lnTo>
                  <a:lnTo>
                    <a:pt x="10" y="132"/>
                  </a:lnTo>
                  <a:lnTo>
                    <a:pt x="6" y="128"/>
                  </a:lnTo>
                  <a:lnTo>
                    <a:pt x="4" y="124"/>
                  </a:lnTo>
                  <a:lnTo>
                    <a:pt x="0" y="120"/>
                  </a:lnTo>
                  <a:lnTo>
                    <a:pt x="0" y="106"/>
                  </a:lnTo>
                  <a:lnTo>
                    <a:pt x="2" y="72"/>
                  </a:lnTo>
                  <a:lnTo>
                    <a:pt x="2" y="52"/>
                  </a:lnTo>
                  <a:lnTo>
                    <a:pt x="6" y="32"/>
                  </a:lnTo>
                  <a:lnTo>
                    <a:pt x="10" y="1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867C6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39"/>
            <p:cNvSpPr/>
            <p:nvPr/>
          </p:nvSpPr>
          <p:spPr>
            <a:xfrm>
              <a:off x="673100" y="3876675"/>
              <a:ext cx="158750" cy="92075"/>
            </a:xfrm>
            <a:custGeom>
              <a:avLst/>
              <a:gdLst/>
              <a:ahLst/>
              <a:cxnLst/>
              <a:rect l="l" t="t" r="r" b="b"/>
              <a:pathLst>
                <a:path w="100" h="58" extrusionOk="0">
                  <a:moveTo>
                    <a:pt x="100" y="58"/>
                  </a:moveTo>
                  <a:lnTo>
                    <a:pt x="74" y="58"/>
                  </a:lnTo>
                  <a:lnTo>
                    <a:pt x="50" y="58"/>
                  </a:lnTo>
                  <a:lnTo>
                    <a:pt x="24" y="58"/>
                  </a:lnTo>
                  <a:lnTo>
                    <a:pt x="0" y="58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0" y="0"/>
                  </a:lnTo>
                  <a:lnTo>
                    <a:pt x="74" y="0"/>
                  </a:lnTo>
                  <a:lnTo>
                    <a:pt x="100" y="0"/>
                  </a:lnTo>
                  <a:lnTo>
                    <a:pt x="100" y="16"/>
                  </a:lnTo>
                  <a:lnTo>
                    <a:pt x="100" y="30"/>
                  </a:lnTo>
                  <a:lnTo>
                    <a:pt x="100" y="44"/>
                  </a:lnTo>
                  <a:lnTo>
                    <a:pt x="100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39"/>
            <p:cNvSpPr/>
            <p:nvPr/>
          </p:nvSpPr>
          <p:spPr>
            <a:xfrm>
              <a:off x="1012825" y="3876675"/>
              <a:ext cx="155575" cy="92075"/>
            </a:xfrm>
            <a:custGeom>
              <a:avLst/>
              <a:gdLst/>
              <a:ahLst/>
              <a:cxnLst/>
              <a:rect l="l" t="t" r="r" b="b"/>
              <a:pathLst>
                <a:path w="98" h="58" extrusionOk="0">
                  <a:moveTo>
                    <a:pt x="98" y="58"/>
                  </a:moveTo>
                  <a:lnTo>
                    <a:pt x="74" y="58"/>
                  </a:lnTo>
                  <a:lnTo>
                    <a:pt x="48" y="58"/>
                  </a:lnTo>
                  <a:lnTo>
                    <a:pt x="24" y="58"/>
                  </a:lnTo>
                  <a:lnTo>
                    <a:pt x="0" y="58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24" y="0"/>
                  </a:lnTo>
                  <a:lnTo>
                    <a:pt x="48" y="0"/>
                  </a:lnTo>
                  <a:lnTo>
                    <a:pt x="74" y="0"/>
                  </a:lnTo>
                  <a:lnTo>
                    <a:pt x="98" y="0"/>
                  </a:lnTo>
                  <a:lnTo>
                    <a:pt x="98" y="16"/>
                  </a:lnTo>
                  <a:lnTo>
                    <a:pt x="98" y="30"/>
                  </a:lnTo>
                  <a:lnTo>
                    <a:pt x="98" y="44"/>
                  </a:lnTo>
                  <a:lnTo>
                    <a:pt x="98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39"/>
            <p:cNvSpPr/>
            <p:nvPr/>
          </p:nvSpPr>
          <p:spPr>
            <a:xfrm>
              <a:off x="606425" y="3962400"/>
              <a:ext cx="254000" cy="107950"/>
            </a:xfrm>
            <a:custGeom>
              <a:avLst/>
              <a:gdLst/>
              <a:ahLst/>
              <a:cxnLst/>
              <a:rect l="l" t="t" r="r" b="b"/>
              <a:pathLst>
                <a:path w="160" h="68" extrusionOk="0">
                  <a:moveTo>
                    <a:pt x="34" y="0"/>
                  </a:moveTo>
                  <a:lnTo>
                    <a:pt x="34" y="0"/>
                  </a:lnTo>
                  <a:lnTo>
                    <a:pt x="28" y="6"/>
                  </a:lnTo>
                  <a:lnTo>
                    <a:pt x="18" y="18"/>
                  </a:lnTo>
                  <a:lnTo>
                    <a:pt x="12" y="28"/>
                  </a:lnTo>
                  <a:lnTo>
                    <a:pt x="6" y="40"/>
                  </a:lnTo>
                  <a:lnTo>
                    <a:pt x="2" y="52"/>
                  </a:lnTo>
                  <a:lnTo>
                    <a:pt x="0" y="68"/>
                  </a:lnTo>
                  <a:lnTo>
                    <a:pt x="40" y="68"/>
                  </a:lnTo>
                  <a:lnTo>
                    <a:pt x="80" y="68"/>
                  </a:lnTo>
                  <a:lnTo>
                    <a:pt x="120" y="68"/>
                  </a:lnTo>
                  <a:lnTo>
                    <a:pt x="160" y="68"/>
                  </a:lnTo>
                  <a:lnTo>
                    <a:pt x="160" y="62"/>
                  </a:lnTo>
                  <a:lnTo>
                    <a:pt x="158" y="48"/>
                  </a:lnTo>
                  <a:lnTo>
                    <a:pt x="156" y="38"/>
                  </a:lnTo>
                  <a:lnTo>
                    <a:pt x="154" y="28"/>
                  </a:lnTo>
                  <a:lnTo>
                    <a:pt x="148" y="16"/>
                  </a:lnTo>
                  <a:lnTo>
                    <a:pt x="138" y="2"/>
                  </a:lnTo>
                  <a:lnTo>
                    <a:pt x="112" y="2"/>
                  </a:lnTo>
                  <a:lnTo>
                    <a:pt x="86" y="2"/>
                  </a:lnTo>
                  <a:lnTo>
                    <a:pt x="60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534C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39"/>
            <p:cNvSpPr/>
            <p:nvPr/>
          </p:nvSpPr>
          <p:spPr>
            <a:xfrm>
              <a:off x="647700" y="3908425"/>
              <a:ext cx="161925" cy="82550"/>
            </a:xfrm>
            <a:custGeom>
              <a:avLst/>
              <a:gdLst/>
              <a:ahLst/>
              <a:cxnLst/>
              <a:rect l="l" t="t" r="r" b="b"/>
              <a:pathLst>
                <a:path w="102" h="52" extrusionOk="0">
                  <a:moveTo>
                    <a:pt x="0" y="46"/>
                  </a:moveTo>
                  <a:lnTo>
                    <a:pt x="0" y="46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4" y="14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62" y="0"/>
                  </a:lnTo>
                  <a:lnTo>
                    <a:pt x="72" y="0"/>
                  </a:lnTo>
                  <a:lnTo>
                    <a:pt x="78" y="2"/>
                  </a:lnTo>
                  <a:lnTo>
                    <a:pt x="84" y="2"/>
                  </a:lnTo>
                  <a:lnTo>
                    <a:pt x="90" y="6"/>
                  </a:lnTo>
                  <a:lnTo>
                    <a:pt x="96" y="12"/>
                  </a:lnTo>
                  <a:lnTo>
                    <a:pt x="100" y="22"/>
                  </a:lnTo>
                  <a:lnTo>
                    <a:pt x="102" y="34"/>
                  </a:lnTo>
                  <a:lnTo>
                    <a:pt x="100" y="52"/>
                  </a:lnTo>
                  <a:lnTo>
                    <a:pt x="90" y="52"/>
                  </a:lnTo>
                  <a:lnTo>
                    <a:pt x="66" y="50"/>
                  </a:lnTo>
                  <a:lnTo>
                    <a:pt x="34" y="48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534C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39"/>
            <p:cNvSpPr/>
            <p:nvPr/>
          </p:nvSpPr>
          <p:spPr>
            <a:xfrm>
              <a:off x="669925" y="3975100"/>
              <a:ext cx="101600" cy="19050"/>
            </a:xfrm>
            <a:custGeom>
              <a:avLst/>
              <a:gdLst/>
              <a:ahLst/>
              <a:cxnLst/>
              <a:rect l="l" t="t" r="r" b="b"/>
              <a:pathLst>
                <a:path w="64" h="12" extrusionOk="0">
                  <a:moveTo>
                    <a:pt x="0" y="2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8" y="4"/>
                  </a:lnTo>
                  <a:lnTo>
                    <a:pt x="22" y="4"/>
                  </a:lnTo>
                  <a:lnTo>
                    <a:pt x="42" y="6"/>
                  </a:lnTo>
                  <a:lnTo>
                    <a:pt x="52" y="8"/>
                  </a:lnTo>
                  <a:lnTo>
                    <a:pt x="62" y="12"/>
                  </a:lnTo>
                  <a:lnTo>
                    <a:pt x="64" y="10"/>
                  </a:lnTo>
                  <a:lnTo>
                    <a:pt x="64" y="8"/>
                  </a:lnTo>
                  <a:lnTo>
                    <a:pt x="54" y="4"/>
                  </a:lnTo>
                  <a:lnTo>
                    <a:pt x="42" y="2"/>
                  </a:lnTo>
                  <a:lnTo>
                    <a:pt x="22" y="0"/>
                  </a:lnTo>
                  <a:lnTo>
                    <a:pt x="8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39"/>
            <p:cNvSpPr/>
            <p:nvPr/>
          </p:nvSpPr>
          <p:spPr>
            <a:xfrm>
              <a:off x="660400" y="3987800"/>
              <a:ext cx="95250" cy="19050"/>
            </a:xfrm>
            <a:custGeom>
              <a:avLst/>
              <a:gdLst/>
              <a:ahLst/>
              <a:cxnLst/>
              <a:rect l="l" t="t" r="r" b="b"/>
              <a:pathLst>
                <a:path w="60" h="12" extrusionOk="0">
                  <a:moveTo>
                    <a:pt x="0" y="4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6" y="6"/>
                  </a:lnTo>
                  <a:lnTo>
                    <a:pt x="20" y="4"/>
                  </a:lnTo>
                  <a:lnTo>
                    <a:pt x="38" y="6"/>
                  </a:lnTo>
                  <a:lnTo>
                    <a:pt x="48" y="8"/>
                  </a:lnTo>
                  <a:lnTo>
                    <a:pt x="58" y="12"/>
                  </a:lnTo>
                  <a:lnTo>
                    <a:pt x="60" y="10"/>
                  </a:lnTo>
                  <a:lnTo>
                    <a:pt x="60" y="8"/>
                  </a:lnTo>
                  <a:lnTo>
                    <a:pt x="50" y="4"/>
                  </a:lnTo>
                  <a:lnTo>
                    <a:pt x="38" y="2"/>
                  </a:lnTo>
                  <a:lnTo>
                    <a:pt x="20" y="0"/>
                  </a:lnTo>
                  <a:lnTo>
                    <a:pt x="6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39"/>
            <p:cNvSpPr/>
            <p:nvPr/>
          </p:nvSpPr>
          <p:spPr>
            <a:xfrm>
              <a:off x="603250" y="4000500"/>
              <a:ext cx="260350" cy="69850"/>
            </a:xfrm>
            <a:custGeom>
              <a:avLst/>
              <a:gdLst/>
              <a:ahLst/>
              <a:cxnLst/>
              <a:rect l="l" t="t" r="r" b="b"/>
              <a:pathLst>
                <a:path w="164" h="44" extrusionOk="0">
                  <a:moveTo>
                    <a:pt x="48" y="0"/>
                  </a:moveTo>
                  <a:lnTo>
                    <a:pt x="48" y="0"/>
                  </a:lnTo>
                  <a:lnTo>
                    <a:pt x="44" y="4"/>
                  </a:lnTo>
                  <a:lnTo>
                    <a:pt x="36" y="12"/>
                  </a:lnTo>
                  <a:lnTo>
                    <a:pt x="30" y="16"/>
                  </a:lnTo>
                  <a:lnTo>
                    <a:pt x="24" y="20"/>
                  </a:lnTo>
                  <a:lnTo>
                    <a:pt x="14" y="22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2" y="26"/>
                  </a:lnTo>
                  <a:lnTo>
                    <a:pt x="2" y="32"/>
                  </a:lnTo>
                  <a:lnTo>
                    <a:pt x="0" y="44"/>
                  </a:lnTo>
                  <a:lnTo>
                    <a:pt x="42" y="44"/>
                  </a:lnTo>
                  <a:lnTo>
                    <a:pt x="82" y="44"/>
                  </a:lnTo>
                  <a:lnTo>
                    <a:pt x="122" y="44"/>
                  </a:lnTo>
                  <a:lnTo>
                    <a:pt x="162" y="44"/>
                  </a:lnTo>
                  <a:lnTo>
                    <a:pt x="162" y="42"/>
                  </a:lnTo>
                  <a:lnTo>
                    <a:pt x="164" y="36"/>
                  </a:lnTo>
                  <a:lnTo>
                    <a:pt x="164" y="30"/>
                  </a:lnTo>
                  <a:lnTo>
                    <a:pt x="164" y="24"/>
                  </a:lnTo>
                  <a:lnTo>
                    <a:pt x="144" y="24"/>
                  </a:lnTo>
                  <a:lnTo>
                    <a:pt x="102" y="24"/>
                  </a:lnTo>
                  <a:lnTo>
                    <a:pt x="82" y="22"/>
                  </a:lnTo>
                  <a:lnTo>
                    <a:pt x="66" y="18"/>
                  </a:lnTo>
                  <a:lnTo>
                    <a:pt x="60" y="14"/>
                  </a:lnTo>
                  <a:lnTo>
                    <a:pt x="58" y="10"/>
                  </a:lnTo>
                  <a:lnTo>
                    <a:pt x="58" y="6"/>
                  </a:lnTo>
                  <a:lnTo>
                    <a:pt x="62" y="0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7E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39"/>
            <p:cNvSpPr/>
            <p:nvPr/>
          </p:nvSpPr>
          <p:spPr>
            <a:xfrm>
              <a:off x="593725" y="4064000"/>
              <a:ext cx="276225" cy="19050"/>
            </a:xfrm>
            <a:custGeom>
              <a:avLst/>
              <a:gdLst/>
              <a:ahLst/>
              <a:cxnLst/>
              <a:rect l="l" t="t" r="r" b="b"/>
              <a:pathLst>
                <a:path w="174" h="12" extrusionOk="0">
                  <a:moveTo>
                    <a:pt x="8" y="0"/>
                  </a:moveTo>
                  <a:lnTo>
                    <a:pt x="48" y="0"/>
                  </a:lnTo>
                  <a:lnTo>
                    <a:pt x="90" y="0"/>
                  </a:lnTo>
                  <a:lnTo>
                    <a:pt x="130" y="0"/>
                  </a:lnTo>
                  <a:lnTo>
                    <a:pt x="170" y="0"/>
                  </a:lnTo>
                  <a:lnTo>
                    <a:pt x="172" y="2"/>
                  </a:lnTo>
                  <a:lnTo>
                    <a:pt x="174" y="6"/>
                  </a:lnTo>
                  <a:lnTo>
                    <a:pt x="172" y="10"/>
                  </a:lnTo>
                  <a:lnTo>
                    <a:pt x="170" y="12"/>
                  </a:lnTo>
                  <a:lnTo>
                    <a:pt x="166" y="12"/>
                  </a:lnTo>
                  <a:lnTo>
                    <a:pt x="124" y="12"/>
                  </a:lnTo>
                  <a:lnTo>
                    <a:pt x="84" y="12"/>
                  </a:lnTo>
                  <a:lnTo>
                    <a:pt x="42" y="12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534C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39"/>
            <p:cNvSpPr/>
            <p:nvPr/>
          </p:nvSpPr>
          <p:spPr>
            <a:xfrm>
              <a:off x="984250" y="3962400"/>
              <a:ext cx="250825" cy="107950"/>
            </a:xfrm>
            <a:custGeom>
              <a:avLst/>
              <a:gdLst/>
              <a:ahLst/>
              <a:cxnLst/>
              <a:rect l="l" t="t" r="r" b="b"/>
              <a:pathLst>
                <a:path w="158" h="68" extrusionOk="0">
                  <a:moveTo>
                    <a:pt x="122" y="0"/>
                  </a:moveTo>
                  <a:lnTo>
                    <a:pt x="122" y="0"/>
                  </a:lnTo>
                  <a:lnTo>
                    <a:pt x="128" y="6"/>
                  </a:lnTo>
                  <a:lnTo>
                    <a:pt x="140" y="18"/>
                  </a:lnTo>
                  <a:lnTo>
                    <a:pt x="148" y="28"/>
                  </a:lnTo>
                  <a:lnTo>
                    <a:pt x="154" y="40"/>
                  </a:lnTo>
                  <a:lnTo>
                    <a:pt x="158" y="52"/>
                  </a:lnTo>
                  <a:lnTo>
                    <a:pt x="158" y="68"/>
                  </a:lnTo>
                  <a:lnTo>
                    <a:pt x="120" y="68"/>
                  </a:lnTo>
                  <a:lnTo>
                    <a:pt x="80" y="68"/>
                  </a:lnTo>
                  <a:lnTo>
                    <a:pt x="40" y="68"/>
                  </a:lnTo>
                  <a:lnTo>
                    <a:pt x="0" y="68"/>
                  </a:lnTo>
                  <a:lnTo>
                    <a:pt x="0" y="62"/>
                  </a:lnTo>
                  <a:lnTo>
                    <a:pt x="0" y="48"/>
                  </a:lnTo>
                  <a:lnTo>
                    <a:pt x="2" y="26"/>
                  </a:lnTo>
                  <a:lnTo>
                    <a:pt x="6" y="14"/>
                  </a:lnTo>
                  <a:lnTo>
                    <a:pt x="12" y="2"/>
                  </a:lnTo>
                  <a:lnTo>
                    <a:pt x="40" y="2"/>
                  </a:lnTo>
                  <a:lnTo>
                    <a:pt x="68" y="2"/>
                  </a:lnTo>
                  <a:lnTo>
                    <a:pt x="96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534C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39"/>
            <p:cNvSpPr/>
            <p:nvPr/>
          </p:nvSpPr>
          <p:spPr>
            <a:xfrm>
              <a:off x="1035050" y="3914775"/>
              <a:ext cx="149225" cy="69850"/>
            </a:xfrm>
            <a:custGeom>
              <a:avLst/>
              <a:gdLst/>
              <a:ahLst/>
              <a:cxnLst/>
              <a:rect l="l" t="t" r="r" b="b"/>
              <a:pathLst>
                <a:path w="94" h="44" extrusionOk="0">
                  <a:moveTo>
                    <a:pt x="94" y="40"/>
                  </a:moveTo>
                  <a:lnTo>
                    <a:pt x="94" y="40"/>
                  </a:lnTo>
                  <a:lnTo>
                    <a:pt x="94" y="32"/>
                  </a:lnTo>
                  <a:lnTo>
                    <a:pt x="94" y="18"/>
                  </a:lnTo>
                  <a:lnTo>
                    <a:pt x="92" y="12"/>
                  </a:lnTo>
                  <a:lnTo>
                    <a:pt x="86" y="6"/>
                  </a:lnTo>
                  <a:lnTo>
                    <a:pt x="78" y="0"/>
                  </a:lnTo>
                  <a:lnTo>
                    <a:pt x="68" y="0"/>
                  </a:lnTo>
                  <a:lnTo>
                    <a:pt x="58" y="0"/>
                  </a:lnTo>
                  <a:lnTo>
                    <a:pt x="48" y="0"/>
                  </a:lnTo>
                  <a:lnTo>
                    <a:pt x="38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6" y="2"/>
                  </a:lnTo>
                  <a:lnTo>
                    <a:pt x="10" y="4"/>
                  </a:lnTo>
                  <a:lnTo>
                    <a:pt x="6" y="10"/>
                  </a:lnTo>
                  <a:lnTo>
                    <a:pt x="2" y="18"/>
                  </a:lnTo>
                  <a:lnTo>
                    <a:pt x="0" y="28"/>
                  </a:lnTo>
                  <a:lnTo>
                    <a:pt x="2" y="44"/>
                  </a:lnTo>
                  <a:lnTo>
                    <a:pt x="10" y="44"/>
                  </a:lnTo>
                  <a:lnTo>
                    <a:pt x="32" y="44"/>
                  </a:lnTo>
                  <a:lnTo>
                    <a:pt x="62" y="42"/>
                  </a:lnTo>
                  <a:lnTo>
                    <a:pt x="94" y="40"/>
                  </a:lnTo>
                  <a:close/>
                </a:path>
              </a:pathLst>
            </a:custGeom>
            <a:solidFill>
              <a:srgbClr val="534C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39"/>
            <p:cNvSpPr/>
            <p:nvPr/>
          </p:nvSpPr>
          <p:spPr>
            <a:xfrm>
              <a:off x="1073150" y="3975100"/>
              <a:ext cx="98425" cy="19050"/>
            </a:xfrm>
            <a:custGeom>
              <a:avLst/>
              <a:gdLst/>
              <a:ahLst/>
              <a:cxnLst/>
              <a:rect l="l" t="t" r="r" b="b"/>
              <a:pathLst>
                <a:path w="62" h="12" extrusionOk="0">
                  <a:moveTo>
                    <a:pt x="0" y="8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12" y="8"/>
                  </a:lnTo>
                  <a:lnTo>
                    <a:pt x="22" y="6"/>
                  </a:lnTo>
                  <a:lnTo>
                    <a:pt x="42" y="4"/>
                  </a:lnTo>
                  <a:lnTo>
                    <a:pt x="56" y="4"/>
                  </a:lnTo>
                  <a:lnTo>
                    <a:pt x="62" y="6"/>
                  </a:lnTo>
                  <a:lnTo>
                    <a:pt x="62" y="4"/>
                  </a:lnTo>
                  <a:lnTo>
                    <a:pt x="62" y="2"/>
                  </a:lnTo>
                  <a:lnTo>
                    <a:pt x="56" y="0"/>
                  </a:lnTo>
                  <a:lnTo>
                    <a:pt x="42" y="0"/>
                  </a:lnTo>
                  <a:lnTo>
                    <a:pt x="22" y="2"/>
                  </a:lnTo>
                  <a:lnTo>
                    <a:pt x="10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39"/>
            <p:cNvSpPr/>
            <p:nvPr/>
          </p:nvSpPr>
          <p:spPr>
            <a:xfrm>
              <a:off x="1089025" y="3987800"/>
              <a:ext cx="92075" cy="19050"/>
            </a:xfrm>
            <a:custGeom>
              <a:avLst/>
              <a:gdLst/>
              <a:ahLst/>
              <a:cxnLst/>
              <a:rect l="l" t="t" r="r" b="b"/>
              <a:pathLst>
                <a:path w="58" h="12" extrusionOk="0">
                  <a:moveTo>
                    <a:pt x="0" y="8"/>
                  </a:move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2" y="8"/>
                  </a:lnTo>
                  <a:lnTo>
                    <a:pt x="22" y="6"/>
                  </a:lnTo>
                  <a:lnTo>
                    <a:pt x="40" y="4"/>
                  </a:lnTo>
                  <a:lnTo>
                    <a:pt x="52" y="6"/>
                  </a:lnTo>
                  <a:lnTo>
                    <a:pt x="58" y="8"/>
                  </a:lnTo>
                  <a:lnTo>
                    <a:pt x="58" y="6"/>
                  </a:lnTo>
                  <a:lnTo>
                    <a:pt x="58" y="4"/>
                  </a:lnTo>
                  <a:lnTo>
                    <a:pt x="54" y="2"/>
                  </a:lnTo>
                  <a:lnTo>
                    <a:pt x="40" y="0"/>
                  </a:lnTo>
                  <a:lnTo>
                    <a:pt x="22" y="2"/>
                  </a:lnTo>
                  <a:lnTo>
                    <a:pt x="10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39"/>
            <p:cNvSpPr/>
            <p:nvPr/>
          </p:nvSpPr>
          <p:spPr>
            <a:xfrm>
              <a:off x="981075" y="4000500"/>
              <a:ext cx="257175" cy="69850"/>
            </a:xfrm>
            <a:custGeom>
              <a:avLst/>
              <a:gdLst/>
              <a:ahLst/>
              <a:cxnLst/>
              <a:rect l="l" t="t" r="r" b="b"/>
              <a:pathLst>
                <a:path w="162" h="44" extrusionOk="0">
                  <a:moveTo>
                    <a:pt x="116" y="0"/>
                  </a:moveTo>
                  <a:lnTo>
                    <a:pt x="116" y="0"/>
                  </a:lnTo>
                  <a:lnTo>
                    <a:pt x="118" y="4"/>
                  </a:lnTo>
                  <a:lnTo>
                    <a:pt x="126" y="12"/>
                  </a:lnTo>
                  <a:lnTo>
                    <a:pt x="132" y="16"/>
                  </a:lnTo>
                  <a:lnTo>
                    <a:pt x="140" y="20"/>
                  </a:lnTo>
                  <a:lnTo>
                    <a:pt x="148" y="22"/>
                  </a:lnTo>
                  <a:lnTo>
                    <a:pt x="160" y="22"/>
                  </a:lnTo>
                  <a:lnTo>
                    <a:pt x="160" y="24"/>
                  </a:lnTo>
                  <a:lnTo>
                    <a:pt x="160" y="26"/>
                  </a:lnTo>
                  <a:lnTo>
                    <a:pt x="162" y="32"/>
                  </a:lnTo>
                  <a:lnTo>
                    <a:pt x="162" y="44"/>
                  </a:lnTo>
                  <a:lnTo>
                    <a:pt x="122" y="44"/>
                  </a:lnTo>
                  <a:lnTo>
                    <a:pt x="82" y="44"/>
                  </a:lnTo>
                  <a:lnTo>
                    <a:pt x="42" y="44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20" y="24"/>
                  </a:lnTo>
                  <a:lnTo>
                    <a:pt x="62" y="24"/>
                  </a:lnTo>
                  <a:lnTo>
                    <a:pt x="82" y="22"/>
                  </a:lnTo>
                  <a:lnTo>
                    <a:pt x="98" y="18"/>
                  </a:lnTo>
                  <a:lnTo>
                    <a:pt x="102" y="14"/>
                  </a:lnTo>
                  <a:lnTo>
                    <a:pt x="106" y="10"/>
                  </a:lnTo>
                  <a:lnTo>
                    <a:pt x="104" y="6"/>
                  </a:lnTo>
                  <a:lnTo>
                    <a:pt x="100" y="0"/>
                  </a:lnTo>
                  <a:lnTo>
                    <a:pt x="104" y="0"/>
                  </a:lnTo>
                  <a:lnTo>
                    <a:pt x="108" y="0"/>
                  </a:lnTo>
                  <a:lnTo>
                    <a:pt x="112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FF7E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39"/>
            <p:cNvSpPr/>
            <p:nvPr/>
          </p:nvSpPr>
          <p:spPr>
            <a:xfrm>
              <a:off x="974725" y="4064000"/>
              <a:ext cx="276225" cy="19050"/>
            </a:xfrm>
            <a:custGeom>
              <a:avLst/>
              <a:gdLst/>
              <a:ahLst/>
              <a:cxnLst/>
              <a:rect l="l" t="t" r="r" b="b"/>
              <a:pathLst>
                <a:path w="174" h="12" extrusionOk="0">
                  <a:moveTo>
                    <a:pt x="166" y="0"/>
                  </a:moveTo>
                  <a:lnTo>
                    <a:pt x="124" y="0"/>
                  </a:lnTo>
                  <a:lnTo>
                    <a:pt x="84" y="0"/>
                  </a:lnTo>
                  <a:lnTo>
                    <a:pt x="4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2" y="10"/>
                  </a:lnTo>
                  <a:lnTo>
                    <a:pt x="4" y="12"/>
                  </a:lnTo>
                  <a:lnTo>
                    <a:pt x="8" y="12"/>
                  </a:lnTo>
                  <a:lnTo>
                    <a:pt x="48" y="12"/>
                  </a:lnTo>
                  <a:lnTo>
                    <a:pt x="90" y="12"/>
                  </a:lnTo>
                  <a:lnTo>
                    <a:pt x="130" y="12"/>
                  </a:lnTo>
                  <a:lnTo>
                    <a:pt x="172" y="12"/>
                  </a:lnTo>
                  <a:lnTo>
                    <a:pt x="174" y="10"/>
                  </a:lnTo>
                  <a:lnTo>
                    <a:pt x="174" y="6"/>
                  </a:lnTo>
                  <a:lnTo>
                    <a:pt x="172" y="2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534C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39"/>
            <p:cNvSpPr/>
            <p:nvPr/>
          </p:nvSpPr>
          <p:spPr>
            <a:xfrm>
              <a:off x="574675" y="2806700"/>
              <a:ext cx="130175" cy="266700"/>
            </a:xfrm>
            <a:custGeom>
              <a:avLst/>
              <a:gdLst/>
              <a:ahLst/>
              <a:cxnLst/>
              <a:rect l="l" t="t" r="r" b="b"/>
              <a:pathLst>
                <a:path w="82" h="168" extrusionOk="0">
                  <a:moveTo>
                    <a:pt x="0" y="12"/>
                  </a:moveTo>
                  <a:lnTo>
                    <a:pt x="0" y="12"/>
                  </a:lnTo>
                  <a:lnTo>
                    <a:pt x="2" y="26"/>
                  </a:lnTo>
                  <a:lnTo>
                    <a:pt x="8" y="64"/>
                  </a:lnTo>
                  <a:lnTo>
                    <a:pt x="16" y="112"/>
                  </a:lnTo>
                  <a:lnTo>
                    <a:pt x="22" y="136"/>
                  </a:lnTo>
                  <a:lnTo>
                    <a:pt x="28" y="158"/>
                  </a:lnTo>
                  <a:lnTo>
                    <a:pt x="28" y="152"/>
                  </a:lnTo>
                  <a:lnTo>
                    <a:pt x="30" y="138"/>
                  </a:lnTo>
                  <a:lnTo>
                    <a:pt x="32" y="124"/>
                  </a:lnTo>
                  <a:lnTo>
                    <a:pt x="32" y="114"/>
                  </a:lnTo>
                  <a:lnTo>
                    <a:pt x="36" y="126"/>
                  </a:lnTo>
                  <a:lnTo>
                    <a:pt x="40" y="138"/>
                  </a:lnTo>
                  <a:lnTo>
                    <a:pt x="44" y="150"/>
                  </a:lnTo>
                  <a:lnTo>
                    <a:pt x="48" y="162"/>
                  </a:lnTo>
                  <a:lnTo>
                    <a:pt x="50" y="156"/>
                  </a:lnTo>
                  <a:lnTo>
                    <a:pt x="50" y="148"/>
                  </a:lnTo>
                  <a:lnTo>
                    <a:pt x="52" y="142"/>
                  </a:lnTo>
                  <a:lnTo>
                    <a:pt x="52" y="136"/>
                  </a:lnTo>
                  <a:lnTo>
                    <a:pt x="56" y="144"/>
                  </a:lnTo>
                  <a:lnTo>
                    <a:pt x="60" y="152"/>
                  </a:lnTo>
                  <a:lnTo>
                    <a:pt x="64" y="160"/>
                  </a:lnTo>
                  <a:lnTo>
                    <a:pt x="66" y="168"/>
                  </a:lnTo>
                  <a:lnTo>
                    <a:pt x="70" y="164"/>
                  </a:lnTo>
                  <a:lnTo>
                    <a:pt x="74" y="158"/>
                  </a:lnTo>
                  <a:lnTo>
                    <a:pt x="78" y="154"/>
                  </a:lnTo>
                  <a:lnTo>
                    <a:pt x="82" y="148"/>
                  </a:lnTo>
                  <a:lnTo>
                    <a:pt x="72" y="112"/>
                  </a:lnTo>
                  <a:lnTo>
                    <a:pt x="62" y="74"/>
                  </a:lnTo>
                  <a:lnTo>
                    <a:pt x="50" y="38"/>
                  </a:lnTo>
                  <a:lnTo>
                    <a:pt x="40" y="0"/>
                  </a:lnTo>
                  <a:lnTo>
                    <a:pt x="30" y="4"/>
                  </a:lnTo>
                  <a:lnTo>
                    <a:pt x="20" y="6"/>
                  </a:lnTo>
                  <a:lnTo>
                    <a:pt x="10" y="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E160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p39"/>
            <p:cNvSpPr/>
            <p:nvPr/>
          </p:nvSpPr>
          <p:spPr>
            <a:xfrm>
              <a:off x="571500" y="2381250"/>
              <a:ext cx="361950" cy="441325"/>
            </a:xfrm>
            <a:custGeom>
              <a:avLst/>
              <a:gdLst/>
              <a:ahLst/>
              <a:cxnLst/>
              <a:rect l="l" t="t" r="r" b="b"/>
              <a:pathLst>
                <a:path w="228" h="278" extrusionOk="0">
                  <a:moveTo>
                    <a:pt x="0" y="252"/>
                  </a:moveTo>
                  <a:lnTo>
                    <a:pt x="0" y="252"/>
                  </a:lnTo>
                  <a:lnTo>
                    <a:pt x="0" y="240"/>
                  </a:lnTo>
                  <a:lnTo>
                    <a:pt x="2" y="210"/>
                  </a:lnTo>
                  <a:lnTo>
                    <a:pt x="4" y="192"/>
                  </a:lnTo>
                  <a:lnTo>
                    <a:pt x="8" y="170"/>
                  </a:lnTo>
                  <a:lnTo>
                    <a:pt x="14" y="146"/>
                  </a:lnTo>
                  <a:lnTo>
                    <a:pt x="22" y="122"/>
                  </a:lnTo>
                  <a:lnTo>
                    <a:pt x="34" y="100"/>
                  </a:lnTo>
                  <a:lnTo>
                    <a:pt x="48" y="76"/>
                  </a:lnTo>
                  <a:lnTo>
                    <a:pt x="66" y="56"/>
                  </a:lnTo>
                  <a:lnTo>
                    <a:pt x="76" y="46"/>
                  </a:lnTo>
                  <a:lnTo>
                    <a:pt x="88" y="36"/>
                  </a:lnTo>
                  <a:lnTo>
                    <a:pt x="102" y="28"/>
                  </a:lnTo>
                  <a:lnTo>
                    <a:pt x="116" y="20"/>
                  </a:lnTo>
                  <a:lnTo>
                    <a:pt x="130" y="14"/>
                  </a:lnTo>
                  <a:lnTo>
                    <a:pt x="148" y="8"/>
                  </a:lnTo>
                  <a:lnTo>
                    <a:pt x="164" y="4"/>
                  </a:lnTo>
                  <a:lnTo>
                    <a:pt x="184" y="2"/>
                  </a:lnTo>
                  <a:lnTo>
                    <a:pt x="204" y="0"/>
                  </a:lnTo>
                  <a:lnTo>
                    <a:pt x="228" y="0"/>
                  </a:lnTo>
                  <a:lnTo>
                    <a:pt x="214" y="16"/>
                  </a:lnTo>
                  <a:lnTo>
                    <a:pt x="202" y="32"/>
                  </a:lnTo>
                  <a:lnTo>
                    <a:pt x="190" y="50"/>
                  </a:lnTo>
                  <a:lnTo>
                    <a:pt x="178" y="66"/>
                  </a:lnTo>
                  <a:lnTo>
                    <a:pt x="176" y="78"/>
                  </a:lnTo>
                  <a:lnTo>
                    <a:pt x="170" y="112"/>
                  </a:lnTo>
                  <a:lnTo>
                    <a:pt x="160" y="156"/>
                  </a:lnTo>
                  <a:lnTo>
                    <a:pt x="152" y="178"/>
                  </a:lnTo>
                  <a:lnTo>
                    <a:pt x="142" y="202"/>
                  </a:lnTo>
                  <a:lnTo>
                    <a:pt x="132" y="224"/>
                  </a:lnTo>
                  <a:lnTo>
                    <a:pt x="118" y="244"/>
                  </a:lnTo>
                  <a:lnTo>
                    <a:pt x="104" y="260"/>
                  </a:lnTo>
                  <a:lnTo>
                    <a:pt x="96" y="266"/>
                  </a:lnTo>
                  <a:lnTo>
                    <a:pt x="88" y="272"/>
                  </a:lnTo>
                  <a:lnTo>
                    <a:pt x="78" y="276"/>
                  </a:lnTo>
                  <a:lnTo>
                    <a:pt x="70" y="278"/>
                  </a:lnTo>
                  <a:lnTo>
                    <a:pt x="60" y="278"/>
                  </a:lnTo>
                  <a:lnTo>
                    <a:pt x="48" y="276"/>
                  </a:lnTo>
                  <a:lnTo>
                    <a:pt x="38" y="274"/>
                  </a:lnTo>
                  <a:lnTo>
                    <a:pt x="26" y="268"/>
                  </a:lnTo>
                  <a:lnTo>
                    <a:pt x="14" y="260"/>
                  </a:lnTo>
                  <a:lnTo>
                    <a:pt x="0" y="252"/>
                  </a:lnTo>
                  <a:close/>
                </a:path>
              </a:pathLst>
            </a:custGeom>
            <a:solidFill>
              <a:srgbClr val="E160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39"/>
            <p:cNvSpPr/>
            <p:nvPr/>
          </p:nvSpPr>
          <p:spPr>
            <a:xfrm>
              <a:off x="739775" y="3060700"/>
              <a:ext cx="174625" cy="136525"/>
            </a:xfrm>
            <a:custGeom>
              <a:avLst/>
              <a:gdLst/>
              <a:ahLst/>
              <a:cxnLst/>
              <a:rect l="l" t="t" r="r" b="b"/>
              <a:pathLst>
                <a:path w="110" h="86" extrusionOk="0">
                  <a:moveTo>
                    <a:pt x="0" y="20"/>
                  </a:moveTo>
                  <a:lnTo>
                    <a:pt x="0" y="20"/>
                  </a:lnTo>
                  <a:lnTo>
                    <a:pt x="6" y="26"/>
                  </a:lnTo>
                  <a:lnTo>
                    <a:pt x="20" y="42"/>
                  </a:lnTo>
                  <a:lnTo>
                    <a:pt x="38" y="62"/>
                  </a:lnTo>
                  <a:lnTo>
                    <a:pt x="44" y="74"/>
                  </a:lnTo>
                  <a:lnTo>
                    <a:pt x="48" y="86"/>
                  </a:lnTo>
                  <a:lnTo>
                    <a:pt x="64" y="86"/>
                  </a:lnTo>
                  <a:lnTo>
                    <a:pt x="78" y="86"/>
                  </a:lnTo>
                  <a:lnTo>
                    <a:pt x="94" y="86"/>
                  </a:lnTo>
                  <a:lnTo>
                    <a:pt x="110" y="86"/>
                  </a:lnTo>
                  <a:lnTo>
                    <a:pt x="110" y="64"/>
                  </a:lnTo>
                  <a:lnTo>
                    <a:pt x="110" y="42"/>
                  </a:lnTo>
                  <a:lnTo>
                    <a:pt x="110" y="22"/>
                  </a:lnTo>
                  <a:lnTo>
                    <a:pt x="110" y="0"/>
                  </a:lnTo>
                  <a:lnTo>
                    <a:pt x="82" y="4"/>
                  </a:lnTo>
                  <a:lnTo>
                    <a:pt x="54" y="10"/>
                  </a:lnTo>
                  <a:lnTo>
                    <a:pt x="26" y="16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39"/>
            <p:cNvSpPr/>
            <p:nvPr/>
          </p:nvSpPr>
          <p:spPr>
            <a:xfrm>
              <a:off x="930275" y="3060700"/>
              <a:ext cx="174625" cy="136525"/>
            </a:xfrm>
            <a:custGeom>
              <a:avLst/>
              <a:gdLst/>
              <a:ahLst/>
              <a:cxnLst/>
              <a:rect l="l" t="t" r="r" b="b"/>
              <a:pathLst>
                <a:path w="110" h="86" extrusionOk="0">
                  <a:moveTo>
                    <a:pt x="110" y="20"/>
                  </a:moveTo>
                  <a:lnTo>
                    <a:pt x="110" y="20"/>
                  </a:lnTo>
                  <a:lnTo>
                    <a:pt x="104" y="26"/>
                  </a:lnTo>
                  <a:lnTo>
                    <a:pt x="88" y="42"/>
                  </a:lnTo>
                  <a:lnTo>
                    <a:pt x="72" y="64"/>
                  </a:lnTo>
                  <a:lnTo>
                    <a:pt x="66" y="76"/>
                  </a:lnTo>
                  <a:lnTo>
                    <a:pt x="62" y="86"/>
                  </a:lnTo>
                  <a:lnTo>
                    <a:pt x="46" y="86"/>
                  </a:lnTo>
                  <a:lnTo>
                    <a:pt x="32" y="86"/>
                  </a:lnTo>
                  <a:lnTo>
                    <a:pt x="16" y="86"/>
                  </a:lnTo>
                  <a:lnTo>
                    <a:pt x="0" y="86"/>
                  </a:lnTo>
                  <a:lnTo>
                    <a:pt x="0" y="64"/>
                  </a:lnTo>
                  <a:lnTo>
                    <a:pt x="0" y="4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28" y="4"/>
                  </a:lnTo>
                  <a:lnTo>
                    <a:pt x="56" y="10"/>
                  </a:lnTo>
                  <a:lnTo>
                    <a:pt x="82" y="16"/>
                  </a:lnTo>
                  <a:lnTo>
                    <a:pt x="110" y="2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39"/>
            <p:cNvSpPr/>
            <p:nvPr/>
          </p:nvSpPr>
          <p:spPr>
            <a:xfrm>
              <a:off x="1209675" y="2765425"/>
              <a:ext cx="66675" cy="76200"/>
            </a:xfrm>
            <a:custGeom>
              <a:avLst/>
              <a:gdLst/>
              <a:ahLst/>
              <a:cxnLst/>
              <a:rect l="l" t="t" r="r" b="b"/>
              <a:pathLst>
                <a:path w="42" h="48" extrusionOk="0">
                  <a:moveTo>
                    <a:pt x="42" y="24"/>
                  </a:moveTo>
                  <a:lnTo>
                    <a:pt x="42" y="24"/>
                  </a:lnTo>
                  <a:lnTo>
                    <a:pt x="40" y="34"/>
                  </a:lnTo>
                  <a:lnTo>
                    <a:pt x="36" y="42"/>
                  </a:lnTo>
                  <a:lnTo>
                    <a:pt x="30" y="46"/>
                  </a:lnTo>
                  <a:lnTo>
                    <a:pt x="24" y="48"/>
                  </a:lnTo>
                  <a:lnTo>
                    <a:pt x="12" y="48"/>
                  </a:lnTo>
                  <a:lnTo>
                    <a:pt x="4" y="46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30"/>
                  </a:lnTo>
                  <a:lnTo>
                    <a:pt x="6" y="24"/>
                  </a:lnTo>
                  <a:lnTo>
                    <a:pt x="8" y="16"/>
                  </a:lnTo>
                  <a:lnTo>
                    <a:pt x="10" y="8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6" y="8"/>
                  </a:lnTo>
                  <a:lnTo>
                    <a:pt x="40" y="16"/>
                  </a:lnTo>
                  <a:lnTo>
                    <a:pt x="42" y="24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39"/>
            <p:cNvSpPr/>
            <p:nvPr/>
          </p:nvSpPr>
          <p:spPr>
            <a:xfrm>
              <a:off x="565150" y="2765425"/>
              <a:ext cx="66675" cy="76200"/>
            </a:xfrm>
            <a:custGeom>
              <a:avLst/>
              <a:gdLst/>
              <a:ahLst/>
              <a:cxnLst/>
              <a:rect l="l" t="t" r="r" b="b"/>
              <a:pathLst>
                <a:path w="42" h="48" extrusionOk="0">
                  <a:moveTo>
                    <a:pt x="0" y="24"/>
                  </a:moveTo>
                  <a:lnTo>
                    <a:pt x="0" y="24"/>
                  </a:lnTo>
                  <a:lnTo>
                    <a:pt x="2" y="34"/>
                  </a:lnTo>
                  <a:lnTo>
                    <a:pt x="6" y="42"/>
                  </a:lnTo>
                  <a:lnTo>
                    <a:pt x="12" y="46"/>
                  </a:lnTo>
                  <a:lnTo>
                    <a:pt x="18" y="48"/>
                  </a:lnTo>
                  <a:lnTo>
                    <a:pt x="30" y="48"/>
                  </a:lnTo>
                  <a:lnTo>
                    <a:pt x="38" y="46"/>
                  </a:lnTo>
                  <a:lnTo>
                    <a:pt x="42" y="44"/>
                  </a:lnTo>
                  <a:lnTo>
                    <a:pt x="42" y="42"/>
                  </a:lnTo>
                  <a:lnTo>
                    <a:pt x="40" y="34"/>
                  </a:lnTo>
                  <a:lnTo>
                    <a:pt x="38" y="30"/>
                  </a:lnTo>
                  <a:lnTo>
                    <a:pt x="36" y="24"/>
                  </a:lnTo>
                  <a:lnTo>
                    <a:pt x="36" y="16"/>
                  </a:lnTo>
                  <a:lnTo>
                    <a:pt x="32" y="8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12" y="2"/>
                  </a:lnTo>
                  <a:lnTo>
                    <a:pt x="6" y="8"/>
                  </a:lnTo>
                  <a:lnTo>
                    <a:pt x="2" y="1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39"/>
            <p:cNvSpPr/>
            <p:nvPr/>
          </p:nvSpPr>
          <p:spPr>
            <a:xfrm>
              <a:off x="609600" y="2384425"/>
              <a:ext cx="625475" cy="774700"/>
            </a:xfrm>
            <a:custGeom>
              <a:avLst/>
              <a:gdLst/>
              <a:ahLst/>
              <a:cxnLst/>
              <a:rect l="l" t="t" r="r" b="b"/>
              <a:pathLst>
                <a:path w="394" h="488" extrusionOk="0">
                  <a:moveTo>
                    <a:pt x="194" y="0"/>
                  </a:moveTo>
                  <a:lnTo>
                    <a:pt x="194" y="0"/>
                  </a:lnTo>
                  <a:lnTo>
                    <a:pt x="178" y="0"/>
                  </a:lnTo>
                  <a:lnTo>
                    <a:pt x="162" y="4"/>
                  </a:lnTo>
                  <a:lnTo>
                    <a:pt x="146" y="8"/>
                  </a:lnTo>
                  <a:lnTo>
                    <a:pt x="130" y="14"/>
                  </a:lnTo>
                  <a:lnTo>
                    <a:pt x="112" y="22"/>
                  </a:lnTo>
                  <a:lnTo>
                    <a:pt x="96" y="32"/>
                  </a:lnTo>
                  <a:lnTo>
                    <a:pt x="82" y="44"/>
                  </a:lnTo>
                  <a:lnTo>
                    <a:pt x="66" y="58"/>
                  </a:lnTo>
                  <a:lnTo>
                    <a:pt x="52" y="74"/>
                  </a:lnTo>
                  <a:lnTo>
                    <a:pt x="40" y="92"/>
                  </a:lnTo>
                  <a:lnTo>
                    <a:pt x="28" y="110"/>
                  </a:lnTo>
                  <a:lnTo>
                    <a:pt x="18" y="132"/>
                  </a:lnTo>
                  <a:lnTo>
                    <a:pt x="10" y="154"/>
                  </a:lnTo>
                  <a:lnTo>
                    <a:pt x="4" y="180"/>
                  </a:lnTo>
                  <a:lnTo>
                    <a:pt x="2" y="206"/>
                  </a:lnTo>
                  <a:lnTo>
                    <a:pt x="0" y="236"/>
                  </a:lnTo>
                  <a:lnTo>
                    <a:pt x="0" y="264"/>
                  </a:lnTo>
                  <a:lnTo>
                    <a:pt x="4" y="292"/>
                  </a:lnTo>
                  <a:lnTo>
                    <a:pt x="8" y="318"/>
                  </a:lnTo>
                  <a:lnTo>
                    <a:pt x="14" y="342"/>
                  </a:lnTo>
                  <a:lnTo>
                    <a:pt x="22" y="364"/>
                  </a:lnTo>
                  <a:lnTo>
                    <a:pt x="32" y="384"/>
                  </a:lnTo>
                  <a:lnTo>
                    <a:pt x="44" y="404"/>
                  </a:lnTo>
                  <a:lnTo>
                    <a:pt x="56" y="420"/>
                  </a:lnTo>
                  <a:lnTo>
                    <a:pt x="70" y="436"/>
                  </a:lnTo>
                  <a:lnTo>
                    <a:pt x="84" y="450"/>
                  </a:lnTo>
                  <a:lnTo>
                    <a:pt x="100" y="462"/>
                  </a:lnTo>
                  <a:lnTo>
                    <a:pt x="118" y="472"/>
                  </a:lnTo>
                  <a:lnTo>
                    <a:pt x="136" y="478"/>
                  </a:lnTo>
                  <a:lnTo>
                    <a:pt x="154" y="484"/>
                  </a:lnTo>
                  <a:lnTo>
                    <a:pt x="174" y="488"/>
                  </a:lnTo>
                  <a:lnTo>
                    <a:pt x="194" y="488"/>
                  </a:lnTo>
                  <a:lnTo>
                    <a:pt x="216" y="488"/>
                  </a:lnTo>
                  <a:lnTo>
                    <a:pt x="238" y="484"/>
                  </a:lnTo>
                  <a:lnTo>
                    <a:pt x="258" y="478"/>
                  </a:lnTo>
                  <a:lnTo>
                    <a:pt x="276" y="472"/>
                  </a:lnTo>
                  <a:lnTo>
                    <a:pt x="294" y="462"/>
                  </a:lnTo>
                  <a:lnTo>
                    <a:pt x="312" y="450"/>
                  </a:lnTo>
                  <a:lnTo>
                    <a:pt x="326" y="436"/>
                  </a:lnTo>
                  <a:lnTo>
                    <a:pt x="340" y="420"/>
                  </a:lnTo>
                  <a:lnTo>
                    <a:pt x="352" y="404"/>
                  </a:lnTo>
                  <a:lnTo>
                    <a:pt x="362" y="384"/>
                  </a:lnTo>
                  <a:lnTo>
                    <a:pt x="372" y="364"/>
                  </a:lnTo>
                  <a:lnTo>
                    <a:pt x="380" y="342"/>
                  </a:lnTo>
                  <a:lnTo>
                    <a:pt x="386" y="318"/>
                  </a:lnTo>
                  <a:lnTo>
                    <a:pt x="390" y="292"/>
                  </a:lnTo>
                  <a:lnTo>
                    <a:pt x="392" y="264"/>
                  </a:lnTo>
                  <a:lnTo>
                    <a:pt x="394" y="236"/>
                  </a:lnTo>
                  <a:lnTo>
                    <a:pt x="392" y="206"/>
                  </a:lnTo>
                  <a:lnTo>
                    <a:pt x="388" y="180"/>
                  </a:lnTo>
                  <a:lnTo>
                    <a:pt x="382" y="154"/>
                  </a:lnTo>
                  <a:lnTo>
                    <a:pt x="374" y="132"/>
                  </a:lnTo>
                  <a:lnTo>
                    <a:pt x="364" y="110"/>
                  </a:lnTo>
                  <a:lnTo>
                    <a:pt x="352" y="92"/>
                  </a:lnTo>
                  <a:lnTo>
                    <a:pt x="338" y="74"/>
                  </a:lnTo>
                  <a:lnTo>
                    <a:pt x="324" y="58"/>
                  </a:lnTo>
                  <a:lnTo>
                    <a:pt x="310" y="44"/>
                  </a:lnTo>
                  <a:lnTo>
                    <a:pt x="294" y="32"/>
                  </a:lnTo>
                  <a:lnTo>
                    <a:pt x="276" y="22"/>
                  </a:lnTo>
                  <a:lnTo>
                    <a:pt x="260" y="14"/>
                  </a:lnTo>
                  <a:lnTo>
                    <a:pt x="244" y="8"/>
                  </a:lnTo>
                  <a:lnTo>
                    <a:pt x="226" y="4"/>
                  </a:lnTo>
                  <a:lnTo>
                    <a:pt x="210" y="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9" name="Google Shape;2619;p39"/>
            <p:cNvSpPr/>
            <p:nvPr/>
          </p:nvSpPr>
          <p:spPr>
            <a:xfrm>
              <a:off x="812800" y="2768600"/>
              <a:ext cx="66675" cy="69850"/>
            </a:xfrm>
            <a:custGeom>
              <a:avLst/>
              <a:gdLst/>
              <a:ahLst/>
              <a:cxnLst/>
              <a:rect l="l" t="t" r="r" b="b"/>
              <a:pathLst>
                <a:path w="42" h="44" extrusionOk="0">
                  <a:moveTo>
                    <a:pt x="42" y="22"/>
                  </a:moveTo>
                  <a:lnTo>
                    <a:pt x="42" y="22"/>
                  </a:lnTo>
                  <a:lnTo>
                    <a:pt x="40" y="30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20" y="44"/>
                  </a:lnTo>
                  <a:lnTo>
                    <a:pt x="12" y="42"/>
                  </a:lnTo>
                  <a:lnTo>
                    <a:pt x="6" y="36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30" y="2"/>
                  </a:lnTo>
                  <a:lnTo>
                    <a:pt x="36" y="6"/>
                  </a:lnTo>
                  <a:lnTo>
                    <a:pt x="40" y="14"/>
                  </a:lnTo>
                  <a:lnTo>
                    <a:pt x="42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0" name="Google Shape;2620;p39"/>
            <p:cNvSpPr/>
            <p:nvPr/>
          </p:nvSpPr>
          <p:spPr>
            <a:xfrm>
              <a:off x="835025" y="2790825"/>
              <a:ext cx="22225" cy="25400"/>
            </a:xfrm>
            <a:custGeom>
              <a:avLst/>
              <a:gdLst/>
              <a:ahLst/>
              <a:cxnLst/>
              <a:rect l="l" t="t" r="r" b="b"/>
              <a:pathLst>
                <a:path w="14" h="16" extrusionOk="0">
                  <a:moveTo>
                    <a:pt x="14" y="8"/>
                  </a:moveTo>
                  <a:lnTo>
                    <a:pt x="14" y="8"/>
                  </a:lnTo>
                  <a:lnTo>
                    <a:pt x="14" y="12"/>
                  </a:lnTo>
                  <a:lnTo>
                    <a:pt x="12" y="14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6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rgbClr val="7C4F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1" name="Google Shape;2621;p39"/>
            <p:cNvSpPr/>
            <p:nvPr/>
          </p:nvSpPr>
          <p:spPr>
            <a:xfrm>
              <a:off x="952500" y="2768600"/>
              <a:ext cx="66675" cy="69850"/>
            </a:xfrm>
            <a:custGeom>
              <a:avLst/>
              <a:gdLst/>
              <a:ahLst/>
              <a:cxnLst/>
              <a:rect l="l" t="t" r="r" b="b"/>
              <a:pathLst>
                <a:path w="42" h="44" extrusionOk="0">
                  <a:moveTo>
                    <a:pt x="0" y="22"/>
                  </a:moveTo>
                  <a:lnTo>
                    <a:pt x="0" y="22"/>
                  </a:lnTo>
                  <a:lnTo>
                    <a:pt x="0" y="30"/>
                  </a:lnTo>
                  <a:lnTo>
                    <a:pt x="6" y="36"/>
                  </a:lnTo>
                  <a:lnTo>
                    <a:pt x="12" y="42"/>
                  </a:lnTo>
                  <a:lnTo>
                    <a:pt x="20" y="44"/>
                  </a:lnTo>
                  <a:lnTo>
                    <a:pt x="28" y="42"/>
                  </a:lnTo>
                  <a:lnTo>
                    <a:pt x="36" y="36"/>
                  </a:lnTo>
                  <a:lnTo>
                    <a:pt x="40" y="30"/>
                  </a:lnTo>
                  <a:lnTo>
                    <a:pt x="42" y="22"/>
                  </a:lnTo>
                  <a:lnTo>
                    <a:pt x="40" y="14"/>
                  </a:lnTo>
                  <a:lnTo>
                    <a:pt x="36" y="6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6" y="6"/>
                  </a:lnTo>
                  <a:lnTo>
                    <a:pt x="0" y="14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2" name="Google Shape;2622;p39"/>
            <p:cNvSpPr/>
            <p:nvPr/>
          </p:nvSpPr>
          <p:spPr>
            <a:xfrm>
              <a:off x="971550" y="279082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16" h="16" extrusionOk="0">
                  <a:moveTo>
                    <a:pt x="0" y="8"/>
                  </a:moveTo>
                  <a:lnTo>
                    <a:pt x="0" y="8"/>
                  </a:lnTo>
                  <a:lnTo>
                    <a:pt x="2" y="12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7C4F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3" name="Google Shape;2623;p39"/>
            <p:cNvSpPr/>
            <p:nvPr/>
          </p:nvSpPr>
          <p:spPr>
            <a:xfrm>
              <a:off x="800100" y="3175000"/>
              <a:ext cx="244475" cy="98425"/>
            </a:xfrm>
            <a:custGeom>
              <a:avLst/>
              <a:gdLst/>
              <a:ahLst/>
              <a:cxnLst/>
              <a:rect l="l" t="t" r="r" b="b"/>
              <a:pathLst>
                <a:path w="154" h="62" extrusionOk="0">
                  <a:moveTo>
                    <a:pt x="154" y="0"/>
                  </a:moveTo>
                  <a:lnTo>
                    <a:pt x="154" y="0"/>
                  </a:lnTo>
                  <a:lnTo>
                    <a:pt x="150" y="4"/>
                  </a:lnTo>
                  <a:lnTo>
                    <a:pt x="136" y="16"/>
                  </a:lnTo>
                  <a:lnTo>
                    <a:pt x="126" y="22"/>
                  </a:lnTo>
                  <a:lnTo>
                    <a:pt x="112" y="28"/>
                  </a:lnTo>
                  <a:lnTo>
                    <a:pt x="98" y="32"/>
                  </a:lnTo>
                  <a:lnTo>
                    <a:pt x="80" y="34"/>
                  </a:lnTo>
                  <a:lnTo>
                    <a:pt x="78" y="34"/>
                  </a:lnTo>
                  <a:lnTo>
                    <a:pt x="76" y="34"/>
                  </a:lnTo>
                  <a:lnTo>
                    <a:pt x="58" y="32"/>
                  </a:lnTo>
                  <a:lnTo>
                    <a:pt x="42" y="28"/>
                  </a:lnTo>
                  <a:lnTo>
                    <a:pt x="30" y="22"/>
                  </a:lnTo>
                  <a:lnTo>
                    <a:pt x="20" y="16"/>
                  </a:lnTo>
                  <a:lnTo>
                    <a:pt x="6" y="4"/>
                  </a:lnTo>
                  <a:lnTo>
                    <a:pt x="0" y="0"/>
                  </a:lnTo>
                  <a:lnTo>
                    <a:pt x="2" y="10"/>
                  </a:lnTo>
                  <a:lnTo>
                    <a:pt x="4" y="18"/>
                  </a:lnTo>
                  <a:lnTo>
                    <a:pt x="12" y="32"/>
                  </a:lnTo>
                  <a:lnTo>
                    <a:pt x="22" y="44"/>
                  </a:lnTo>
                  <a:lnTo>
                    <a:pt x="34" y="52"/>
                  </a:lnTo>
                  <a:lnTo>
                    <a:pt x="48" y="56"/>
                  </a:lnTo>
                  <a:lnTo>
                    <a:pt x="58" y="60"/>
                  </a:lnTo>
                  <a:lnTo>
                    <a:pt x="76" y="62"/>
                  </a:lnTo>
                  <a:lnTo>
                    <a:pt x="78" y="62"/>
                  </a:lnTo>
                  <a:lnTo>
                    <a:pt x="80" y="62"/>
                  </a:lnTo>
                  <a:lnTo>
                    <a:pt x="96" y="60"/>
                  </a:lnTo>
                  <a:lnTo>
                    <a:pt x="108" y="56"/>
                  </a:lnTo>
                  <a:lnTo>
                    <a:pt x="120" y="52"/>
                  </a:lnTo>
                  <a:lnTo>
                    <a:pt x="132" y="44"/>
                  </a:lnTo>
                  <a:lnTo>
                    <a:pt x="142" y="32"/>
                  </a:lnTo>
                  <a:lnTo>
                    <a:pt x="148" y="26"/>
                  </a:lnTo>
                  <a:lnTo>
                    <a:pt x="150" y="18"/>
                  </a:lnTo>
                  <a:lnTo>
                    <a:pt x="154" y="1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534C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4" name="Google Shape;2624;p39"/>
            <p:cNvSpPr/>
            <p:nvPr/>
          </p:nvSpPr>
          <p:spPr>
            <a:xfrm>
              <a:off x="619125" y="2860675"/>
              <a:ext cx="307975" cy="368300"/>
            </a:xfrm>
            <a:custGeom>
              <a:avLst/>
              <a:gdLst/>
              <a:ahLst/>
              <a:cxnLst/>
              <a:rect l="l" t="t" r="r" b="b"/>
              <a:pathLst>
                <a:path w="194" h="232" extrusionOk="0">
                  <a:moveTo>
                    <a:pt x="0" y="0"/>
                  </a:moveTo>
                  <a:lnTo>
                    <a:pt x="0" y="0"/>
                  </a:lnTo>
                  <a:lnTo>
                    <a:pt x="4" y="20"/>
                  </a:lnTo>
                  <a:lnTo>
                    <a:pt x="10" y="42"/>
                  </a:lnTo>
                  <a:lnTo>
                    <a:pt x="20" y="68"/>
                  </a:lnTo>
                  <a:lnTo>
                    <a:pt x="36" y="100"/>
                  </a:lnTo>
                  <a:lnTo>
                    <a:pt x="58" y="134"/>
                  </a:lnTo>
                  <a:lnTo>
                    <a:pt x="70" y="150"/>
                  </a:lnTo>
                  <a:lnTo>
                    <a:pt x="86" y="168"/>
                  </a:lnTo>
                  <a:lnTo>
                    <a:pt x="102" y="186"/>
                  </a:lnTo>
                  <a:lnTo>
                    <a:pt x="122" y="202"/>
                  </a:lnTo>
                  <a:lnTo>
                    <a:pt x="126" y="208"/>
                  </a:lnTo>
                  <a:lnTo>
                    <a:pt x="140" y="218"/>
                  </a:lnTo>
                  <a:lnTo>
                    <a:pt x="150" y="222"/>
                  </a:lnTo>
                  <a:lnTo>
                    <a:pt x="162" y="228"/>
                  </a:lnTo>
                  <a:lnTo>
                    <a:pt x="176" y="230"/>
                  </a:lnTo>
                  <a:lnTo>
                    <a:pt x="194" y="232"/>
                  </a:lnTo>
                  <a:lnTo>
                    <a:pt x="194" y="176"/>
                  </a:lnTo>
                  <a:lnTo>
                    <a:pt x="194" y="122"/>
                  </a:lnTo>
                  <a:lnTo>
                    <a:pt x="194" y="68"/>
                  </a:lnTo>
                  <a:lnTo>
                    <a:pt x="194" y="12"/>
                  </a:lnTo>
                  <a:lnTo>
                    <a:pt x="144" y="10"/>
                  </a:lnTo>
                  <a:lnTo>
                    <a:pt x="96" y="6"/>
                  </a:lnTo>
                  <a:lnTo>
                    <a:pt x="4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5" name="Google Shape;2625;p39"/>
            <p:cNvSpPr/>
            <p:nvPr/>
          </p:nvSpPr>
          <p:spPr>
            <a:xfrm>
              <a:off x="917575" y="2860675"/>
              <a:ext cx="307975" cy="368300"/>
            </a:xfrm>
            <a:custGeom>
              <a:avLst/>
              <a:gdLst/>
              <a:ahLst/>
              <a:cxnLst/>
              <a:rect l="l" t="t" r="r" b="b"/>
              <a:pathLst>
                <a:path w="194" h="232" extrusionOk="0">
                  <a:moveTo>
                    <a:pt x="194" y="0"/>
                  </a:moveTo>
                  <a:lnTo>
                    <a:pt x="194" y="0"/>
                  </a:lnTo>
                  <a:lnTo>
                    <a:pt x="190" y="20"/>
                  </a:lnTo>
                  <a:lnTo>
                    <a:pt x="184" y="42"/>
                  </a:lnTo>
                  <a:lnTo>
                    <a:pt x="174" y="68"/>
                  </a:lnTo>
                  <a:lnTo>
                    <a:pt x="158" y="100"/>
                  </a:lnTo>
                  <a:lnTo>
                    <a:pt x="136" y="134"/>
                  </a:lnTo>
                  <a:lnTo>
                    <a:pt x="124" y="150"/>
                  </a:lnTo>
                  <a:lnTo>
                    <a:pt x="108" y="168"/>
                  </a:lnTo>
                  <a:lnTo>
                    <a:pt x="92" y="186"/>
                  </a:lnTo>
                  <a:lnTo>
                    <a:pt x="72" y="202"/>
                  </a:lnTo>
                  <a:lnTo>
                    <a:pt x="68" y="208"/>
                  </a:lnTo>
                  <a:lnTo>
                    <a:pt x="54" y="218"/>
                  </a:lnTo>
                  <a:lnTo>
                    <a:pt x="44" y="222"/>
                  </a:lnTo>
                  <a:lnTo>
                    <a:pt x="32" y="228"/>
                  </a:lnTo>
                  <a:lnTo>
                    <a:pt x="18" y="230"/>
                  </a:lnTo>
                  <a:lnTo>
                    <a:pt x="0" y="232"/>
                  </a:lnTo>
                  <a:lnTo>
                    <a:pt x="0" y="176"/>
                  </a:lnTo>
                  <a:lnTo>
                    <a:pt x="0" y="122"/>
                  </a:lnTo>
                  <a:lnTo>
                    <a:pt x="0" y="68"/>
                  </a:lnTo>
                  <a:lnTo>
                    <a:pt x="0" y="12"/>
                  </a:lnTo>
                  <a:lnTo>
                    <a:pt x="48" y="10"/>
                  </a:lnTo>
                  <a:lnTo>
                    <a:pt x="98" y="6"/>
                  </a:lnTo>
                  <a:lnTo>
                    <a:pt x="146" y="4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6" name="Google Shape;2626;p39"/>
            <p:cNvSpPr/>
            <p:nvPr/>
          </p:nvSpPr>
          <p:spPr>
            <a:xfrm>
              <a:off x="739775" y="2921000"/>
              <a:ext cx="361950" cy="139700"/>
            </a:xfrm>
            <a:custGeom>
              <a:avLst/>
              <a:gdLst/>
              <a:ahLst/>
              <a:cxnLst/>
              <a:rect l="l" t="t" r="r" b="b"/>
              <a:pathLst>
                <a:path w="228" h="88" extrusionOk="0">
                  <a:moveTo>
                    <a:pt x="228" y="48"/>
                  </a:moveTo>
                  <a:lnTo>
                    <a:pt x="228" y="48"/>
                  </a:lnTo>
                  <a:lnTo>
                    <a:pt x="228" y="58"/>
                  </a:lnTo>
                  <a:lnTo>
                    <a:pt x="226" y="66"/>
                  </a:lnTo>
                  <a:lnTo>
                    <a:pt x="224" y="74"/>
                  </a:lnTo>
                  <a:lnTo>
                    <a:pt x="220" y="78"/>
                  </a:lnTo>
                  <a:lnTo>
                    <a:pt x="216" y="82"/>
                  </a:lnTo>
                  <a:lnTo>
                    <a:pt x="210" y="86"/>
                  </a:lnTo>
                  <a:lnTo>
                    <a:pt x="196" y="88"/>
                  </a:lnTo>
                  <a:lnTo>
                    <a:pt x="178" y="88"/>
                  </a:lnTo>
                  <a:lnTo>
                    <a:pt x="158" y="86"/>
                  </a:lnTo>
                  <a:lnTo>
                    <a:pt x="138" y="84"/>
                  </a:lnTo>
                  <a:lnTo>
                    <a:pt x="114" y="82"/>
                  </a:lnTo>
                  <a:lnTo>
                    <a:pt x="90" y="84"/>
                  </a:lnTo>
                  <a:lnTo>
                    <a:pt x="70" y="84"/>
                  </a:lnTo>
                  <a:lnTo>
                    <a:pt x="50" y="86"/>
                  </a:lnTo>
                  <a:lnTo>
                    <a:pt x="32" y="86"/>
                  </a:lnTo>
                  <a:lnTo>
                    <a:pt x="18" y="84"/>
                  </a:lnTo>
                  <a:lnTo>
                    <a:pt x="14" y="80"/>
                  </a:lnTo>
                  <a:lnTo>
                    <a:pt x="8" y="76"/>
                  </a:lnTo>
                  <a:lnTo>
                    <a:pt x="4" y="72"/>
                  </a:lnTo>
                  <a:lnTo>
                    <a:pt x="2" y="66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2" y="34"/>
                  </a:lnTo>
                  <a:lnTo>
                    <a:pt x="8" y="24"/>
                  </a:lnTo>
                  <a:lnTo>
                    <a:pt x="18" y="16"/>
                  </a:lnTo>
                  <a:lnTo>
                    <a:pt x="32" y="10"/>
                  </a:lnTo>
                  <a:lnTo>
                    <a:pt x="50" y="6"/>
                  </a:lnTo>
                  <a:lnTo>
                    <a:pt x="70" y="2"/>
                  </a:lnTo>
                  <a:lnTo>
                    <a:pt x="90" y="0"/>
                  </a:lnTo>
                  <a:lnTo>
                    <a:pt x="114" y="0"/>
                  </a:lnTo>
                  <a:lnTo>
                    <a:pt x="138" y="0"/>
                  </a:lnTo>
                  <a:lnTo>
                    <a:pt x="158" y="2"/>
                  </a:lnTo>
                  <a:lnTo>
                    <a:pt x="178" y="6"/>
                  </a:lnTo>
                  <a:lnTo>
                    <a:pt x="196" y="10"/>
                  </a:lnTo>
                  <a:lnTo>
                    <a:pt x="210" y="16"/>
                  </a:lnTo>
                  <a:lnTo>
                    <a:pt x="220" y="24"/>
                  </a:lnTo>
                  <a:lnTo>
                    <a:pt x="226" y="34"/>
                  </a:lnTo>
                  <a:lnTo>
                    <a:pt x="228" y="40"/>
                  </a:lnTo>
                  <a:lnTo>
                    <a:pt x="228" y="48"/>
                  </a:lnTo>
                  <a:close/>
                </a:path>
              </a:pathLst>
            </a:custGeom>
            <a:solidFill>
              <a:srgbClr val="F8AA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7" name="Google Shape;2627;p39"/>
            <p:cNvSpPr/>
            <p:nvPr/>
          </p:nvSpPr>
          <p:spPr>
            <a:xfrm>
              <a:off x="339725" y="2794000"/>
              <a:ext cx="228600" cy="273050"/>
            </a:xfrm>
            <a:custGeom>
              <a:avLst/>
              <a:gdLst/>
              <a:ahLst/>
              <a:cxnLst/>
              <a:rect l="l" t="t" r="r" b="b"/>
              <a:pathLst>
                <a:path w="144" h="172" extrusionOk="0">
                  <a:moveTo>
                    <a:pt x="106" y="156"/>
                  </a:moveTo>
                  <a:lnTo>
                    <a:pt x="84" y="160"/>
                  </a:lnTo>
                  <a:lnTo>
                    <a:pt x="62" y="164"/>
                  </a:lnTo>
                  <a:lnTo>
                    <a:pt x="40" y="168"/>
                  </a:lnTo>
                  <a:lnTo>
                    <a:pt x="18" y="172"/>
                  </a:lnTo>
                  <a:lnTo>
                    <a:pt x="12" y="148"/>
                  </a:lnTo>
                  <a:lnTo>
                    <a:pt x="6" y="126"/>
                  </a:lnTo>
                  <a:lnTo>
                    <a:pt x="0" y="98"/>
                  </a:lnTo>
                  <a:lnTo>
                    <a:pt x="0" y="84"/>
                  </a:lnTo>
                  <a:lnTo>
                    <a:pt x="0" y="70"/>
                  </a:lnTo>
                  <a:lnTo>
                    <a:pt x="2" y="58"/>
                  </a:lnTo>
                  <a:lnTo>
                    <a:pt x="4" y="46"/>
                  </a:lnTo>
                  <a:lnTo>
                    <a:pt x="10" y="36"/>
                  </a:lnTo>
                  <a:lnTo>
                    <a:pt x="18" y="26"/>
                  </a:lnTo>
                  <a:lnTo>
                    <a:pt x="28" y="20"/>
                  </a:lnTo>
                  <a:lnTo>
                    <a:pt x="40" y="18"/>
                  </a:lnTo>
                  <a:lnTo>
                    <a:pt x="42" y="14"/>
                  </a:lnTo>
                  <a:lnTo>
                    <a:pt x="46" y="8"/>
                  </a:lnTo>
                  <a:lnTo>
                    <a:pt x="50" y="4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8" y="0"/>
                  </a:lnTo>
                  <a:lnTo>
                    <a:pt x="72" y="2"/>
                  </a:lnTo>
                  <a:lnTo>
                    <a:pt x="78" y="6"/>
                  </a:lnTo>
                  <a:lnTo>
                    <a:pt x="84" y="12"/>
                  </a:lnTo>
                  <a:lnTo>
                    <a:pt x="90" y="22"/>
                  </a:lnTo>
                  <a:lnTo>
                    <a:pt x="96" y="34"/>
                  </a:lnTo>
                  <a:lnTo>
                    <a:pt x="100" y="52"/>
                  </a:lnTo>
                  <a:lnTo>
                    <a:pt x="104" y="76"/>
                  </a:lnTo>
                  <a:lnTo>
                    <a:pt x="110" y="74"/>
                  </a:lnTo>
                  <a:lnTo>
                    <a:pt x="124" y="72"/>
                  </a:lnTo>
                  <a:lnTo>
                    <a:pt x="132" y="72"/>
                  </a:lnTo>
                  <a:lnTo>
                    <a:pt x="140" y="76"/>
                  </a:lnTo>
                  <a:lnTo>
                    <a:pt x="144" y="80"/>
                  </a:lnTo>
                  <a:lnTo>
                    <a:pt x="144" y="88"/>
                  </a:lnTo>
                  <a:lnTo>
                    <a:pt x="144" y="92"/>
                  </a:lnTo>
                  <a:lnTo>
                    <a:pt x="140" y="100"/>
                  </a:lnTo>
                  <a:lnTo>
                    <a:pt x="130" y="110"/>
                  </a:lnTo>
                  <a:lnTo>
                    <a:pt x="124" y="114"/>
                  </a:lnTo>
                  <a:lnTo>
                    <a:pt x="114" y="118"/>
                  </a:lnTo>
                  <a:lnTo>
                    <a:pt x="116" y="124"/>
                  </a:lnTo>
                  <a:lnTo>
                    <a:pt x="118" y="136"/>
                  </a:lnTo>
                  <a:lnTo>
                    <a:pt x="118" y="142"/>
                  </a:lnTo>
                  <a:lnTo>
                    <a:pt x="118" y="148"/>
                  </a:lnTo>
                  <a:lnTo>
                    <a:pt x="114" y="152"/>
                  </a:lnTo>
                  <a:lnTo>
                    <a:pt x="106" y="156"/>
                  </a:lnTo>
                  <a:close/>
                </a:path>
              </a:pathLst>
            </a:custGeom>
            <a:solidFill>
              <a:srgbClr val="534C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8" name="Google Shape;2628;p39"/>
            <p:cNvSpPr/>
            <p:nvPr/>
          </p:nvSpPr>
          <p:spPr>
            <a:xfrm>
              <a:off x="371475" y="2895600"/>
              <a:ext cx="133350" cy="127000"/>
            </a:xfrm>
            <a:custGeom>
              <a:avLst/>
              <a:gdLst/>
              <a:ahLst/>
              <a:cxnLst/>
              <a:rect l="l" t="t" r="r" b="b"/>
              <a:pathLst>
                <a:path w="84" h="80" extrusionOk="0">
                  <a:moveTo>
                    <a:pt x="84" y="40"/>
                  </a:moveTo>
                  <a:lnTo>
                    <a:pt x="84" y="40"/>
                  </a:lnTo>
                  <a:lnTo>
                    <a:pt x="82" y="48"/>
                  </a:lnTo>
                  <a:lnTo>
                    <a:pt x="80" y="56"/>
                  </a:lnTo>
                  <a:lnTo>
                    <a:pt x="76" y="62"/>
                  </a:lnTo>
                  <a:lnTo>
                    <a:pt x="70" y="68"/>
                  </a:lnTo>
                  <a:lnTo>
                    <a:pt x="64" y="72"/>
                  </a:lnTo>
                  <a:lnTo>
                    <a:pt x="58" y="76"/>
                  </a:lnTo>
                  <a:lnTo>
                    <a:pt x="50" y="78"/>
                  </a:lnTo>
                  <a:lnTo>
                    <a:pt x="42" y="80"/>
                  </a:lnTo>
                  <a:lnTo>
                    <a:pt x="32" y="78"/>
                  </a:lnTo>
                  <a:lnTo>
                    <a:pt x="26" y="76"/>
                  </a:lnTo>
                  <a:lnTo>
                    <a:pt x="18" y="72"/>
                  </a:lnTo>
                  <a:lnTo>
                    <a:pt x="12" y="68"/>
                  </a:lnTo>
                  <a:lnTo>
                    <a:pt x="6" y="62"/>
                  </a:lnTo>
                  <a:lnTo>
                    <a:pt x="2" y="56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2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8" y="2"/>
                  </a:lnTo>
                  <a:lnTo>
                    <a:pt x="64" y="6"/>
                  </a:lnTo>
                  <a:lnTo>
                    <a:pt x="70" y="12"/>
                  </a:lnTo>
                  <a:lnTo>
                    <a:pt x="76" y="18"/>
                  </a:lnTo>
                  <a:lnTo>
                    <a:pt x="80" y="24"/>
                  </a:lnTo>
                  <a:lnTo>
                    <a:pt x="82" y="32"/>
                  </a:lnTo>
                  <a:lnTo>
                    <a:pt x="84" y="40"/>
                  </a:lnTo>
                  <a:close/>
                </a:path>
              </a:pathLst>
            </a:custGeom>
            <a:solidFill>
              <a:srgbClr val="83796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39"/>
            <p:cNvSpPr/>
            <p:nvPr/>
          </p:nvSpPr>
          <p:spPr>
            <a:xfrm>
              <a:off x="476250" y="2917825"/>
              <a:ext cx="76200" cy="44450"/>
            </a:xfrm>
            <a:custGeom>
              <a:avLst/>
              <a:gdLst/>
              <a:ahLst/>
              <a:cxnLst/>
              <a:rect l="l" t="t" r="r" b="b"/>
              <a:pathLst>
                <a:path w="48" h="28" extrusionOk="0">
                  <a:moveTo>
                    <a:pt x="48" y="6"/>
                  </a:moveTo>
                  <a:lnTo>
                    <a:pt x="48" y="6"/>
                  </a:lnTo>
                  <a:lnTo>
                    <a:pt x="48" y="12"/>
                  </a:lnTo>
                  <a:lnTo>
                    <a:pt x="44" y="18"/>
                  </a:lnTo>
                  <a:lnTo>
                    <a:pt x="38" y="22"/>
                  </a:lnTo>
                  <a:lnTo>
                    <a:pt x="28" y="26"/>
                  </a:lnTo>
                  <a:lnTo>
                    <a:pt x="18" y="28"/>
                  </a:lnTo>
                  <a:lnTo>
                    <a:pt x="10" y="28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6" y="2"/>
                  </a:lnTo>
                  <a:lnTo>
                    <a:pt x="48" y="6"/>
                  </a:lnTo>
                  <a:close/>
                </a:path>
              </a:pathLst>
            </a:custGeom>
            <a:solidFill>
              <a:srgbClr val="83796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39"/>
            <p:cNvSpPr/>
            <p:nvPr/>
          </p:nvSpPr>
          <p:spPr>
            <a:xfrm>
              <a:off x="438150" y="2825750"/>
              <a:ext cx="41275" cy="79375"/>
            </a:xfrm>
            <a:custGeom>
              <a:avLst/>
              <a:gdLst/>
              <a:ahLst/>
              <a:cxnLst/>
              <a:rect l="l" t="t" r="r" b="b"/>
              <a:pathLst>
                <a:path w="26" h="50" extrusionOk="0">
                  <a:moveTo>
                    <a:pt x="10" y="0"/>
                  </a:moveTo>
                  <a:lnTo>
                    <a:pt x="10" y="0"/>
                  </a:lnTo>
                  <a:lnTo>
                    <a:pt x="14" y="0"/>
                  </a:lnTo>
                  <a:lnTo>
                    <a:pt x="20" y="6"/>
                  </a:lnTo>
                  <a:lnTo>
                    <a:pt x="24" y="14"/>
                  </a:lnTo>
                  <a:lnTo>
                    <a:pt x="26" y="22"/>
                  </a:lnTo>
                  <a:lnTo>
                    <a:pt x="26" y="32"/>
                  </a:lnTo>
                  <a:lnTo>
                    <a:pt x="26" y="42"/>
                  </a:lnTo>
                  <a:lnTo>
                    <a:pt x="22" y="48"/>
                  </a:lnTo>
                  <a:lnTo>
                    <a:pt x="18" y="50"/>
                  </a:lnTo>
                  <a:lnTo>
                    <a:pt x="12" y="50"/>
                  </a:lnTo>
                  <a:lnTo>
                    <a:pt x="6" y="44"/>
                  </a:lnTo>
                  <a:lnTo>
                    <a:pt x="2" y="36"/>
                  </a:lnTo>
                  <a:lnTo>
                    <a:pt x="0" y="26"/>
                  </a:lnTo>
                  <a:lnTo>
                    <a:pt x="0" y="16"/>
                  </a:lnTo>
                  <a:lnTo>
                    <a:pt x="2" y="8"/>
                  </a:lnTo>
                  <a:lnTo>
                    <a:pt x="4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83796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39"/>
            <p:cNvSpPr/>
            <p:nvPr/>
          </p:nvSpPr>
          <p:spPr>
            <a:xfrm>
              <a:off x="406400" y="2841625"/>
              <a:ext cx="44450" cy="79375"/>
            </a:xfrm>
            <a:custGeom>
              <a:avLst/>
              <a:gdLst/>
              <a:ahLst/>
              <a:cxnLst/>
              <a:rect l="l" t="t" r="r" b="b"/>
              <a:pathLst>
                <a:path w="28" h="50" extrusionOk="0">
                  <a:moveTo>
                    <a:pt x="10" y="0"/>
                  </a:moveTo>
                  <a:lnTo>
                    <a:pt x="10" y="0"/>
                  </a:lnTo>
                  <a:lnTo>
                    <a:pt x="16" y="0"/>
                  </a:lnTo>
                  <a:lnTo>
                    <a:pt x="20" y="6"/>
                  </a:lnTo>
                  <a:lnTo>
                    <a:pt x="24" y="12"/>
                  </a:lnTo>
                  <a:lnTo>
                    <a:pt x="28" y="22"/>
                  </a:lnTo>
                  <a:lnTo>
                    <a:pt x="28" y="32"/>
                  </a:lnTo>
                  <a:lnTo>
                    <a:pt x="26" y="42"/>
                  </a:lnTo>
                  <a:lnTo>
                    <a:pt x="24" y="48"/>
                  </a:lnTo>
                  <a:lnTo>
                    <a:pt x="18" y="50"/>
                  </a:lnTo>
                  <a:lnTo>
                    <a:pt x="14" y="50"/>
                  </a:lnTo>
                  <a:lnTo>
                    <a:pt x="8" y="44"/>
                  </a:lnTo>
                  <a:lnTo>
                    <a:pt x="4" y="36"/>
                  </a:lnTo>
                  <a:lnTo>
                    <a:pt x="2" y="26"/>
                  </a:lnTo>
                  <a:lnTo>
                    <a:pt x="0" y="16"/>
                  </a:lnTo>
                  <a:lnTo>
                    <a:pt x="2" y="8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83796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39"/>
            <p:cNvSpPr/>
            <p:nvPr/>
          </p:nvSpPr>
          <p:spPr>
            <a:xfrm>
              <a:off x="384175" y="2854325"/>
              <a:ext cx="41275" cy="82550"/>
            </a:xfrm>
            <a:custGeom>
              <a:avLst/>
              <a:gdLst/>
              <a:ahLst/>
              <a:cxnLst/>
              <a:rect l="l" t="t" r="r" b="b"/>
              <a:pathLst>
                <a:path w="26" h="52" extrusionOk="0">
                  <a:moveTo>
                    <a:pt x="10" y="0"/>
                  </a:moveTo>
                  <a:lnTo>
                    <a:pt x="10" y="0"/>
                  </a:lnTo>
                  <a:lnTo>
                    <a:pt x="14" y="2"/>
                  </a:lnTo>
                  <a:lnTo>
                    <a:pt x="20" y="6"/>
                  </a:lnTo>
                  <a:lnTo>
                    <a:pt x="24" y="14"/>
                  </a:lnTo>
                  <a:lnTo>
                    <a:pt x="26" y="24"/>
                  </a:lnTo>
                  <a:lnTo>
                    <a:pt x="26" y="34"/>
                  </a:lnTo>
                  <a:lnTo>
                    <a:pt x="26" y="42"/>
                  </a:lnTo>
                  <a:lnTo>
                    <a:pt x="22" y="48"/>
                  </a:lnTo>
                  <a:lnTo>
                    <a:pt x="18" y="52"/>
                  </a:lnTo>
                  <a:lnTo>
                    <a:pt x="12" y="50"/>
                  </a:lnTo>
                  <a:lnTo>
                    <a:pt x="6" y="46"/>
                  </a:lnTo>
                  <a:lnTo>
                    <a:pt x="2" y="38"/>
                  </a:lnTo>
                  <a:lnTo>
                    <a:pt x="0" y="28"/>
                  </a:lnTo>
                  <a:lnTo>
                    <a:pt x="0" y="18"/>
                  </a:lnTo>
                  <a:lnTo>
                    <a:pt x="2" y="8"/>
                  </a:lnTo>
                  <a:lnTo>
                    <a:pt x="4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83796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39"/>
            <p:cNvSpPr/>
            <p:nvPr/>
          </p:nvSpPr>
          <p:spPr>
            <a:xfrm>
              <a:off x="361950" y="2876550"/>
              <a:ext cx="41275" cy="79375"/>
            </a:xfrm>
            <a:custGeom>
              <a:avLst/>
              <a:gdLst/>
              <a:ahLst/>
              <a:cxnLst/>
              <a:rect l="l" t="t" r="r" b="b"/>
              <a:pathLst>
                <a:path w="26" h="50" extrusionOk="0">
                  <a:moveTo>
                    <a:pt x="8" y="0"/>
                  </a:moveTo>
                  <a:lnTo>
                    <a:pt x="8" y="0"/>
                  </a:lnTo>
                  <a:lnTo>
                    <a:pt x="14" y="0"/>
                  </a:lnTo>
                  <a:lnTo>
                    <a:pt x="20" y="6"/>
                  </a:lnTo>
                  <a:lnTo>
                    <a:pt x="24" y="12"/>
                  </a:lnTo>
                  <a:lnTo>
                    <a:pt x="26" y="22"/>
                  </a:lnTo>
                  <a:lnTo>
                    <a:pt x="26" y="32"/>
                  </a:lnTo>
                  <a:lnTo>
                    <a:pt x="24" y="42"/>
                  </a:lnTo>
                  <a:lnTo>
                    <a:pt x="22" y="48"/>
                  </a:lnTo>
                  <a:lnTo>
                    <a:pt x="16" y="50"/>
                  </a:lnTo>
                  <a:lnTo>
                    <a:pt x="12" y="50"/>
                  </a:lnTo>
                  <a:lnTo>
                    <a:pt x="6" y="44"/>
                  </a:lnTo>
                  <a:lnTo>
                    <a:pt x="2" y="36"/>
                  </a:lnTo>
                  <a:lnTo>
                    <a:pt x="0" y="2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4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83796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39"/>
            <p:cNvSpPr/>
            <p:nvPr/>
          </p:nvSpPr>
          <p:spPr>
            <a:xfrm>
              <a:off x="1260475" y="2794000"/>
              <a:ext cx="228600" cy="273050"/>
            </a:xfrm>
            <a:custGeom>
              <a:avLst/>
              <a:gdLst/>
              <a:ahLst/>
              <a:cxnLst/>
              <a:rect l="l" t="t" r="r" b="b"/>
              <a:pathLst>
                <a:path w="144" h="172" extrusionOk="0">
                  <a:moveTo>
                    <a:pt x="38" y="156"/>
                  </a:moveTo>
                  <a:lnTo>
                    <a:pt x="60" y="160"/>
                  </a:lnTo>
                  <a:lnTo>
                    <a:pt x="82" y="164"/>
                  </a:lnTo>
                  <a:lnTo>
                    <a:pt x="104" y="168"/>
                  </a:lnTo>
                  <a:lnTo>
                    <a:pt x="126" y="172"/>
                  </a:lnTo>
                  <a:lnTo>
                    <a:pt x="132" y="148"/>
                  </a:lnTo>
                  <a:lnTo>
                    <a:pt x="138" y="126"/>
                  </a:lnTo>
                  <a:lnTo>
                    <a:pt x="144" y="98"/>
                  </a:lnTo>
                  <a:lnTo>
                    <a:pt x="144" y="84"/>
                  </a:lnTo>
                  <a:lnTo>
                    <a:pt x="144" y="70"/>
                  </a:lnTo>
                  <a:lnTo>
                    <a:pt x="142" y="58"/>
                  </a:lnTo>
                  <a:lnTo>
                    <a:pt x="140" y="46"/>
                  </a:lnTo>
                  <a:lnTo>
                    <a:pt x="134" y="36"/>
                  </a:lnTo>
                  <a:lnTo>
                    <a:pt x="126" y="26"/>
                  </a:lnTo>
                  <a:lnTo>
                    <a:pt x="116" y="20"/>
                  </a:lnTo>
                  <a:lnTo>
                    <a:pt x="104" y="18"/>
                  </a:lnTo>
                  <a:lnTo>
                    <a:pt x="102" y="14"/>
                  </a:lnTo>
                  <a:lnTo>
                    <a:pt x="98" y="8"/>
                  </a:lnTo>
                  <a:lnTo>
                    <a:pt x="94" y="4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6" y="0"/>
                  </a:lnTo>
                  <a:lnTo>
                    <a:pt x="72" y="2"/>
                  </a:lnTo>
                  <a:lnTo>
                    <a:pt x="66" y="6"/>
                  </a:lnTo>
                  <a:lnTo>
                    <a:pt x="60" y="12"/>
                  </a:lnTo>
                  <a:lnTo>
                    <a:pt x="54" y="22"/>
                  </a:lnTo>
                  <a:lnTo>
                    <a:pt x="48" y="34"/>
                  </a:lnTo>
                  <a:lnTo>
                    <a:pt x="44" y="52"/>
                  </a:lnTo>
                  <a:lnTo>
                    <a:pt x="40" y="76"/>
                  </a:lnTo>
                  <a:lnTo>
                    <a:pt x="34" y="74"/>
                  </a:lnTo>
                  <a:lnTo>
                    <a:pt x="20" y="72"/>
                  </a:lnTo>
                  <a:lnTo>
                    <a:pt x="12" y="72"/>
                  </a:lnTo>
                  <a:lnTo>
                    <a:pt x="4" y="76"/>
                  </a:lnTo>
                  <a:lnTo>
                    <a:pt x="0" y="80"/>
                  </a:lnTo>
                  <a:lnTo>
                    <a:pt x="0" y="88"/>
                  </a:lnTo>
                  <a:lnTo>
                    <a:pt x="0" y="92"/>
                  </a:lnTo>
                  <a:lnTo>
                    <a:pt x="4" y="100"/>
                  </a:lnTo>
                  <a:lnTo>
                    <a:pt x="14" y="110"/>
                  </a:lnTo>
                  <a:lnTo>
                    <a:pt x="20" y="114"/>
                  </a:lnTo>
                  <a:lnTo>
                    <a:pt x="30" y="118"/>
                  </a:lnTo>
                  <a:lnTo>
                    <a:pt x="28" y="124"/>
                  </a:lnTo>
                  <a:lnTo>
                    <a:pt x="26" y="136"/>
                  </a:lnTo>
                  <a:lnTo>
                    <a:pt x="26" y="142"/>
                  </a:lnTo>
                  <a:lnTo>
                    <a:pt x="26" y="148"/>
                  </a:lnTo>
                  <a:lnTo>
                    <a:pt x="30" y="152"/>
                  </a:lnTo>
                  <a:lnTo>
                    <a:pt x="38" y="156"/>
                  </a:lnTo>
                  <a:close/>
                </a:path>
              </a:pathLst>
            </a:custGeom>
            <a:solidFill>
              <a:srgbClr val="534C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39"/>
            <p:cNvSpPr/>
            <p:nvPr/>
          </p:nvSpPr>
          <p:spPr>
            <a:xfrm>
              <a:off x="1323975" y="2895600"/>
              <a:ext cx="133350" cy="127000"/>
            </a:xfrm>
            <a:custGeom>
              <a:avLst/>
              <a:gdLst/>
              <a:ahLst/>
              <a:cxnLst/>
              <a:rect l="l" t="t" r="r" b="b"/>
              <a:pathLst>
                <a:path w="84" h="80" extrusionOk="0">
                  <a:moveTo>
                    <a:pt x="0" y="40"/>
                  </a:moveTo>
                  <a:lnTo>
                    <a:pt x="0" y="40"/>
                  </a:lnTo>
                  <a:lnTo>
                    <a:pt x="2" y="48"/>
                  </a:lnTo>
                  <a:lnTo>
                    <a:pt x="4" y="56"/>
                  </a:lnTo>
                  <a:lnTo>
                    <a:pt x="8" y="62"/>
                  </a:lnTo>
                  <a:lnTo>
                    <a:pt x="14" y="68"/>
                  </a:lnTo>
                  <a:lnTo>
                    <a:pt x="20" y="72"/>
                  </a:lnTo>
                  <a:lnTo>
                    <a:pt x="26" y="76"/>
                  </a:lnTo>
                  <a:lnTo>
                    <a:pt x="34" y="78"/>
                  </a:lnTo>
                  <a:lnTo>
                    <a:pt x="42" y="80"/>
                  </a:lnTo>
                  <a:lnTo>
                    <a:pt x="52" y="78"/>
                  </a:lnTo>
                  <a:lnTo>
                    <a:pt x="58" y="76"/>
                  </a:lnTo>
                  <a:lnTo>
                    <a:pt x="66" y="72"/>
                  </a:lnTo>
                  <a:lnTo>
                    <a:pt x="72" y="68"/>
                  </a:lnTo>
                  <a:lnTo>
                    <a:pt x="78" y="62"/>
                  </a:lnTo>
                  <a:lnTo>
                    <a:pt x="82" y="56"/>
                  </a:lnTo>
                  <a:lnTo>
                    <a:pt x="84" y="48"/>
                  </a:lnTo>
                  <a:lnTo>
                    <a:pt x="84" y="40"/>
                  </a:lnTo>
                  <a:lnTo>
                    <a:pt x="84" y="32"/>
                  </a:lnTo>
                  <a:lnTo>
                    <a:pt x="82" y="24"/>
                  </a:lnTo>
                  <a:lnTo>
                    <a:pt x="78" y="18"/>
                  </a:lnTo>
                  <a:lnTo>
                    <a:pt x="72" y="12"/>
                  </a:lnTo>
                  <a:lnTo>
                    <a:pt x="66" y="6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6" y="2"/>
                  </a:lnTo>
                  <a:lnTo>
                    <a:pt x="20" y="6"/>
                  </a:lnTo>
                  <a:lnTo>
                    <a:pt x="14" y="12"/>
                  </a:lnTo>
                  <a:lnTo>
                    <a:pt x="8" y="18"/>
                  </a:lnTo>
                  <a:lnTo>
                    <a:pt x="4" y="24"/>
                  </a:lnTo>
                  <a:lnTo>
                    <a:pt x="2" y="3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83796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6" name="Google Shape;2636;p39"/>
            <p:cNvSpPr/>
            <p:nvPr/>
          </p:nvSpPr>
          <p:spPr>
            <a:xfrm>
              <a:off x="1276350" y="2917825"/>
              <a:ext cx="76200" cy="44450"/>
            </a:xfrm>
            <a:custGeom>
              <a:avLst/>
              <a:gdLst/>
              <a:ahLst/>
              <a:cxnLst/>
              <a:rect l="l" t="t" r="r" b="b"/>
              <a:pathLst>
                <a:path w="48" h="28" extrusionOk="0">
                  <a:moveTo>
                    <a:pt x="0" y="6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4" y="18"/>
                  </a:lnTo>
                  <a:lnTo>
                    <a:pt x="10" y="22"/>
                  </a:lnTo>
                  <a:lnTo>
                    <a:pt x="20" y="26"/>
                  </a:lnTo>
                  <a:lnTo>
                    <a:pt x="30" y="28"/>
                  </a:lnTo>
                  <a:lnTo>
                    <a:pt x="38" y="28"/>
                  </a:lnTo>
                  <a:lnTo>
                    <a:pt x="46" y="26"/>
                  </a:lnTo>
                  <a:lnTo>
                    <a:pt x="48" y="20"/>
                  </a:lnTo>
                  <a:lnTo>
                    <a:pt x="48" y="16"/>
                  </a:lnTo>
                  <a:lnTo>
                    <a:pt x="44" y="10"/>
                  </a:lnTo>
                  <a:lnTo>
                    <a:pt x="38" y="4"/>
                  </a:lnTo>
                  <a:lnTo>
                    <a:pt x="28" y="0"/>
                  </a:lnTo>
                  <a:lnTo>
                    <a:pt x="18" y="0"/>
                  </a:lnTo>
                  <a:lnTo>
                    <a:pt x="10" y="0"/>
                  </a:lnTo>
                  <a:lnTo>
                    <a:pt x="2" y="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83796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7" name="Google Shape;2637;p39"/>
            <p:cNvSpPr/>
            <p:nvPr/>
          </p:nvSpPr>
          <p:spPr>
            <a:xfrm>
              <a:off x="1349375" y="2825750"/>
              <a:ext cx="41275" cy="79375"/>
            </a:xfrm>
            <a:custGeom>
              <a:avLst/>
              <a:gdLst/>
              <a:ahLst/>
              <a:cxnLst/>
              <a:rect l="l" t="t" r="r" b="b"/>
              <a:pathLst>
                <a:path w="26" h="50" extrusionOk="0">
                  <a:moveTo>
                    <a:pt x="16" y="0"/>
                  </a:moveTo>
                  <a:lnTo>
                    <a:pt x="16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0" y="32"/>
                  </a:lnTo>
                  <a:lnTo>
                    <a:pt x="0" y="42"/>
                  </a:lnTo>
                  <a:lnTo>
                    <a:pt x="4" y="48"/>
                  </a:lnTo>
                  <a:lnTo>
                    <a:pt x="8" y="50"/>
                  </a:lnTo>
                  <a:lnTo>
                    <a:pt x="14" y="50"/>
                  </a:lnTo>
                  <a:lnTo>
                    <a:pt x="20" y="44"/>
                  </a:lnTo>
                  <a:lnTo>
                    <a:pt x="24" y="36"/>
                  </a:lnTo>
                  <a:lnTo>
                    <a:pt x="26" y="26"/>
                  </a:lnTo>
                  <a:lnTo>
                    <a:pt x="26" y="16"/>
                  </a:lnTo>
                  <a:lnTo>
                    <a:pt x="24" y="8"/>
                  </a:lnTo>
                  <a:lnTo>
                    <a:pt x="22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83796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39"/>
            <p:cNvSpPr/>
            <p:nvPr/>
          </p:nvSpPr>
          <p:spPr>
            <a:xfrm>
              <a:off x="1377950" y="2841625"/>
              <a:ext cx="44450" cy="79375"/>
            </a:xfrm>
            <a:custGeom>
              <a:avLst/>
              <a:gdLst/>
              <a:ahLst/>
              <a:cxnLst/>
              <a:rect l="l" t="t" r="r" b="b"/>
              <a:pathLst>
                <a:path w="28" h="50" extrusionOk="0">
                  <a:moveTo>
                    <a:pt x="18" y="0"/>
                  </a:moveTo>
                  <a:lnTo>
                    <a:pt x="18" y="0"/>
                  </a:lnTo>
                  <a:lnTo>
                    <a:pt x="12" y="0"/>
                  </a:lnTo>
                  <a:lnTo>
                    <a:pt x="8" y="6"/>
                  </a:lnTo>
                  <a:lnTo>
                    <a:pt x="4" y="12"/>
                  </a:lnTo>
                  <a:lnTo>
                    <a:pt x="0" y="22"/>
                  </a:lnTo>
                  <a:lnTo>
                    <a:pt x="0" y="32"/>
                  </a:lnTo>
                  <a:lnTo>
                    <a:pt x="2" y="42"/>
                  </a:lnTo>
                  <a:lnTo>
                    <a:pt x="4" y="48"/>
                  </a:lnTo>
                  <a:lnTo>
                    <a:pt x="10" y="50"/>
                  </a:lnTo>
                  <a:lnTo>
                    <a:pt x="14" y="50"/>
                  </a:lnTo>
                  <a:lnTo>
                    <a:pt x="20" y="44"/>
                  </a:lnTo>
                  <a:lnTo>
                    <a:pt x="24" y="36"/>
                  </a:lnTo>
                  <a:lnTo>
                    <a:pt x="26" y="26"/>
                  </a:lnTo>
                  <a:lnTo>
                    <a:pt x="28" y="16"/>
                  </a:lnTo>
                  <a:lnTo>
                    <a:pt x="26" y="8"/>
                  </a:lnTo>
                  <a:lnTo>
                    <a:pt x="22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83796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9" name="Google Shape;2639;p39"/>
            <p:cNvSpPr/>
            <p:nvPr/>
          </p:nvSpPr>
          <p:spPr>
            <a:xfrm>
              <a:off x="1403350" y="2854325"/>
              <a:ext cx="41275" cy="82550"/>
            </a:xfrm>
            <a:custGeom>
              <a:avLst/>
              <a:gdLst/>
              <a:ahLst/>
              <a:cxnLst/>
              <a:rect l="l" t="t" r="r" b="b"/>
              <a:pathLst>
                <a:path w="26" h="52" extrusionOk="0">
                  <a:moveTo>
                    <a:pt x="16" y="0"/>
                  </a:moveTo>
                  <a:lnTo>
                    <a:pt x="16" y="0"/>
                  </a:lnTo>
                  <a:lnTo>
                    <a:pt x="12" y="2"/>
                  </a:lnTo>
                  <a:lnTo>
                    <a:pt x="6" y="6"/>
                  </a:lnTo>
                  <a:lnTo>
                    <a:pt x="2" y="14"/>
                  </a:lnTo>
                  <a:lnTo>
                    <a:pt x="0" y="24"/>
                  </a:lnTo>
                  <a:lnTo>
                    <a:pt x="0" y="34"/>
                  </a:lnTo>
                  <a:lnTo>
                    <a:pt x="0" y="42"/>
                  </a:lnTo>
                  <a:lnTo>
                    <a:pt x="4" y="48"/>
                  </a:lnTo>
                  <a:lnTo>
                    <a:pt x="8" y="52"/>
                  </a:lnTo>
                  <a:lnTo>
                    <a:pt x="14" y="50"/>
                  </a:lnTo>
                  <a:lnTo>
                    <a:pt x="20" y="46"/>
                  </a:lnTo>
                  <a:lnTo>
                    <a:pt x="24" y="38"/>
                  </a:lnTo>
                  <a:lnTo>
                    <a:pt x="26" y="28"/>
                  </a:lnTo>
                  <a:lnTo>
                    <a:pt x="26" y="18"/>
                  </a:lnTo>
                  <a:lnTo>
                    <a:pt x="24" y="8"/>
                  </a:lnTo>
                  <a:lnTo>
                    <a:pt x="22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83796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0" name="Google Shape;2640;p39"/>
            <p:cNvSpPr/>
            <p:nvPr/>
          </p:nvSpPr>
          <p:spPr>
            <a:xfrm>
              <a:off x="1425575" y="2876550"/>
              <a:ext cx="41275" cy="79375"/>
            </a:xfrm>
            <a:custGeom>
              <a:avLst/>
              <a:gdLst/>
              <a:ahLst/>
              <a:cxnLst/>
              <a:rect l="l" t="t" r="r" b="b"/>
              <a:pathLst>
                <a:path w="26" h="50" extrusionOk="0">
                  <a:moveTo>
                    <a:pt x="18" y="0"/>
                  </a:moveTo>
                  <a:lnTo>
                    <a:pt x="18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22"/>
                  </a:lnTo>
                  <a:lnTo>
                    <a:pt x="0" y="32"/>
                  </a:lnTo>
                  <a:lnTo>
                    <a:pt x="2" y="42"/>
                  </a:lnTo>
                  <a:lnTo>
                    <a:pt x="4" y="48"/>
                  </a:lnTo>
                  <a:lnTo>
                    <a:pt x="10" y="50"/>
                  </a:lnTo>
                  <a:lnTo>
                    <a:pt x="14" y="50"/>
                  </a:lnTo>
                  <a:lnTo>
                    <a:pt x="20" y="44"/>
                  </a:lnTo>
                  <a:lnTo>
                    <a:pt x="24" y="36"/>
                  </a:lnTo>
                  <a:lnTo>
                    <a:pt x="26" y="26"/>
                  </a:lnTo>
                  <a:lnTo>
                    <a:pt x="26" y="16"/>
                  </a:lnTo>
                  <a:lnTo>
                    <a:pt x="26" y="8"/>
                  </a:lnTo>
                  <a:lnTo>
                    <a:pt x="22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83796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1" name="Google Shape;2641;p39"/>
            <p:cNvSpPr/>
            <p:nvPr/>
          </p:nvSpPr>
          <p:spPr>
            <a:xfrm>
              <a:off x="898525" y="2832100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20" h="20" extrusionOk="0">
                  <a:moveTo>
                    <a:pt x="20" y="10"/>
                  </a:moveTo>
                  <a:lnTo>
                    <a:pt x="20" y="10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10" y="20"/>
                  </a:lnTo>
                  <a:lnTo>
                    <a:pt x="6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8" y="6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F8AA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2" name="Google Shape;2642;p39"/>
            <p:cNvSpPr/>
            <p:nvPr/>
          </p:nvSpPr>
          <p:spPr>
            <a:xfrm>
              <a:off x="631825" y="2381250"/>
              <a:ext cx="476250" cy="225425"/>
            </a:xfrm>
            <a:custGeom>
              <a:avLst/>
              <a:gdLst/>
              <a:ahLst/>
              <a:cxnLst/>
              <a:rect l="l" t="t" r="r" b="b"/>
              <a:pathLst>
                <a:path w="300" h="142" extrusionOk="0">
                  <a:moveTo>
                    <a:pt x="288" y="94"/>
                  </a:moveTo>
                  <a:lnTo>
                    <a:pt x="288" y="94"/>
                  </a:lnTo>
                  <a:lnTo>
                    <a:pt x="284" y="102"/>
                  </a:lnTo>
                  <a:lnTo>
                    <a:pt x="276" y="110"/>
                  </a:lnTo>
                  <a:lnTo>
                    <a:pt x="262" y="118"/>
                  </a:lnTo>
                  <a:lnTo>
                    <a:pt x="242" y="124"/>
                  </a:lnTo>
                  <a:lnTo>
                    <a:pt x="230" y="126"/>
                  </a:lnTo>
                  <a:lnTo>
                    <a:pt x="216" y="128"/>
                  </a:lnTo>
                  <a:lnTo>
                    <a:pt x="200" y="128"/>
                  </a:lnTo>
                  <a:lnTo>
                    <a:pt x="182" y="126"/>
                  </a:lnTo>
                  <a:lnTo>
                    <a:pt x="162" y="122"/>
                  </a:lnTo>
                  <a:lnTo>
                    <a:pt x="140" y="116"/>
                  </a:lnTo>
                  <a:lnTo>
                    <a:pt x="122" y="112"/>
                  </a:lnTo>
                  <a:lnTo>
                    <a:pt x="104" y="110"/>
                  </a:lnTo>
                  <a:lnTo>
                    <a:pt x="82" y="110"/>
                  </a:lnTo>
                  <a:lnTo>
                    <a:pt x="58" y="112"/>
                  </a:lnTo>
                  <a:lnTo>
                    <a:pt x="46" y="114"/>
                  </a:lnTo>
                  <a:lnTo>
                    <a:pt x="36" y="116"/>
                  </a:lnTo>
                  <a:lnTo>
                    <a:pt x="24" y="120"/>
                  </a:lnTo>
                  <a:lnTo>
                    <a:pt x="16" y="126"/>
                  </a:lnTo>
                  <a:lnTo>
                    <a:pt x="6" y="134"/>
                  </a:lnTo>
                  <a:lnTo>
                    <a:pt x="0" y="142"/>
                  </a:lnTo>
                  <a:lnTo>
                    <a:pt x="0" y="136"/>
                  </a:lnTo>
                  <a:lnTo>
                    <a:pt x="6" y="120"/>
                  </a:lnTo>
                  <a:lnTo>
                    <a:pt x="14" y="98"/>
                  </a:lnTo>
                  <a:lnTo>
                    <a:pt x="22" y="84"/>
                  </a:lnTo>
                  <a:lnTo>
                    <a:pt x="30" y="72"/>
                  </a:lnTo>
                  <a:lnTo>
                    <a:pt x="40" y="58"/>
                  </a:lnTo>
                  <a:lnTo>
                    <a:pt x="52" y="46"/>
                  </a:lnTo>
                  <a:lnTo>
                    <a:pt x="66" y="34"/>
                  </a:lnTo>
                  <a:lnTo>
                    <a:pt x="82" y="22"/>
                  </a:lnTo>
                  <a:lnTo>
                    <a:pt x="102" y="14"/>
                  </a:lnTo>
                  <a:lnTo>
                    <a:pt x="124" y="6"/>
                  </a:lnTo>
                  <a:lnTo>
                    <a:pt x="148" y="2"/>
                  </a:lnTo>
                  <a:lnTo>
                    <a:pt x="174" y="0"/>
                  </a:lnTo>
                  <a:lnTo>
                    <a:pt x="200" y="2"/>
                  </a:lnTo>
                  <a:lnTo>
                    <a:pt x="226" y="6"/>
                  </a:lnTo>
                  <a:lnTo>
                    <a:pt x="252" y="12"/>
                  </a:lnTo>
                  <a:lnTo>
                    <a:pt x="264" y="16"/>
                  </a:lnTo>
                  <a:lnTo>
                    <a:pt x="276" y="22"/>
                  </a:lnTo>
                  <a:lnTo>
                    <a:pt x="286" y="30"/>
                  </a:lnTo>
                  <a:lnTo>
                    <a:pt x="294" y="38"/>
                  </a:lnTo>
                  <a:lnTo>
                    <a:pt x="298" y="50"/>
                  </a:lnTo>
                  <a:lnTo>
                    <a:pt x="300" y="62"/>
                  </a:lnTo>
                  <a:lnTo>
                    <a:pt x="296" y="76"/>
                  </a:lnTo>
                  <a:lnTo>
                    <a:pt x="288" y="94"/>
                  </a:lnTo>
                  <a:close/>
                </a:path>
              </a:pathLst>
            </a:custGeom>
            <a:solidFill>
              <a:srgbClr val="E160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39"/>
            <p:cNvSpPr/>
            <p:nvPr/>
          </p:nvSpPr>
          <p:spPr>
            <a:xfrm>
              <a:off x="1089025" y="2460625"/>
              <a:ext cx="136525" cy="200025"/>
            </a:xfrm>
            <a:custGeom>
              <a:avLst/>
              <a:gdLst/>
              <a:ahLst/>
              <a:cxnLst/>
              <a:rect l="l" t="t" r="r" b="b"/>
              <a:pathLst>
                <a:path w="86" h="126" extrusionOk="0">
                  <a:moveTo>
                    <a:pt x="2" y="34"/>
                  </a:moveTo>
                  <a:lnTo>
                    <a:pt x="2" y="34"/>
                  </a:lnTo>
                  <a:lnTo>
                    <a:pt x="4" y="44"/>
                  </a:lnTo>
                  <a:lnTo>
                    <a:pt x="6" y="54"/>
                  </a:lnTo>
                  <a:lnTo>
                    <a:pt x="12" y="68"/>
                  </a:lnTo>
                  <a:lnTo>
                    <a:pt x="22" y="82"/>
                  </a:lnTo>
                  <a:lnTo>
                    <a:pt x="36" y="98"/>
                  </a:lnTo>
                  <a:lnTo>
                    <a:pt x="46" y="106"/>
                  </a:lnTo>
                  <a:lnTo>
                    <a:pt x="58" y="112"/>
                  </a:lnTo>
                  <a:lnTo>
                    <a:pt x="70" y="120"/>
                  </a:lnTo>
                  <a:lnTo>
                    <a:pt x="84" y="126"/>
                  </a:lnTo>
                  <a:lnTo>
                    <a:pt x="86" y="108"/>
                  </a:lnTo>
                  <a:lnTo>
                    <a:pt x="84" y="90"/>
                  </a:lnTo>
                  <a:lnTo>
                    <a:pt x="80" y="70"/>
                  </a:lnTo>
                  <a:lnTo>
                    <a:pt x="76" y="58"/>
                  </a:lnTo>
                  <a:lnTo>
                    <a:pt x="72" y="46"/>
                  </a:lnTo>
                  <a:lnTo>
                    <a:pt x="66" y="36"/>
                  </a:lnTo>
                  <a:lnTo>
                    <a:pt x="58" y="26"/>
                  </a:lnTo>
                  <a:lnTo>
                    <a:pt x="48" y="18"/>
                  </a:lnTo>
                  <a:lnTo>
                    <a:pt x="36" y="10"/>
                  </a:lnTo>
                  <a:lnTo>
                    <a:pt x="24" y="4"/>
                  </a:lnTo>
                  <a:lnTo>
                    <a:pt x="8" y="0"/>
                  </a:lnTo>
                  <a:lnTo>
                    <a:pt x="6" y="2"/>
                  </a:lnTo>
                  <a:lnTo>
                    <a:pt x="2" y="12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E160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4" name="Google Shape;2644;p39"/>
            <p:cNvSpPr/>
            <p:nvPr/>
          </p:nvSpPr>
          <p:spPr>
            <a:xfrm>
              <a:off x="812800" y="2708275"/>
              <a:ext cx="203200" cy="41275"/>
            </a:xfrm>
            <a:custGeom>
              <a:avLst/>
              <a:gdLst/>
              <a:ahLst/>
              <a:cxnLst/>
              <a:rect l="l" t="t" r="r" b="b"/>
              <a:pathLst>
                <a:path w="128" h="26" extrusionOk="0">
                  <a:moveTo>
                    <a:pt x="2" y="2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12" y="12"/>
                  </a:lnTo>
                  <a:lnTo>
                    <a:pt x="24" y="18"/>
                  </a:lnTo>
                  <a:lnTo>
                    <a:pt x="42" y="22"/>
                  </a:lnTo>
                  <a:lnTo>
                    <a:pt x="60" y="26"/>
                  </a:lnTo>
                  <a:lnTo>
                    <a:pt x="72" y="26"/>
                  </a:lnTo>
                  <a:lnTo>
                    <a:pt x="82" y="24"/>
                  </a:lnTo>
                  <a:lnTo>
                    <a:pt x="94" y="22"/>
                  </a:lnTo>
                  <a:lnTo>
                    <a:pt x="106" y="16"/>
                  </a:lnTo>
                  <a:lnTo>
                    <a:pt x="118" y="10"/>
                  </a:lnTo>
                  <a:lnTo>
                    <a:pt x="128" y="2"/>
                  </a:lnTo>
                  <a:lnTo>
                    <a:pt x="128" y="0"/>
                  </a:lnTo>
                  <a:lnTo>
                    <a:pt x="126" y="0"/>
                  </a:lnTo>
                  <a:lnTo>
                    <a:pt x="116" y="8"/>
                  </a:lnTo>
                  <a:lnTo>
                    <a:pt x="104" y="14"/>
                  </a:lnTo>
                  <a:lnTo>
                    <a:pt x="94" y="18"/>
                  </a:lnTo>
                  <a:lnTo>
                    <a:pt x="82" y="20"/>
                  </a:lnTo>
                  <a:lnTo>
                    <a:pt x="72" y="22"/>
                  </a:lnTo>
                  <a:lnTo>
                    <a:pt x="60" y="22"/>
                  </a:lnTo>
                  <a:lnTo>
                    <a:pt x="42" y="20"/>
                  </a:lnTo>
                  <a:lnTo>
                    <a:pt x="26" y="14"/>
                  </a:lnTo>
                  <a:lnTo>
                    <a:pt x="12" y="8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E668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5" name="Google Shape;2645;p39"/>
            <p:cNvSpPr/>
            <p:nvPr/>
          </p:nvSpPr>
          <p:spPr>
            <a:xfrm>
              <a:off x="1098550" y="2317750"/>
              <a:ext cx="63500" cy="212725"/>
            </a:xfrm>
            <a:custGeom>
              <a:avLst/>
              <a:gdLst/>
              <a:ahLst/>
              <a:cxnLst/>
              <a:rect l="l" t="t" r="r" b="b"/>
              <a:pathLst>
                <a:path w="40" h="134" extrusionOk="0">
                  <a:moveTo>
                    <a:pt x="2" y="96"/>
                  </a:moveTo>
                  <a:lnTo>
                    <a:pt x="2" y="96"/>
                  </a:lnTo>
                  <a:lnTo>
                    <a:pt x="2" y="90"/>
                  </a:lnTo>
                  <a:lnTo>
                    <a:pt x="0" y="82"/>
                  </a:lnTo>
                  <a:lnTo>
                    <a:pt x="2" y="70"/>
                  </a:lnTo>
                  <a:lnTo>
                    <a:pt x="4" y="56"/>
                  </a:lnTo>
                  <a:lnTo>
                    <a:pt x="12" y="40"/>
                  </a:lnTo>
                  <a:lnTo>
                    <a:pt x="22" y="20"/>
                  </a:lnTo>
                  <a:lnTo>
                    <a:pt x="40" y="0"/>
                  </a:lnTo>
                  <a:lnTo>
                    <a:pt x="34" y="12"/>
                  </a:lnTo>
                  <a:lnTo>
                    <a:pt x="30" y="24"/>
                  </a:lnTo>
                  <a:lnTo>
                    <a:pt x="24" y="42"/>
                  </a:lnTo>
                  <a:lnTo>
                    <a:pt x="18" y="62"/>
                  </a:lnTo>
                  <a:lnTo>
                    <a:pt x="14" y="86"/>
                  </a:lnTo>
                  <a:lnTo>
                    <a:pt x="14" y="110"/>
                  </a:lnTo>
                  <a:lnTo>
                    <a:pt x="16" y="134"/>
                  </a:lnTo>
                  <a:lnTo>
                    <a:pt x="12" y="124"/>
                  </a:lnTo>
                  <a:lnTo>
                    <a:pt x="10" y="116"/>
                  </a:lnTo>
                  <a:lnTo>
                    <a:pt x="6" y="106"/>
                  </a:lnTo>
                  <a:lnTo>
                    <a:pt x="2" y="96"/>
                  </a:lnTo>
                  <a:close/>
                </a:path>
              </a:pathLst>
            </a:custGeom>
            <a:solidFill>
              <a:srgbClr val="E160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46" name="Google Shape;2646;p39" descr="C:\Users\mcase\AppData\Local\Microsoft\Windows\Temporary Internet Files\Content.IE5\FT4NHVMN\MC900445996[1].wmf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24400" y="914400"/>
            <a:ext cx="1038225" cy="190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7" name="Google Shape;2647;p39" descr="C:\Users\mcase\AppData\Local\Microsoft\Windows\Temporary Internet Files\Content.IE5\LDCPC0A5\MC900432337[1].wmf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32762" y="3581400"/>
            <a:ext cx="1011237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8" name="Google Shape;2648;p39" descr="C:\Users\mcase\AppData\Local\Microsoft\Windows\Temporary Internet Files\Content.IE5\FT4NHVMN\MC900232599[1].wmf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4953000" y="2895600"/>
            <a:ext cx="871537" cy="14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2649" name="Google Shape;2649;p39"/>
          <p:cNvSpPr txBox="1"/>
          <p:nvPr/>
        </p:nvSpPr>
        <p:spPr>
          <a:xfrm>
            <a:off x="3124200" y="2362200"/>
            <a:ext cx="3429000" cy="1446212"/>
          </a:xfrm>
          <a:prstGeom prst="rect">
            <a:avLst/>
          </a:prstGeom>
          <a:gradFill>
            <a:gsLst>
              <a:gs pos="0">
                <a:srgbClr val="DAFDA7"/>
              </a:gs>
              <a:gs pos="35000">
                <a:srgbClr val="E4FDC2"/>
              </a:gs>
              <a:gs pos="100000">
                <a:srgbClr val="F5FFE6"/>
              </a:gs>
            </a:gsLst>
            <a:lin ang="16200000" scaled="0"/>
          </a:gradFill>
          <a:ln w="9525" cap="flat" cmpd="sng">
            <a:solidFill>
              <a:srgbClr val="98B954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Schoolbell"/>
              <a:buNone/>
            </a:pPr>
            <a:r>
              <a:rPr lang="en-US" sz="8800" b="0" i="0" u="none">
                <a:solidFill>
                  <a:srgbClr val="000000"/>
                </a:solidFill>
                <a:latin typeface="Schoolbell"/>
                <a:ea typeface="Schoolbell"/>
                <a:cs typeface="Schoolbell"/>
                <a:sym typeface="Schoolbell"/>
              </a:rPr>
              <a:t>El Fin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/>
                                        <p:tgtEl>
                                          <p:spTgt spid="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5" descr="C:\Users\mcase\AppData\Local\Microsoft\Windows\Temporary Internet Files\Content.IE5\FT4NHVMN\MC900438231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8312" y="2860675"/>
            <a:ext cx="3036887" cy="376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 descr="C:\Users\mcase\AppData\Local\Microsoft\Windows\Temporary Internet Files\Content.IE5\FT4NHVMN\MC900440405[1]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5600" y="0"/>
            <a:ext cx="243840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 txBox="1"/>
          <p:nvPr/>
        </p:nvSpPr>
        <p:spPr>
          <a:xfrm>
            <a:off x="152400" y="228600"/>
            <a:ext cx="6477000" cy="1323975"/>
          </a:xfrm>
          <a:prstGeom prst="rect">
            <a:avLst/>
          </a:prstGeom>
          <a:gradFill>
            <a:gsLst>
              <a:gs pos="0">
                <a:srgbClr val="FFA2A1"/>
              </a:gs>
              <a:gs pos="35000">
                <a:srgbClr val="FFBEBD"/>
              </a:gs>
              <a:gs pos="100000">
                <a:srgbClr val="FFE5E5"/>
              </a:gs>
            </a:gsLst>
            <a:lin ang="16200000" scaled="0"/>
          </a:gradFill>
          <a:ln w="9525" cap="flat" cmpd="sng">
            <a:solidFill>
              <a:srgbClr val="BE4B4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735"/>
              </a:buClr>
              <a:buSzPts val="8000"/>
              <a:buFont typeface="Schoolbell"/>
              <a:buNone/>
            </a:pPr>
            <a:r>
              <a:rPr lang="en-US" sz="8000" b="0" i="0" u="none" strike="noStrike" cap="none">
                <a:solidFill>
                  <a:srgbClr val="953735"/>
                </a:solidFill>
                <a:latin typeface="Schoolbell"/>
                <a:ea typeface="Schoolbell"/>
                <a:cs typeface="Schoolbell"/>
                <a:sym typeface="Schoolbell"/>
              </a:rPr>
              <a:t>Buenos Días</a:t>
            </a:r>
            <a:endParaRPr/>
          </a:p>
        </p:txBody>
      </p:sp>
      <p:sp>
        <p:nvSpPr>
          <p:cNvPr id="105" name="Google Shape;105;p15"/>
          <p:cNvSpPr/>
          <p:nvPr/>
        </p:nvSpPr>
        <p:spPr>
          <a:xfrm>
            <a:off x="990600" y="2039937"/>
            <a:ext cx="3429000" cy="1524000"/>
          </a:xfrm>
          <a:prstGeom prst="wedgeRoundRectCallout">
            <a:avLst>
              <a:gd name="adj1" fmla="val 22500"/>
              <a:gd name="adj2" fmla="val 28553"/>
              <a:gd name="adj3" fmla="val 0"/>
            </a:avLst>
          </a:prstGeom>
          <a:gradFill>
            <a:gsLst>
              <a:gs pos="0">
                <a:srgbClr val="FFBE86"/>
              </a:gs>
              <a:gs pos="35000">
                <a:srgbClr val="FFD0AA"/>
              </a:gs>
              <a:gs pos="100000">
                <a:srgbClr val="FFEBDB"/>
              </a:gs>
            </a:gsLst>
            <a:lin ang="16200000" scaled="0"/>
          </a:gradFill>
          <a:ln w="9525" cap="flat" cmpd="sng">
            <a:solidFill>
              <a:srgbClr val="F6924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choolbell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Schoolbell"/>
                <a:ea typeface="Schoolbell"/>
                <a:cs typeface="Schoolbell"/>
                <a:sym typeface="Schoolbell"/>
              </a:rPr>
              <a:t>Good Morning!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/>
          <p:nvPr/>
        </p:nvSpPr>
        <p:spPr>
          <a:xfrm>
            <a:off x="152400" y="228600"/>
            <a:ext cx="7543800" cy="1323975"/>
          </a:xfrm>
          <a:prstGeom prst="rect">
            <a:avLst/>
          </a:prstGeom>
          <a:gradFill>
            <a:gsLst>
              <a:gs pos="0">
                <a:srgbClr val="FFA2A1"/>
              </a:gs>
              <a:gs pos="35000">
                <a:srgbClr val="FFBEBD"/>
              </a:gs>
              <a:gs pos="100000">
                <a:srgbClr val="FFE5E5"/>
              </a:gs>
            </a:gsLst>
            <a:lin ang="16200000" scaled="0"/>
          </a:gradFill>
          <a:ln w="9525" cap="flat" cmpd="sng">
            <a:solidFill>
              <a:srgbClr val="BE4B4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8000"/>
              <a:buFont typeface="Schoolbell"/>
              <a:buNone/>
            </a:pPr>
            <a:r>
              <a:rPr lang="en-US" sz="8000" b="0" i="0" u="none" strike="noStrike" cap="none">
                <a:solidFill>
                  <a:srgbClr val="E46C0A"/>
                </a:solidFill>
                <a:latin typeface="Schoolbell"/>
                <a:ea typeface="Schoolbell"/>
                <a:cs typeface="Schoolbell"/>
                <a:sym typeface="Schoolbell"/>
              </a:rPr>
              <a:t>Buenas Tardes</a:t>
            </a:r>
            <a:endParaRPr/>
          </a:p>
        </p:txBody>
      </p:sp>
      <p:pic>
        <p:nvPicPr>
          <p:cNvPr id="111" name="Google Shape;111;p16" descr="C:\Users\mcase\AppData\Local\Microsoft\Windows\Temporary Internet Files\Content.IE5\G1IGSMDU\MC900438233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5800" y="2819400"/>
            <a:ext cx="2717800" cy="366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 descr="C:\Users\mcase\AppData\Local\Microsoft\Windows\Temporary Internet Files\Content.IE5\OCKDSLPI\MP900309354[1]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0975" y="152400"/>
            <a:ext cx="1219200" cy="1881187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6"/>
          <p:cNvSpPr/>
          <p:nvPr/>
        </p:nvSpPr>
        <p:spPr>
          <a:xfrm>
            <a:off x="990600" y="2039937"/>
            <a:ext cx="3429000" cy="1524000"/>
          </a:xfrm>
          <a:prstGeom prst="wedgeRoundRectCallout">
            <a:avLst>
              <a:gd name="adj1" fmla="val 22500"/>
              <a:gd name="adj2" fmla="val 28553"/>
              <a:gd name="adj3" fmla="val 0"/>
            </a:avLst>
          </a:prstGeom>
          <a:gradFill>
            <a:gsLst>
              <a:gs pos="0">
                <a:srgbClr val="FFA2A1"/>
              </a:gs>
              <a:gs pos="35000">
                <a:srgbClr val="FFBEBD"/>
              </a:gs>
              <a:gs pos="100000">
                <a:srgbClr val="FFE5E5"/>
              </a:gs>
            </a:gsLst>
            <a:lin ang="16200000" scaled="0"/>
          </a:gradFill>
          <a:ln w="9525" cap="flat" cmpd="sng">
            <a:solidFill>
              <a:srgbClr val="BE4B4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choolbell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Schoolbell"/>
                <a:ea typeface="Schoolbell"/>
                <a:cs typeface="Schoolbell"/>
                <a:sym typeface="Schoolbell"/>
              </a:rPr>
              <a:t>Good Afternoon!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/>
          <p:nvPr/>
        </p:nvSpPr>
        <p:spPr>
          <a:xfrm>
            <a:off x="152400" y="228600"/>
            <a:ext cx="7315200" cy="1200150"/>
          </a:xfrm>
          <a:prstGeom prst="rect">
            <a:avLst/>
          </a:prstGeom>
          <a:gradFill>
            <a:gsLst>
              <a:gs pos="0">
                <a:srgbClr val="A3C4FF"/>
              </a:gs>
              <a:gs pos="35000">
                <a:srgbClr val="BFD5FF"/>
              </a:gs>
              <a:gs pos="100000">
                <a:srgbClr val="E5EEFF"/>
              </a:gs>
            </a:gsLst>
            <a:lin ang="16200000" scaled="0"/>
          </a:gradFill>
          <a:ln w="9525" cap="flat" cmpd="sng">
            <a:solidFill>
              <a:srgbClr val="4A7EB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7200"/>
              <a:buFont typeface="Schoolbell"/>
              <a:buNone/>
            </a:pPr>
            <a:r>
              <a:rPr lang="en-US" sz="7200" b="0" i="0" u="none" strike="noStrike" cap="none">
                <a:solidFill>
                  <a:srgbClr val="17375E"/>
                </a:solidFill>
                <a:latin typeface="Schoolbell"/>
                <a:ea typeface="Schoolbell"/>
                <a:cs typeface="Schoolbell"/>
                <a:sym typeface="Schoolbell"/>
              </a:rPr>
              <a:t>Buenas Noches</a:t>
            </a:r>
            <a:endParaRPr/>
          </a:p>
        </p:txBody>
      </p:sp>
      <p:sp>
        <p:nvSpPr>
          <p:cNvPr id="119" name="Google Shape;119;p17"/>
          <p:cNvSpPr/>
          <p:nvPr/>
        </p:nvSpPr>
        <p:spPr>
          <a:xfrm>
            <a:off x="990600" y="2039937"/>
            <a:ext cx="3429000" cy="1524000"/>
          </a:xfrm>
          <a:prstGeom prst="wedgeRoundRectCallout">
            <a:avLst>
              <a:gd name="adj1" fmla="val 22500"/>
              <a:gd name="adj2" fmla="val 28553"/>
              <a:gd name="adj3" fmla="val 0"/>
            </a:avLst>
          </a:prstGeom>
          <a:gradFill>
            <a:gsLst>
              <a:gs pos="0">
                <a:srgbClr val="A3C4FF"/>
              </a:gs>
              <a:gs pos="35000">
                <a:srgbClr val="BFD5FF"/>
              </a:gs>
              <a:gs pos="100000">
                <a:srgbClr val="E5EEFF"/>
              </a:gs>
            </a:gsLst>
            <a:lin ang="16200000" scaled="0"/>
          </a:gradFill>
          <a:ln w="9525" cap="flat" cmpd="sng">
            <a:solidFill>
              <a:srgbClr val="4A7EB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choolbell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Schoolbell"/>
                <a:ea typeface="Schoolbell"/>
                <a:cs typeface="Schoolbell"/>
                <a:sym typeface="Schoolbell"/>
              </a:rPr>
              <a:t>Good evening/Goodnight!</a:t>
            </a:r>
            <a:endParaRPr/>
          </a:p>
        </p:txBody>
      </p:sp>
      <p:pic>
        <p:nvPicPr>
          <p:cNvPr id="120" name="Google Shape;120;p17" descr="C:\Users\mcase\AppData\Local\Microsoft\Windows\Temporary Internet Files\Content.IE5\G1IGSMDU\MC900432592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200" y="304800"/>
            <a:ext cx="18288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7"/>
          <p:cNvSpPr/>
          <p:nvPr/>
        </p:nvSpPr>
        <p:spPr>
          <a:xfrm>
            <a:off x="4038600" y="2590800"/>
            <a:ext cx="274320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7"/>
          <p:cNvSpPr/>
          <p:nvPr/>
        </p:nvSpPr>
        <p:spPr>
          <a:xfrm>
            <a:off x="6176962" y="3617912"/>
            <a:ext cx="274637" cy="1404937"/>
          </a:xfrm>
          <a:custGeom>
            <a:avLst/>
            <a:gdLst/>
            <a:ahLst/>
            <a:cxnLst/>
            <a:rect l="l" t="t" r="r" b="b"/>
            <a:pathLst>
              <a:path w="90" h="460" extrusionOk="0">
                <a:moveTo>
                  <a:pt x="0" y="406"/>
                </a:moveTo>
                <a:lnTo>
                  <a:pt x="0" y="406"/>
                </a:lnTo>
                <a:lnTo>
                  <a:pt x="0" y="400"/>
                </a:lnTo>
                <a:lnTo>
                  <a:pt x="2" y="386"/>
                </a:lnTo>
                <a:lnTo>
                  <a:pt x="6" y="372"/>
                </a:lnTo>
                <a:lnTo>
                  <a:pt x="12" y="362"/>
                </a:lnTo>
                <a:lnTo>
                  <a:pt x="18" y="350"/>
                </a:lnTo>
                <a:lnTo>
                  <a:pt x="30" y="328"/>
                </a:lnTo>
                <a:lnTo>
                  <a:pt x="36" y="318"/>
                </a:lnTo>
                <a:lnTo>
                  <a:pt x="40" y="306"/>
                </a:lnTo>
                <a:lnTo>
                  <a:pt x="44" y="294"/>
                </a:lnTo>
                <a:lnTo>
                  <a:pt x="44" y="280"/>
                </a:lnTo>
                <a:lnTo>
                  <a:pt x="44" y="262"/>
                </a:lnTo>
                <a:lnTo>
                  <a:pt x="42" y="244"/>
                </a:lnTo>
                <a:lnTo>
                  <a:pt x="40" y="226"/>
                </a:lnTo>
                <a:lnTo>
                  <a:pt x="38" y="208"/>
                </a:lnTo>
                <a:lnTo>
                  <a:pt x="38" y="204"/>
                </a:lnTo>
                <a:lnTo>
                  <a:pt x="40" y="188"/>
                </a:lnTo>
                <a:lnTo>
                  <a:pt x="44" y="176"/>
                </a:lnTo>
                <a:lnTo>
                  <a:pt x="48" y="164"/>
                </a:lnTo>
                <a:lnTo>
                  <a:pt x="54" y="152"/>
                </a:lnTo>
                <a:lnTo>
                  <a:pt x="66" y="128"/>
                </a:lnTo>
                <a:lnTo>
                  <a:pt x="78" y="104"/>
                </a:lnTo>
                <a:lnTo>
                  <a:pt x="84" y="86"/>
                </a:lnTo>
                <a:lnTo>
                  <a:pt x="86" y="68"/>
                </a:lnTo>
                <a:lnTo>
                  <a:pt x="86" y="52"/>
                </a:lnTo>
                <a:lnTo>
                  <a:pt x="80" y="36"/>
                </a:lnTo>
                <a:lnTo>
                  <a:pt x="74" y="20"/>
                </a:lnTo>
                <a:lnTo>
                  <a:pt x="66" y="2"/>
                </a:lnTo>
                <a:lnTo>
                  <a:pt x="70" y="0"/>
                </a:lnTo>
                <a:lnTo>
                  <a:pt x="78" y="18"/>
                </a:lnTo>
                <a:lnTo>
                  <a:pt x="84" y="34"/>
                </a:lnTo>
                <a:lnTo>
                  <a:pt x="88" y="50"/>
                </a:lnTo>
                <a:lnTo>
                  <a:pt x="90" y="68"/>
                </a:lnTo>
                <a:lnTo>
                  <a:pt x="88" y="86"/>
                </a:lnTo>
                <a:lnTo>
                  <a:pt x="82" y="106"/>
                </a:lnTo>
                <a:lnTo>
                  <a:pt x="68" y="130"/>
                </a:lnTo>
                <a:lnTo>
                  <a:pt x="56" y="152"/>
                </a:lnTo>
                <a:lnTo>
                  <a:pt x="48" y="176"/>
                </a:lnTo>
                <a:lnTo>
                  <a:pt x="44" y="190"/>
                </a:lnTo>
                <a:lnTo>
                  <a:pt x="42" y="204"/>
                </a:lnTo>
                <a:lnTo>
                  <a:pt x="42" y="208"/>
                </a:lnTo>
                <a:lnTo>
                  <a:pt x="44" y="226"/>
                </a:lnTo>
                <a:lnTo>
                  <a:pt x="44" y="244"/>
                </a:lnTo>
                <a:lnTo>
                  <a:pt x="46" y="262"/>
                </a:lnTo>
                <a:lnTo>
                  <a:pt x="48" y="280"/>
                </a:lnTo>
                <a:lnTo>
                  <a:pt x="46" y="294"/>
                </a:lnTo>
                <a:lnTo>
                  <a:pt x="44" y="308"/>
                </a:lnTo>
                <a:lnTo>
                  <a:pt x="40" y="320"/>
                </a:lnTo>
                <a:lnTo>
                  <a:pt x="34" y="330"/>
                </a:lnTo>
                <a:lnTo>
                  <a:pt x="20" y="352"/>
                </a:lnTo>
                <a:lnTo>
                  <a:pt x="14" y="362"/>
                </a:lnTo>
                <a:lnTo>
                  <a:pt x="10" y="374"/>
                </a:lnTo>
                <a:lnTo>
                  <a:pt x="6" y="386"/>
                </a:lnTo>
                <a:lnTo>
                  <a:pt x="4" y="400"/>
                </a:lnTo>
                <a:lnTo>
                  <a:pt x="4" y="406"/>
                </a:lnTo>
                <a:lnTo>
                  <a:pt x="4" y="420"/>
                </a:lnTo>
                <a:lnTo>
                  <a:pt x="8" y="434"/>
                </a:lnTo>
                <a:lnTo>
                  <a:pt x="14" y="446"/>
                </a:lnTo>
                <a:lnTo>
                  <a:pt x="24" y="456"/>
                </a:lnTo>
                <a:lnTo>
                  <a:pt x="22" y="460"/>
                </a:lnTo>
                <a:lnTo>
                  <a:pt x="12" y="448"/>
                </a:lnTo>
                <a:lnTo>
                  <a:pt x="4" y="436"/>
                </a:lnTo>
                <a:lnTo>
                  <a:pt x="0" y="422"/>
                </a:lnTo>
                <a:lnTo>
                  <a:pt x="0" y="406"/>
                </a:lnTo>
                <a:close/>
              </a:path>
            </a:pathLst>
          </a:custGeom>
          <a:solidFill>
            <a:srgbClr val="D7D5D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3" name="Google Shape;123;p17"/>
          <p:cNvGrpSpPr/>
          <p:nvPr/>
        </p:nvGrpSpPr>
        <p:grpSpPr>
          <a:xfrm>
            <a:off x="4800600" y="2286000"/>
            <a:ext cx="2743200" cy="4254500"/>
            <a:chOff x="0" y="0"/>
            <a:chExt cx="2147483647" cy="2147483647"/>
          </a:xfrm>
        </p:grpSpPr>
        <p:sp>
          <p:nvSpPr>
            <p:cNvPr id="124" name="Google Shape;124;p17"/>
            <p:cNvSpPr/>
            <p:nvPr/>
          </p:nvSpPr>
          <p:spPr>
            <a:xfrm>
              <a:off x="880580916" y="73543552"/>
              <a:ext cx="1079422787" cy="599383236"/>
            </a:xfrm>
            <a:custGeom>
              <a:avLst/>
              <a:gdLst/>
              <a:ahLst/>
              <a:cxnLst/>
              <a:rect l="l" t="t" r="r" b="b"/>
              <a:pathLst>
                <a:path w="380" h="326" extrusionOk="0">
                  <a:moveTo>
                    <a:pt x="38" y="0"/>
                  </a:moveTo>
                  <a:lnTo>
                    <a:pt x="38" y="0"/>
                  </a:lnTo>
                  <a:lnTo>
                    <a:pt x="50" y="2"/>
                  </a:lnTo>
                  <a:lnTo>
                    <a:pt x="62" y="6"/>
                  </a:lnTo>
                  <a:lnTo>
                    <a:pt x="70" y="16"/>
                  </a:lnTo>
                  <a:lnTo>
                    <a:pt x="74" y="26"/>
                  </a:lnTo>
                  <a:lnTo>
                    <a:pt x="80" y="18"/>
                  </a:lnTo>
                  <a:lnTo>
                    <a:pt x="88" y="12"/>
                  </a:lnTo>
                  <a:lnTo>
                    <a:pt x="98" y="6"/>
                  </a:lnTo>
                  <a:lnTo>
                    <a:pt x="108" y="6"/>
                  </a:lnTo>
                  <a:lnTo>
                    <a:pt x="120" y="8"/>
                  </a:lnTo>
                  <a:lnTo>
                    <a:pt x="130" y="12"/>
                  </a:lnTo>
                  <a:lnTo>
                    <a:pt x="138" y="20"/>
                  </a:lnTo>
                  <a:lnTo>
                    <a:pt x="144" y="32"/>
                  </a:lnTo>
                  <a:lnTo>
                    <a:pt x="150" y="26"/>
                  </a:lnTo>
                  <a:lnTo>
                    <a:pt x="156" y="22"/>
                  </a:lnTo>
                  <a:lnTo>
                    <a:pt x="164" y="20"/>
                  </a:lnTo>
                  <a:lnTo>
                    <a:pt x="172" y="20"/>
                  </a:lnTo>
                  <a:lnTo>
                    <a:pt x="178" y="20"/>
                  </a:lnTo>
                  <a:lnTo>
                    <a:pt x="186" y="22"/>
                  </a:lnTo>
                  <a:lnTo>
                    <a:pt x="192" y="26"/>
                  </a:lnTo>
                  <a:lnTo>
                    <a:pt x="196" y="30"/>
                  </a:lnTo>
                  <a:lnTo>
                    <a:pt x="206" y="40"/>
                  </a:lnTo>
                  <a:lnTo>
                    <a:pt x="208" y="46"/>
                  </a:lnTo>
                  <a:lnTo>
                    <a:pt x="210" y="52"/>
                  </a:lnTo>
                  <a:lnTo>
                    <a:pt x="218" y="50"/>
                  </a:lnTo>
                  <a:lnTo>
                    <a:pt x="228" y="48"/>
                  </a:lnTo>
                  <a:lnTo>
                    <a:pt x="234" y="48"/>
                  </a:lnTo>
                  <a:lnTo>
                    <a:pt x="242" y="52"/>
                  </a:lnTo>
                  <a:lnTo>
                    <a:pt x="248" y="54"/>
                  </a:lnTo>
                  <a:lnTo>
                    <a:pt x="254" y="60"/>
                  </a:lnTo>
                  <a:lnTo>
                    <a:pt x="258" y="64"/>
                  </a:lnTo>
                  <a:lnTo>
                    <a:pt x="262" y="72"/>
                  </a:lnTo>
                  <a:lnTo>
                    <a:pt x="264" y="78"/>
                  </a:lnTo>
                  <a:lnTo>
                    <a:pt x="266" y="86"/>
                  </a:lnTo>
                  <a:lnTo>
                    <a:pt x="264" y="90"/>
                  </a:lnTo>
                  <a:lnTo>
                    <a:pt x="274" y="86"/>
                  </a:lnTo>
                  <a:lnTo>
                    <a:pt x="284" y="84"/>
                  </a:lnTo>
                  <a:lnTo>
                    <a:pt x="292" y="86"/>
                  </a:lnTo>
                  <a:lnTo>
                    <a:pt x="298" y="88"/>
                  </a:lnTo>
                  <a:lnTo>
                    <a:pt x="306" y="92"/>
                  </a:lnTo>
                  <a:lnTo>
                    <a:pt x="310" y="96"/>
                  </a:lnTo>
                  <a:lnTo>
                    <a:pt x="316" y="102"/>
                  </a:lnTo>
                  <a:lnTo>
                    <a:pt x="320" y="108"/>
                  </a:lnTo>
                  <a:lnTo>
                    <a:pt x="322" y="114"/>
                  </a:lnTo>
                  <a:lnTo>
                    <a:pt x="322" y="122"/>
                  </a:lnTo>
                  <a:lnTo>
                    <a:pt x="322" y="130"/>
                  </a:lnTo>
                  <a:lnTo>
                    <a:pt x="320" y="136"/>
                  </a:lnTo>
                  <a:lnTo>
                    <a:pt x="328" y="136"/>
                  </a:lnTo>
                  <a:lnTo>
                    <a:pt x="336" y="136"/>
                  </a:lnTo>
                  <a:lnTo>
                    <a:pt x="344" y="138"/>
                  </a:lnTo>
                  <a:lnTo>
                    <a:pt x="350" y="142"/>
                  </a:lnTo>
                  <a:lnTo>
                    <a:pt x="356" y="146"/>
                  </a:lnTo>
                  <a:lnTo>
                    <a:pt x="360" y="152"/>
                  </a:lnTo>
                  <a:lnTo>
                    <a:pt x="364" y="158"/>
                  </a:lnTo>
                  <a:lnTo>
                    <a:pt x="366" y="166"/>
                  </a:lnTo>
                  <a:lnTo>
                    <a:pt x="366" y="174"/>
                  </a:lnTo>
                  <a:lnTo>
                    <a:pt x="366" y="182"/>
                  </a:lnTo>
                  <a:lnTo>
                    <a:pt x="362" y="190"/>
                  </a:lnTo>
                  <a:lnTo>
                    <a:pt x="358" y="196"/>
                  </a:lnTo>
                  <a:lnTo>
                    <a:pt x="354" y="202"/>
                  </a:lnTo>
                  <a:lnTo>
                    <a:pt x="364" y="206"/>
                  </a:lnTo>
                  <a:lnTo>
                    <a:pt x="372" y="216"/>
                  </a:lnTo>
                  <a:lnTo>
                    <a:pt x="378" y="226"/>
                  </a:lnTo>
                  <a:lnTo>
                    <a:pt x="380" y="238"/>
                  </a:lnTo>
                  <a:lnTo>
                    <a:pt x="380" y="246"/>
                  </a:lnTo>
                  <a:lnTo>
                    <a:pt x="376" y="254"/>
                  </a:lnTo>
                  <a:lnTo>
                    <a:pt x="372" y="262"/>
                  </a:lnTo>
                  <a:lnTo>
                    <a:pt x="366" y="268"/>
                  </a:lnTo>
                  <a:lnTo>
                    <a:pt x="372" y="276"/>
                  </a:lnTo>
                  <a:lnTo>
                    <a:pt x="372" y="288"/>
                  </a:lnTo>
                  <a:lnTo>
                    <a:pt x="372" y="294"/>
                  </a:lnTo>
                  <a:lnTo>
                    <a:pt x="370" y="302"/>
                  </a:lnTo>
                  <a:lnTo>
                    <a:pt x="366" y="308"/>
                  </a:lnTo>
                  <a:lnTo>
                    <a:pt x="362" y="314"/>
                  </a:lnTo>
                  <a:lnTo>
                    <a:pt x="356" y="318"/>
                  </a:lnTo>
                  <a:lnTo>
                    <a:pt x="350" y="322"/>
                  </a:lnTo>
                  <a:lnTo>
                    <a:pt x="342" y="324"/>
                  </a:lnTo>
                  <a:lnTo>
                    <a:pt x="334" y="326"/>
                  </a:lnTo>
                  <a:lnTo>
                    <a:pt x="328" y="324"/>
                  </a:lnTo>
                  <a:lnTo>
                    <a:pt x="320" y="322"/>
                  </a:lnTo>
                  <a:lnTo>
                    <a:pt x="314" y="318"/>
                  </a:lnTo>
                  <a:lnTo>
                    <a:pt x="308" y="314"/>
                  </a:lnTo>
                  <a:lnTo>
                    <a:pt x="304" y="308"/>
                  </a:lnTo>
                  <a:lnTo>
                    <a:pt x="300" y="302"/>
                  </a:lnTo>
                  <a:lnTo>
                    <a:pt x="298" y="294"/>
                  </a:lnTo>
                  <a:lnTo>
                    <a:pt x="296" y="288"/>
                  </a:lnTo>
                  <a:lnTo>
                    <a:pt x="298" y="278"/>
                  </a:lnTo>
                  <a:lnTo>
                    <a:pt x="300" y="270"/>
                  </a:lnTo>
                  <a:lnTo>
                    <a:pt x="304" y="264"/>
                  </a:lnTo>
                  <a:lnTo>
                    <a:pt x="310" y="258"/>
                  </a:lnTo>
                  <a:lnTo>
                    <a:pt x="306" y="248"/>
                  </a:lnTo>
                  <a:lnTo>
                    <a:pt x="304" y="238"/>
                  </a:lnTo>
                  <a:lnTo>
                    <a:pt x="306" y="230"/>
                  </a:lnTo>
                  <a:lnTo>
                    <a:pt x="308" y="222"/>
                  </a:lnTo>
                  <a:lnTo>
                    <a:pt x="312" y="216"/>
                  </a:lnTo>
                  <a:lnTo>
                    <a:pt x="318" y="210"/>
                  </a:lnTo>
                  <a:lnTo>
                    <a:pt x="306" y="204"/>
                  </a:lnTo>
                  <a:lnTo>
                    <a:pt x="298" y="196"/>
                  </a:lnTo>
                  <a:lnTo>
                    <a:pt x="292" y="186"/>
                  </a:lnTo>
                  <a:lnTo>
                    <a:pt x="290" y="174"/>
                  </a:lnTo>
                  <a:lnTo>
                    <a:pt x="292" y="166"/>
                  </a:lnTo>
                  <a:lnTo>
                    <a:pt x="294" y="160"/>
                  </a:lnTo>
                  <a:lnTo>
                    <a:pt x="284" y="160"/>
                  </a:lnTo>
                  <a:lnTo>
                    <a:pt x="276" y="160"/>
                  </a:lnTo>
                  <a:lnTo>
                    <a:pt x="270" y="158"/>
                  </a:lnTo>
                  <a:lnTo>
                    <a:pt x="262" y="154"/>
                  </a:lnTo>
                  <a:lnTo>
                    <a:pt x="258" y="150"/>
                  </a:lnTo>
                  <a:lnTo>
                    <a:pt x="252" y="144"/>
                  </a:lnTo>
                  <a:lnTo>
                    <a:pt x="250" y="138"/>
                  </a:lnTo>
                  <a:lnTo>
                    <a:pt x="246" y="130"/>
                  </a:lnTo>
                  <a:lnTo>
                    <a:pt x="246" y="122"/>
                  </a:lnTo>
                  <a:lnTo>
                    <a:pt x="246" y="118"/>
                  </a:lnTo>
                  <a:lnTo>
                    <a:pt x="238" y="122"/>
                  </a:lnTo>
                  <a:lnTo>
                    <a:pt x="228" y="124"/>
                  </a:lnTo>
                  <a:lnTo>
                    <a:pt x="220" y="124"/>
                  </a:lnTo>
                  <a:lnTo>
                    <a:pt x="214" y="122"/>
                  </a:lnTo>
                  <a:lnTo>
                    <a:pt x="208" y="118"/>
                  </a:lnTo>
                  <a:lnTo>
                    <a:pt x="202" y="114"/>
                  </a:lnTo>
                  <a:lnTo>
                    <a:pt x="194" y="104"/>
                  </a:lnTo>
                  <a:lnTo>
                    <a:pt x="192" y="98"/>
                  </a:lnTo>
                  <a:lnTo>
                    <a:pt x="190" y="90"/>
                  </a:lnTo>
                  <a:lnTo>
                    <a:pt x="182" y="94"/>
                  </a:lnTo>
                  <a:lnTo>
                    <a:pt x="172" y="96"/>
                  </a:lnTo>
                  <a:lnTo>
                    <a:pt x="160" y="94"/>
                  </a:lnTo>
                  <a:lnTo>
                    <a:pt x="150" y="88"/>
                  </a:lnTo>
                  <a:lnTo>
                    <a:pt x="142" y="80"/>
                  </a:lnTo>
                  <a:lnTo>
                    <a:pt x="136" y="70"/>
                  </a:lnTo>
                  <a:lnTo>
                    <a:pt x="130" y="74"/>
                  </a:lnTo>
                  <a:lnTo>
                    <a:pt x="124" y="78"/>
                  </a:lnTo>
                  <a:lnTo>
                    <a:pt x="116" y="80"/>
                  </a:lnTo>
                  <a:lnTo>
                    <a:pt x="108" y="82"/>
                  </a:lnTo>
                  <a:lnTo>
                    <a:pt x="96" y="80"/>
                  </a:lnTo>
                  <a:lnTo>
                    <a:pt x="86" y="74"/>
                  </a:lnTo>
                  <a:lnTo>
                    <a:pt x="78" y="66"/>
                  </a:lnTo>
                  <a:lnTo>
                    <a:pt x="72" y="54"/>
                  </a:lnTo>
                  <a:lnTo>
                    <a:pt x="66" y="62"/>
                  </a:lnTo>
                  <a:lnTo>
                    <a:pt x="58" y="70"/>
                  </a:lnTo>
                  <a:lnTo>
                    <a:pt x="50" y="74"/>
                  </a:lnTo>
                  <a:lnTo>
                    <a:pt x="38" y="76"/>
                  </a:lnTo>
                  <a:lnTo>
                    <a:pt x="32" y="74"/>
                  </a:lnTo>
                  <a:lnTo>
                    <a:pt x="24" y="72"/>
                  </a:lnTo>
                  <a:lnTo>
                    <a:pt x="18" y="68"/>
                  </a:lnTo>
                  <a:lnTo>
                    <a:pt x="12" y="64"/>
                  </a:lnTo>
                  <a:lnTo>
                    <a:pt x="8" y="58"/>
                  </a:lnTo>
                  <a:lnTo>
                    <a:pt x="4" y="52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4" y="22"/>
                  </a:lnTo>
                  <a:lnTo>
                    <a:pt x="8" y="16"/>
                  </a:lnTo>
                  <a:lnTo>
                    <a:pt x="12" y="10"/>
                  </a:lnTo>
                  <a:lnTo>
                    <a:pt x="18" y="6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7"/>
            <p:cNvSpPr/>
            <p:nvPr/>
          </p:nvSpPr>
          <p:spPr>
            <a:xfrm>
              <a:off x="102260630" y="158119585"/>
              <a:ext cx="1806611856" cy="739116811"/>
            </a:xfrm>
            <a:custGeom>
              <a:avLst/>
              <a:gdLst/>
              <a:ahLst/>
              <a:cxnLst/>
              <a:rect l="l" t="t" r="r" b="b"/>
              <a:pathLst>
                <a:path w="636" h="402" extrusionOk="0">
                  <a:moveTo>
                    <a:pt x="636" y="202"/>
                  </a:moveTo>
                  <a:lnTo>
                    <a:pt x="636" y="202"/>
                  </a:lnTo>
                  <a:lnTo>
                    <a:pt x="636" y="222"/>
                  </a:lnTo>
                  <a:lnTo>
                    <a:pt x="630" y="242"/>
                  </a:lnTo>
                  <a:lnTo>
                    <a:pt x="622" y="260"/>
                  </a:lnTo>
                  <a:lnTo>
                    <a:pt x="612" y="280"/>
                  </a:lnTo>
                  <a:lnTo>
                    <a:pt x="598" y="296"/>
                  </a:lnTo>
                  <a:lnTo>
                    <a:pt x="582" y="314"/>
                  </a:lnTo>
                  <a:lnTo>
                    <a:pt x="564" y="328"/>
                  </a:lnTo>
                  <a:lnTo>
                    <a:pt x="544" y="342"/>
                  </a:lnTo>
                  <a:lnTo>
                    <a:pt x="522" y="356"/>
                  </a:lnTo>
                  <a:lnTo>
                    <a:pt x="496" y="368"/>
                  </a:lnTo>
                  <a:lnTo>
                    <a:pt x="470" y="378"/>
                  </a:lnTo>
                  <a:lnTo>
                    <a:pt x="442" y="386"/>
                  </a:lnTo>
                  <a:lnTo>
                    <a:pt x="414" y="392"/>
                  </a:lnTo>
                  <a:lnTo>
                    <a:pt x="382" y="398"/>
                  </a:lnTo>
                  <a:lnTo>
                    <a:pt x="352" y="400"/>
                  </a:lnTo>
                  <a:lnTo>
                    <a:pt x="318" y="402"/>
                  </a:lnTo>
                  <a:lnTo>
                    <a:pt x="286" y="400"/>
                  </a:lnTo>
                  <a:lnTo>
                    <a:pt x="254" y="398"/>
                  </a:lnTo>
                  <a:lnTo>
                    <a:pt x="224" y="392"/>
                  </a:lnTo>
                  <a:lnTo>
                    <a:pt x="194" y="386"/>
                  </a:lnTo>
                  <a:lnTo>
                    <a:pt x="168" y="378"/>
                  </a:lnTo>
                  <a:lnTo>
                    <a:pt x="140" y="368"/>
                  </a:lnTo>
                  <a:lnTo>
                    <a:pt x="116" y="356"/>
                  </a:lnTo>
                  <a:lnTo>
                    <a:pt x="94" y="342"/>
                  </a:lnTo>
                  <a:lnTo>
                    <a:pt x="74" y="328"/>
                  </a:lnTo>
                  <a:lnTo>
                    <a:pt x="54" y="314"/>
                  </a:lnTo>
                  <a:lnTo>
                    <a:pt x="38" y="296"/>
                  </a:lnTo>
                  <a:lnTo>
                    <a:pt x="26" y="280"/>
                  </a:lnTo>
                  <a:lnTo>
                    <a:pt x="14" y="260"/>
                  </a:lnTo>
                  <a:lnTo>
                    <a:pt x="6" y="242"/>
                  </a:lnTo>
                  <a:lnTo>
                    <a:pt x="2" y="222"/>
                  </a:lnTo>
                  <a:lnTo>
                    <a:pt x="0" y="202"/>
                  </a:lnTo>
                  <a:lnTo>
                    <a:pt x="2" y="180"/>
                  </a:lnTo>
                  <a:lnTo>
                    <a:pt x="6" y="160"/>
                  </a:lnTo>
                  <a:lnTo>
                    <a:pt x="14" y="142"/>
                  </a:lnTo>
                  <a:lnTo>
                    <a:pt x="26" y="124"/>
                  </a:lnTo>
                  <a:lnTo>
                    <a:pt x="38" y="106"/>
                  </a:lnTo>
                  <a:lnTo>
                    <a:pt x="54" y="90"/>
                  </a:lnTo>
                  <a:lnTo>
                    <a:pt x="74" y="74"/>
                  </a:lnTo>
                  <a:lnTo>
                    <a:pt x="94" y="60"/>
                  </a:lnTo>
                  <a:lnTo>
                    <a:pt x="116" y="46"/>
                  </a:lnTo>
                  <a:lnTo>
                    <a:pt x="140" y="36"/>
                  </a:lnTo>
                  <a:lnTo>
                    <a:pt x="168" y="26"/>
                  </a:lnTo>
                  <a:lnTo>
                    <a:pt x="194" y="16"/>
                  </a:lnTo>
                  <a:lnTo>
                    <a:pt x="224" y="10"/>
                  </a:lnTo>
                  <a:lnTo>
                    <a:pt x="254" y="4"/>
                  </a:lnTo>
                  <a:lnTo>
                    <a:pt x="286" y="2"/>
                  </a:lnTo>
                  <a:lnTo>
                    <a:pt x="318" y="0"/>
                  </a:lnTo>
                  <a:lnTo>
                    <a:pt x="352" y="2"/>
                  </a:lnTo>
                  <a:lnTo>
                    <a:pt x="382" y="4"/>
                  </a:lnTo>
                  <a:lnTo>
                    <a:pt x="414" y="10"/>
                  </a:lnTo>
                  <a:lnTo>
                    <a:pt x="442" y="16"/>
                  </a:lnTo>
                  <a:lnTo>
                    <a:pt x="470" y="26"/>
                  </a:lnTo>
                  <a:lnTo>
                    <a:pt x="496" y="36"/>
                  </a:lnTo>
                  <a:lnTo>
                    <a:pt x="522" y="46"/>
                  </a:lnTo>
                  <a:lnTo>
                    <a:pt x="544" y="60"/>
                  </a:lnTo>
                  <a:lnTo>
                    <a:pt x="564" y="74"/>
                  </a:lnTo>
                  <a:lnTo>
                    <a:pt x="582" y="90"/>
                  </a:lnTo>
                  <a:lnTo>
                    <a:pt x="598" y="106"/>
                  </a:lnTo>
                  <a:lnTo>
                    <a:pt x="612" y="124"/>
                  </a:lnTo>
                  <a:lnTo>
                    <a:pt x="622" y="142"/>
                  </a:lnTo>
                  <a:lnTo>
                    <a:pt x="630" y="160"/>
                  </a:lnTo>
                  <a:lnTo>
                    <a:pt x="636" y="180"/>
                  </a:lnTo>
                  <a:lnTo>
                    <a:pt x="636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7"/>
            <p:cNvSpPr/>
            <p:nvPr/>
          </p:nvSpPr>
          <p:spPr>
            <a:xfrm>
              <a:off x="1550959257" y="632477888"/>
              <a:ext cx="363595014" cy="386106014"/>
            </a:xfrm>
            <a:custGeom>
              <a:avLst/>
              <a:gdLst/>
              <a:ahLst/>
              <a:cxnLst/>
              <a:rect l="l" t="t" r="r" b="b"/>
              <a:pathLst>
                <a:path w="128" h="210" extrusionOk="0">
                  <a:moveTo>
                    <a:pt x="78" y="90"/>
                  </a:moveTo>
                  <a:lnTo>
                    <a:pt x="78" y="90"/>
                  </a:lnTo>
                  <a:lnTo>
                    <a:pt x="70" y="90"/>
                  </a:lnTo>
                  <a:lnTo>
                    <a:pt x="64" y="92"/>
                  </a:lnTo>
                  <a:lnTo>
                    <a:pt x="56" y="96"/>
                  </a:lnTo>
                  <a:lnTo>
                    <a:pt x="52" y="100"/>
                  </a:lnTo>
                  <a:lnTo>
                    <a:pt x="46" y="106"/>
                  </a:lnTo>
                  <a:lnTo>
                    <a:pt x="44" y="112"/>
                  </a:lnTo>
                  <a:lnTo>
                    <a:pt x="40" y="120"/>
                  </a:lnTo>
                  <a:lnTo>
                    <a:pt x="40" y="128"/>
                  </a:lnTo>
                  <a:lnTo>
                    <a:pt x="40" y="134"/>
                  </a:lnTo>
                  <a:lnTo>
                    <a:pt x="38" y="134"/>
                  </a:lnTo>
                  <a:lnTo>
                    <a:pt x="30" y="134"/>
                  </a:lnTo>
                  <a:lnTo>
                    <a:pt x="24" y="136"/>
                  </a:lnTo>
                  <a:lnTo>
                    <a:pt x="18" y="140"/>
                  </a:lnTo>
                  <a:lnTo>
                    <a:pt x="12" y="144"/>
                  </a:lnTo>
                  <a:lnTo>
                    <a:pt x="8" y="150"/>
                  </a:lnTo>
                  <a:lnTo>
                    <a:pt x="4" y="156"/>
                  </a:lnTo>
                  <a:lnTo>
                    <a:pt x="2" y="164"/>
                  </a:lnTo>
                  <a:lnTo>
                    <a:pt x="0" y="172"/>
                  </a:lnTo>
                  <a:lnTo>
                    <a:pt x="2" y="180"/>
                  </a:lnTo>
                  <a:lnTo>
                    <a:pt x="4" y="186"/>
                  </a:lnTo>
                  <a:lnTo>
                    <a:pt x="8" y="192"/>
                  </a:lnTo>
                  <a:lnTo>
                    <a:pt x="12" y="198"/>
                  </a:lnTo>
                  <a:lnTo>
                    <a:pt x="18" y="204"/>
                  </a:lnTo>
                  <a:lnTo>
                    <a:pt x="24" y="206"/>
                  </a:lnTo>
                  <a:lnTo>
                    <a:pt x="30" y="208"/>
                  </a:lnTo>
                  <a:lnTo>
                    <a:pt x="38" y="210"/>
                  </a:lnTo>
                  <a:lnTo>
                    <a:pt x="46" y="208"/>
                  </a:lnTo>
                  <a:lnTo>
                    <a:pt x="54" y="206"/>
                  </a:lnTo>
                  <a:lnTo>
                    <a:pt x="60" y="204"/>
                  </a:lnTo>
                  <a:lnTo>
                    <a:pt x="66" y="198"/>
                  </a:lnTo>
                  <a:lnTo>
                    <a:pt x="70" y="192"/>
                  </a:lnTo>
                  <a:lnTo>
                    <a:pt x="74" y="186"/>
                  </a:lnTo>
                  <a:lnTo>
                    <a:pt x="76" y="180"/>
                  </a:lnTo>
                  <a:lnTo>
                    <a:pt x="76" y="172"/>
                  </a:lnTo>
                  <a:lnTo>
                    <a:pt x="76" y="166"/>
                  </a:lnTo>
                  <a:lnTo>
                    <a:pt x="78" y="166"/>
                  </a:lnTo>
                  <a:lnTo>
                    <a:pt x="86" y="164"/>
                  </a:lnTo>
                  <a:lnTo>
                    <a:pt x="94" y="162"/>
                  </a:lnTo>
                  <a:lnTo>
                    <a:pt x="100" y="158"/>
                  </a:lnTo>
                  <a:lnTo>
                    <a:pt x="106" y="154"/>
                  </a:lnTo>
                  <a:lnTo>
                    <a:pt x="110" y="148"/>
                  </a:lnTo>
                  <a:lnTo>
                    <a:pt x="114" y="142"/>
                  </a:lnTo>
                  <a:lnTo>
                    <a:pt x="116" y="134"/>
                  </a:lnTo>
                  <a:lnTo>
                    <a:pt x="116" y="128"/>
                  </a:lnTo>
                  <a:lnTo>
                    <a:pt x="116" y="120"/>
                  </a:lnTo>
                  <a:lnTo>
                    <a:pt x="114" y="112"/>
                  </a:lnTo>
                  <a:lnTo>
                    <a:pt x="110" y="106"/>
                  </a:lnTo>
                  <a:lnTo>
                    <a:pt x="106" y="100"/>
                  </a:lnTo>
                  <a:lnTo>
                    <a:pt x="100" y="96"/>
                  </a:lnTo>
                  <a:lnTo>
                    <a:pt x="94" y="92"/>
                  </a:lnTo>
                  <a:lnTo>
                    <a:pt x="86" y="90"/>
                  </a:lnTo>
                  <a:lnTo>
                    <a:pt x="78" y="90"/>
                  </a:lnTo>
                  <a:close/>
                  <a:moveTo>
                    <a:pt x="90" y="76"/>
                  </a:moveTo>
                  <a:lnTo>
                    <a:pt x="90" y="76"/>
                  </a:lnTo>
                  <a:lnTo>
                    <a:pt x="96" y="74"/>
                  </a:lnTo>
                  <a:lnTo>
                    <a:pt x="104" y="72"/>
                  </a:lnTo>
                  <a:lnTo>
                    <a:pt x="110" y="68"/>
                  </a:lnTo>
                  <a:lnTo>
                    <a:pt x="116" y="64"/>
                  </a:lnTo>
                  <a:lnTo>
                    <a:pt x="120" y="58"/>
                  </a:lnTo>
                  <a:lnTo>
                    <a:pt x="124" y="52"/>
                  </a:lnTo>
                  <a:lnTo>
                    <a:pt x="126" y="44"/>
                  </a:lnTo>
                  <a:lnTo>
                    <a:pt x="128" y="38"/>
                  </a:lnTo>
                  <a:lnTo>
                    <a:pt x="126" y="30"/>
                  </a:lnTo>
                  <a:lnTo>
                    <a:pt x="124" y="22"/>
                  </a:lnTo>
                  <a:lnTo>
                    <a:pt x="120" y="16"/>
                  </a:lnTo>
                  <a:lnTo>
                    <a:pt x="116" y="10"/>
                  </a:lnTo>
                  <a:lnTo>
                    <a:pt x="110" y="6"/>
                  </a:lnTo>
                  <a:lnTo>
                    <a:pt x="104" y="2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2" y="0"/>
                  </a:lnTo>
                  <a:lnTo>
                    <a:pt x="74" y="2"/>
                  </a:lnTo>
                  <a:lnTo>
                    <a:pt x="68" y="6"/>
                  </a:lnTo>
                  <a:lnTo>
                    <a:pt x="62" y="10"/>
                  </a:lnTo>
                  <a:lnTo>
                    <a:pt x="58" y="16"/>
                  </a:lnTo>
                  <a:lnTo>
                    <a:pt x="54" y="22"/>
                  </a:lnTo>
                  <a:lnTo>
                    <a:pt x="52" y="30"/>
                  </a:lnTo>
                  <a:lnTo>
                    <a:pt x="52" y="38"/>
                  </a:lnTo>
                  <a:lnTo>
                    <a:pt x="52" y="44"/>
                  </a:lnTo>
                  <a:lnTo>
                    <a:pt x="54" y="52"/>
                  </a:lnTo>
                  <a:lnTo>
                    <a:pt x="58" y="58"/>
                  </a:lnTo>
                  <a:lnTo>
                    <a:pt x="62" y="64"/>
                  </a:lnTo>
                  <a:lnTo>
                    <a:pt x="68" y="68"/>
                  </a:lnTo>
                  <a:lnTo>
                    <a:pt x="74" y="72"/>
                  </a:lnTo>
                  <a:lnTo>
                    <a:pt x="82" y="74"/>
                  </a:lnTo>
                  <a:lnTo>
                    <a:pt x="90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7"/>
            <p:cNvSpPr/>
            <p:nvPr/>
          </p:nvSpPr>
          <p:spPr>
            <a:xfrm>
              <a:off x="96580017" y="632477888"/>
              <a:ext cx="357913438" cy="386106014"/>
            </a:xfrm>
            <a:custGeom>
              <a:avLst/>
              <a:gdLst/>
              <a:ahLst/>
              <a:cxnLst/>
              <a:rect l="l" t="t" r="r" b="b"/>
              <a:pathLst>
                <a:path w="126" h="210" extrusionOk="0">
                  <a:moveTo>
                    <a:pt x="10" y="128"/>
                  </a:moveTo>
                  <a:lnTo>
                    <a:pt x="10" y="128"/>
                  </a:lnTo>
                  <a:lnTo>
                    <a:pt x="12" y="134"/>
                  </a:lnTo>
                  <a:lnTo>
                    <a:pt x="14" y="142"/>
                  </a:lnTo>
                  <a:lnTo>
                    <a:pt x="18" y="148"/>
                  </a:lnTo>
                  <a:lnTo>
                    <a:pt x="22" y="154"/>
                  </a:lnTo>
                  <a:lnTo>
                    <a:pt x="28" y="158"/>
                  </a:lnTo>
                  <a:lnTo>
                    <a:pt x="34" y="162"/>
                  </a:lnTo>
                  <a:lnTo>
                    <a:pt x="42" y="164"/>
                  </a:lnTo>
                  <a:lnTo>
                    <a:pt x="48" y="166"/>
                  </a:lnTo>
                  <a:lnTo>
                    <a:pt x="50" y="166"/>
                  </a:lnTo>
                  <a:lnTo>
                    <a:pt x="50" y="172"/>
                  </a:lnTo>
                  <a:lnTo>
                    <a:pt x="52" y="180"/>
                  </a:lnTo>
                  <a:lnTo>
                    <a:pt x="54" y="186"/>
                  </a:lnTo>
                  <a:lnTo>
                    <a:pt x="56" y="192"/>
                  </a:lnTo>
                  <a:lnTo>
                    <a:pt x="62" y="198"/>
                  </a:lnTo>
                  <a:lnTo>
                    <a:pt x="68" y="204"/>
                  </a:lnTo>
                  <a:lnTo>
                    <a:pt x="74" y="206"/>
                  </a:lnTo>
                  <a:lnTo>
                    <a:pt x="80" y="208"/>
                  </a:lnTo>
                  <a:lnTo>
                    <a:pt x="88" y="210"/>
                  </a:lnTo>
                  <a:lnTo>
                    <a:pt x="96" y="208"/>
                  </a:lnTo>
                  <a:lnTo>
                    <a:pt x="104" y="206"/>
                  </a:lnTo>
                  <a:lnTo>
                    <a:pt x="110" y="204"/>
                  </a:lnTo>
                  <a:lnTo>
                    <a:pt x="116" y="198"/>
                  </a:lnTo>
                  <a:lnTo>
                    <a:pt x="120" y="192"/>
                  </a:lnTo>
                  <a:lnTo>
                    <a:pt x="124" y="186"/>
                  </a:lnTo>
                  <a:lnTo>
                    <a:pt x="126" y="180"/>
                  </a:lnTo>
                  <a:lnTo>
                    <a:pt x="126" y="172"/>
                  </a:lnTo>
                  <a:lnTo>
                    <a:pt x="126" y="164"/>
                  </a:lnTo>
                  <a:lnTo>
                    <a:pt x="124" y="156"/>
                  </a:lnTo>
                  <a:lnTo>
                    <a:pt x="120" y="150"/>
                  </a:lnTo>
                  <a:lnTo>
                    <a:pt x="116" y="144"/>
                  </a:lnTo>
                  <a:lnTo>
                    <a:pt x="110" y="140"/>
                  </a:lnTo>
                  <a:lnTo>
                    <a:pt x="104" y="136"/>
                  </a:lnTo>
                  <a:lnTo>
                    <a:pt x="96" y="134"/>
                  </a:lnTo>
                  <a:lnTo>
                    <a:pt x="88" y="134"/>
                  </a:lnTo>
                  <a:lnTo>
                    <a:pt x="86" y="134"/>
                  </a:lnTo>
                  <a:lnTo>
                    <a:pt x="86" y="128"/>
                  </a:lnTo>
                  <a:lnTo>
                    <a:pt x="86" y="120"/>
                  </a:lnTo>
                  <a:lnTo>
                    <a:pt x="84" y="112"/>
                  </a:lnTo>
                  <a:lnTo>
                    <a:pt x="80" y="106"/>
                  </a:lnTo>
                  <a:lnTo>
                    <a:pt x="76" y="100"/>
                  </a:lnTo>
                  <a:lnTo>
                    <a:pt x="70" y="96"/>
                  </a:lnTo>
                  <a:lnTo>
                    <a:pt x="64" y="92"/>
                  </a:lnTo>
                  <a:lnTo>
                    <a:pt x="56" y="90"/>
                  </a:lnTo>
                  <a:lnTo>
                    <a:pt x="48" y="90"/>
                  </a:lnTo>
                  <a:lnTo>
                    <a:pt x="42" y="90"/>
                  </a:lnTo>
                  <a:lnTo>
                    <a:pt x="34" y="92"/>
                  </a:lnTo>
                  <a:lnTo>
                    <a:pt x="28" y="96"/>
                  </a:lnTo>
                  <a:lnTo>
                    <a:pt x="22" y="100"/>
                  </a:lnTo>
                  <a:lnTo>
                    <a:pt x="18" y="106"/>
                  </a:lnTo>
                  <a:lnTo>
                    <a:pt x="14" y="112"/>
                  </a:lnTo>
                  <a:lnTo>
                    <a:pt x="12" y="120"/>
                  </a:lnTo>
                  <a:lnTo>
                    <a:pt x="10" y="128"/>
                  </a:lnTo>
                  <a:close/>
                  <a:moveTo>
                    <a:pt x="76" y="38"/>
                  </a:moveTo>
                  <a:lnTo>
                    <a:pt x="76" y="38"/>
                  </a:lnTo>
                  <a:lnTo>
                    <a:pt x="74" y="30"/>
                  </a:lnTo>
                  <a:lnTo>
                    <a:pt x="72" y="22"/>
                  </a:lnTo>
                  <a:lnTo>
                    <a:pt x="70" y="16"/>
                  </a:lnTo>
                  <a:lnTo>
                    <a:pt x="64" y="10"/>
                  </a:lnTo>
                  <a:lnTo>
                    <a:pt x="58" y="6"/>
                  </a:lnTo>
                  <a:lnTo>
                    <a:pt x="52" y="2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0" y="10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0" y="64"/>
                  </a:lnTo>
                  <a:lnTo>
                    <a:pt x="16" y="68"/>
                  </a:lnTo>
                  <a:lnTo>
                    <a:pt x="22" y="72"/>
                  </a:lnTo>
                  <a:lnTo>
                    <a:pt x="30" y="74"/>
                  </a:lnTo>
                  <a:lnTo>
                    <a:pt x="38" y="76"/>
                  </a:lnTo>
                  <a:lnTo>
                    <a:pt x="46" y="74"/>
                  </a:lnTo>
                  <a:lnTo>
                    <a:pt x="52" y="72"/>
                  </a:lnTo>
                  <a:lnTo>
                    <a:pt x="58" y="68"/>
                  </a:lnTo>
                  <a:lnTo>
                    <a:pt x="64" y="64"/>
                  </a:lnTo>
                  <a:lnTo>
                    <a:pt x="70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6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477217836" y="1088450644"/>
              <a:ext cx="267014916" cy="216954650"/>
            </a:xfrm>
            <a:custGeom>
              <a:avLst/>
              <a:gdLst/>
              <a:ahLst/>
              <a:cxnLst/>
              <a:rect l="l" t="t" r="r" b="b"/>
              <a:pathLst>
                <a:path w="94" h="118" extrusionOk="0">
                  <a:moveTo>
                    <a:pt x="94" y="0"/>
                  </a:moveTo>
                  <a:lnTo>
                    <a:pt x="94" y="0"/>
                  </a:lnTo>
                  <a:lnTo>
                    <a:pt x="90" y="0"/>
                  </a:lnTo>
                  <a:lnTo>
                    <a:pt x="82" y="0"/>
                  </a:lnTo>
                  <a:lnTo>
                    <a:pt x="70" y="2"/>
                  </a:lnTo>
                  <a:lnTo>
                    <a:pt x="56" y="8"/>
                  </a:lnTo>
                  <a:lnTo>
                    <a:pt x="48" y="14"/>
                  </a:lnTo>
                  <a:lnTo>
                    <a:pt x="40" y="20"/>
                  </a:lnTo>
                  <a:lnTo>
                    <a:pt x="32" y="30"/>
                  </a:lnTo>
                  <a:lnTo>
                    <a:pt x="24" y="42"/>
                  </a:lnTo>
                  <a:lnTo>
                    <a:pt x="18" y="56"/>
                  </a:lnTo>
                  <a:lnTo>
                    <a:pt x="12" y="72"/>
                  </a:lnTo>
                  <a:lnTo>
                    <a:pt x="6" y="94"/>
                  </a:lnTo>
                  <a:lnTo>
                    <a:pt x="0" y="118"/>
                  </a:lnTo>
                  <a:lnTo>
                    <a:pt x="74" y="118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B865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1147597114" y="934008046"/>
              <a:ext cx="999886532" cy="349333900"/>
            </a:xfrm>
            <a:custGeom>
              <a:avLst/>
              <a:gdLst/>
              <a:ahLst/>
              <a:cxnLst/>
              <a:rect l="l" t="t" r="r" b="b"/>
              <a:pathLst>
                <a:path w="352" h="190" extrusionOk="0">
                  <a:moveTo>
                    <a:pt x="348" y="30"/>
                  </a:moveTo>
                  <a:lnTo>
                    <a:pt x="348" y="30"/>
                  </a:lnTo>
                  <a:lnTo>
                    <a:pt x="344" y="28"/>
                  </a:lnTo>
                  <a:lnTo>
                    <a:pt x="340" y="28"/>
                  </a:lnTo>
                  <a:lnTo>
                    <a:pt x="332" y="32"/>
                  </a:lnTo>
                  <a:lnTo>
                    <a:pt x="338" y="20"/>
                  </a:lnTo>
                  <a:lnTo>
                    <a:pt x="340" y="14"/>
                  </a:lnTo>
                  <a:lnTo>
                    <a:pt x="340" y="10"/>
                  </a:lnTo>
                  <a:lnTo>
                    <a:pt x="338" y="8"/>
                  </a:lnTo>
                  <a:lnTo>
                    <a:pt x="332" y="8"/>
                  </a:lnTo>
                  <a:lnTo>
                    <a:pt x="324" y="8"/>
                  </a:lnTo>
                  <a:lnTo>
                    <a:pt x="318" y="12"/>
                  </a:lnTo>
                  <a:lnTo>
                    <a:pt x="316" y="18"/>
                  </a:lnTo>
                  <a:lnTo>
                    <a:pt x="316" y="12"/>
                  </a:lnTo>
                  <a:lnTo>
                    <a:pt x="314" y="4"/>
                  </a:lnTo>
                  <a:lnTo>
                    <a:pt x="312" y="0"/>
                  </a:lnTo>
                  <a:lnTo>
                    <a:pt x="308" y="0"/>
                  </a:lnTo>
                  <a:lnTo>
                    <a:pt x="304" y="0"/>
                  </a:lnTo>
                  <a:lnTo>
                    <a:pt x="298" y="4"/>
                  </a:lnTo>
                  <a:lnTo>
                    <a:pt x="296" y="12"/>
                  </a:lnTo>
                  <a:lnTo>
                    <a:pt x="296" y="20"/>
                  </a:lnTo>
                  <a:lnTo>
                    <a:pt x="296" y="28"/>
                  </a:lnTo>
                  <a:lnTo>
                    <a:pt x="292" y="22"/>
                  </a:lnTo>
                  <a:lnTo>
                    <a:pt x="288" y="18"/>
                  </a:lnTo>
                  <a:lnTo>
                    <a:pt x="280" y="16"/>
                  </a:lnTo>
                  <a:lnTo>
                    <a:pt x="276" y="18"/>
                  </a:lnTo>
                  <a:lnTo>
                    <a:pt x="272" y="22"/>
                  </a:lnTo>
                  <a:lnTo>
                    <a:pt x="272" y="26"/>
                  </a:lnTo>
                  <a:lnTo>
                    <a:pt x="274" y="30"/>
                  </a:lnTo>
                  <a:lnTo>
                    <a:pt x="280" y="34"/>
                  </a:lnTo>
                  <a:lnTo>
                    <a:pt x="284" y="40"/>
                  </a:lnTo>
                  <a:lnTo>
                    <a:pt x="284" y="44"/>
                  </a:lnTo>
                  <a:lnTo>
                    <a:pt x="288" y="52"/>
                  </a:lnTo>
                  <a:lnTo>
                    <a:pt x="286" y="56"/>
                  </a:lnTo>
                  <a:lnTo>
                    <a:pt x="284" y="62"/>
                  </a:lnTo>
                  <a:lnTo>
                    <a:pt x="284" y="64"/>
                  </a:lnTo>
                  <a:lnTo>
                    <a:pt x="280" y="70"/>
                  </a:lnTo>
                  <a:lnTo>
                    <a:pt x="268" y="88"/>
                  </a:lnTo>
                  <a:lnTo>
                    <a:pt x="260" y="100"/>
                  </a:lnTo>
                  <a:lnTo>
                    <a:pt x="248" y="112"/>
                  </a:lnTo>
                  <a:lnTo>
                    <a:pt x="236" y="124"/>
                  </a:lnTo>
                  <a:lnTo>
                    <a:pt x="220" y="134"/>
                  </a:lnTo>
                  <a:lnTo>
                    <a:pt x="208" y="138"/>
                  </a:lnTo>
                  <a:lnTo>
                    <a:pt x="194" y="142"/>
                  </a:lnTo>
                  <a:lnTo>
                    <a:pt x="180" y="146"/>
                  </a:lnTo>
                  <a:lnTo>
                    <a:pt x="164" y="146"/>
                  </a:lnTo>
                  <a:lnTo>
                    <a:pt x="152" y="146"/>
                  </a:lnTo>
                  <a:lnTo>
                    <a:pt x="138" y="144"/>
                  </a:lnTo>
                  <a:lnTo>
                    <a:pt x="124" y="140"/>
                  </a:lnTo>
                  <a:lnTo>
                    <a:pt x="108" y="136"/>
                  </a:lnTo>
                  <a:lnTo>
                    <a:pt x="90" y="130"/>
                  </a:lnTo>
                  <a:lnTo>
                    <a:pt x="72" y="120"/>
                  </a:lnTo>
                  <a:lnTo>
                    <a:pt x="54" y="110"/>
                  </a:lnTo>
                  <a:lnTo>
                    <a:pt x="34" y="98"/>
                  </a:lnTo>
                  <a:lnTo>
                    <a:pt x="26" y="94"/>
                  </a:lnTo>
                  <a:lnTo>
                    <a:pt x="16" y="94"/>
                  </a:lnTo>
                  <a:lnTo>
                    <a:pt x="8" y="98"/>
                  </a:lnTo>
                  <a:lnTo>
                    <a:pt x="2" y="104"/>
                  </a:lnTo>
                  <a:lnTo>
                    <a:pt x="0" y="112"/>
                  </a:lnTo>
                  <a:lnTo>
                    <a:pt x="0" y="120"/>
                  </a:lnTo>
                  <a:lnTo>
                    <a:pt x="2" y="128"/>
                  </a:lnTo>
                  <a:lnTo>
                    <a:pt x="8" y="134"/>
                  </a:lnTo>
                  <a:lnTo>
                    <a:pt x="30" y="148"/>
                  </a:lnTo>
                  <a:lnTo>
                    <a:pt x="52" y="160"/>
                  </a:lnTo>
                  <a:lnTo>
                    <a:pt x="74" y="170"/>
                  </a:lnTo>
                  <a:lnTo>
                    <a:pt x="92" y="178"/>
                  </a:lnTo>
                  <a:lnTo>
                    <a:pt x="112" y="184"/>
                  </a:lnTo>
                  <a:lnTo>
                    <a:pt x="130" y="188"/>
                  </a:lnTo>
                  <a:lnTo>
                    <a:pt x="148" y="190"/>
                  </a:lnTo>
                  <a:lnTo>
                    <a:pt x="164" y="190"/>
                  </a:lnTo>
                  <a:lnTo>
                    <a:pt x="166" y="190"/>
                  </a:lnTo>
                  <a:lnTo>
                    <a:pt x="186" y="190"/>
                  </a:lnTo>
                  <a:lnTo>
                    <a:pt x="206" y="186"/>
                  </a:lnTo>
                  <a:lnTo>
                    <a:pt x="224" y="180"/>
                  </a:lnTo>
                  <a:lnTo>
                    <a:pt x="240" y="172"/>
                  </a:lnTo>
                  <a:lnTo>
                    <a:pt x="254" y="164"/>
                  </a:lnTo>
                  <a:lnTo>
                    <a:pt x="268" y="154"/>
                  </a:lnTo>
                  <a:lnTo>
                    <a:pt x="280" y="144"/>
                  </a:lnTo>
                  <a:lnTo>
                    <a:pt x="290" y="134"/>
                  </a:lnTo>
                  <a:lnTo>
                    <a:pt x="306" y="114"/>
                  </a:lnTo>
                  <a:lnTo>
                    <a:pt x="316" y="96"/>
                  </a:lnTo>
                  <a:lnTo>
                    <a:pt x="326" y="78"/>
                  </a:lnTo>
                  <a:lnTo>
                    <a:pt x="326" y="72"/>
                  </a:lnTo>
                  <a:lnTo>
                    <a:pt x="330" y="68"/>
                  </a:lnTo>
                  <a:lnTo>
                    <a:pt x="332" y="62"/>
                  </a:lnTo>
                  <a:lnTo>
                    <a:pt x="336" y="52"/>
                  </a:lnTo>
                  <a:lnTo>
                    <a:pt x="340" y="48"/>
                  </a:lnTo>
                  <a:lnTo>
                    <a:pt x="346" y="46"/>
                  </a:lnTo>
                  <a:lnTo>
                    <a:pt x="350" y="42"/>
                  </a:lnTo>
                  <a:lnTo>
                    <a:pt x="352" y="38"/>
                  </a:lnTo>
                  <a:lnTo>
                    <a:pt x="352" y="34"/>
                  </a:lnTo>
                  <a:lnTo>
                    <a:pt x="348" y="30"/>
                  </a:lnTo>
                  <a:close/>
                </a:path>
              </a:pathLst>
            </a:custGeom>
            <a:solidFill>
              <a:srgbClr val="BB86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1056697474" y="1676802098"/>
              <a:ext cx="329507477" cy="470681428"/>
            </a:xfrm>
            <a:custGeom>
              <a:avLst/>
              <a:gdLst/>
              <a:ahLst/>
              <a:cxnLst/>
              <a:rect l="l" t="t" r="r" b="b"/>
              <a:pathLst>
                <a:path w="116" h="256" extrusionOk="0">
                  <a:moveTo>
                    <a:pt x="2" y="198"/>
                  </a:moveTo>
                  <a:lnTo>
                    <a:pt x="32" y="0"/>
                  </a:lnTo>
                  <a:lnTo>
                    <a:pt x="82" y="0"/>
                  </a:lnTo>
                  <a:lnTo>
                    <a:pt x="114" y="198"/>
                  </a:lnTo>
                  <a:lnTo>
                    <a:pt x="116" y="210"/>
                  </a:lnTo>
                  <a:lnTo>
                    <a:pt x="114" y="218"/>
                  </a:lnTo>
                  <a:lnTo>
                    <a:pt x="112" y="228"/>
                  </a:lnTo>
                  <a:lnTo>
                    <a:pt x="106" y="236"/>
                  </a:lnTo>
                  <a:lnTo>
                    <a:pt x="98" y="242"/>
                  </a:lnTo>
                  <a:lnTo>
                    <a:pt x="90" y="248"/>
                  </a:lnTo>
                  <a:lnTo>
                    <a:pt x="80" y="252"/>
                  </a:lnTo>
                  <a:lnTo>
                    <a:pt x="70" y="256"/>
                  </a:lnTo>
                  <a:lnTo>
                    <a:pt x="58" y="256"/>
                  </a:lnTo>
                  <a:lnTo>
                    <a:pt x="46" y="256"/>
                  </a:lnTo>
                  <a:lnTo>
                    <a:pt x="36" y="252"/>
                  </a:lnTo>
                  <a:lnTo>
                    <a:pt x="26" y="248"/>
                  </a:lnTo>
                  <a:lnTo>
                    <a:pt x="18" y="242"/>
                  </a:lnTo>
                  <a:lnTo>
                    <a:pt x="10" y="236"/>
                  </a:lnTo>
                  <a:lnTo>
                    <a:pt x="4" y="228"/>
                  </a:lnTo>
                  <a:lnTo>
                    <a:pt x="2" y="218"/>
                  </a:lnTo>
                  <a:lnTo>
                    <a:pt x="0" y="210"/>
                  </a:lnTo>
                  <a:lnTo>
                    <a:pt x="2" y="198"/>
                  </a:lnTo>
                  <a:close/>
                </a:path>
              </a:pathLst>
            </a:custGeom>
            <a:solidFill>
              <a:srgbClr val="BB86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7"/>
            <p:cNvSpPr/>
            <p:nvPr/>
          </p:nvSpPr>
          <p:spPr>
            <a:xfrm>
              <a:off x="1056697474" y="1904788400"/>
              <a:ext cx="329507477" cy="242695013"/>
            </a:xfrm>
            <a:custGeom>
              <a:avLst/>
              <a:gdLst/>
              <a:ahLst/>
              <a:cxnLst/>
              <a:rect l="l" t="t" r="r" b="b"/>
              <a:pathLst>
                <a:path w="116" h="132" extrusionOk="0">
                  <a:moveTo>
                    <a:pt x="114" y="74"/>
                  </a:moveTo>
                  <a:lnTo>
                    <a:pt x="114" y="74"/>
                  </a:lnTo>
                  <a:lnTo>
                    <a:pt x="116" y="86"/>
                  </a:lnTo>
                  <a:lnTo>
                    <a:pt x="114" y="94"/>
                  </a:lnTo>
                  <a:lnTo>
                    <a:pt x="112" y="104"/>
                  </a:lnTo>
                  <a:lnTo>
                    <a:pt x="106" y="112"/>
                  </a:lnTo>
                  <a:lnTo>
                    <a:pt x="98" y="118"/>
                  </a:lnTo>
                  <a:lnTo>
                    <a:pt x="90" y="124"/>
                  </a:lnTo>
                  <a:lnTo>
                    <a:pt x="80" y="128"/>
                  </a:lnTo>
                  <a:lnTo>
                    <a:pt x="70" y="132"/>
                  </a:lnTo>
                  <a:lnTo>
                    <a:pt x="58" y="132"/>
                  </a:lnTo>
                  <a:lnTo>
                    <a:pt x="46" y="132"/>
                  </a:lnTo>
                  <a:lnTo>
                    <a:pt x="36" y="128"/>
                  </a:lnTo>
                  <a:lnTo>
                    <a:pt x="26" y="124"/>
                  </a:lnTo>
                  <a:lnTo>
                    <a:pt x="18" y="118"/>
                  </a:lnTo>
                  <a:lnTo>
                    <a:pt x="10" y="112"/>
                  </a:lnTo>
                  <a:lnTo>
                    <a:pt x="4" y="104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2" y="74"/>
                  </a:lnTo>
                  <a:lnTo>
                    <a:pt x="14" y="0"/>
                  </a:lnTo>
                  <a:lnTo>
                    <a:pt x="102" y="0"/>
                  </a:lnTo>
                  <a:lnTo>
                    <a:pt x="114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7"/>
            <p:cNvSpPr/>
            <p:nvPr/>
          </p:nvSpPr>
          <p:spPr>
            <a:xfrm>
              <a:off x="1056697474" y="2022458691"/>
              <a:ext cx="329507477" cy="125024955"/>
            </a:xfrm>
            <a:custGeom>
              <a:avLst/>
              <a:gdLst/>
              <a:ahLst/>
              <a:cxnLst/>
              <a:rect l="l" t="t" r="r" b="b"/>
              <a:pathLst>
                <a:path w="116" h="68" extrusionOk="0">
                  <a:moveTo>
                    <a:pt x="0" y="22"/>
                  </a:moveTo>
                  <a:lnTo>
                    <a:pt x="0" y="22"/>
                  </a:lnTo>
                  <a:lnTo>
                    <a:pt x="2" y="30"/>
                  </a:lnTo>
                  <a:lnTo>
                    <a:pt x="4" y="40"/>
                  </a:lnTo>
                  <a:lnTo>
                    <a:pt x="10" y="48"/>
                  </a:lnTo>
                  <a:lnTo>
                    <a:pt x="18" y="54"/>
                  </a:lnTo>
                  <a:lnTo>
                    <a:pt x="26" y="60"/>
                  </a:lnTo>
                  <a:lnTo>
                    <a:pt x="36" y="64"/>
                  </a:lnTo>
                  <a:lnTo>
                    <a:pt x="46" y="68"/>
                  </a:lnTo>
                  <a:lnTo>
                    <a:pt x="58" y="68"/>
                  </a:lnTo>
                  <a:lnTo>
                    <a:pt x="70" y="68"/>
                  </a:lnTo>
                  <a:lnTo>
                    <a:pt x="80" y="64"/>
                  </a:lnTo>
                  <a:lnTo>
                    <a:pt x="90" y="60"/>
                  </a:lnTo>
                  <a:lnTo>
                    <a:pt x="98" y="54"/>
                  </a:lnTo>
                  <a:lnTo>
                    <a:pt x="106" y="48"/>
                  </a:lnTo>
                  <a:lnTo>
                    <a:pt x="112" y="40"/>
                  </a:lnTo>
                  <a:lnTo>
                    <a:pt x="114" y="30"/>
                  </a:lnTo>
                  <a:lnTo>
                    <a:pt x="116" y="22"/>
                  </a:lnTo>
                  <a:lnTo>
                    <a:pt x="114" y="10"/>
                  </a:lnTo>
                  <a:lnTo>
                    <a:pt x="112" y="2"/>
                  </a:lnTo>
                  <a:lnTo>
                    <a:pt x="102" y="8"/>
                  </a:lnTo>
                  <a:lnTo>
                    <a:pt x="90" y="12"/>
                  </a:lnTo>
                  <a:lnTo>
                    <a:pt x="76" y="14"/>
                  </a:lnTo>
                  <a:lnTo>
                    <a:pt x="58" y="16"/>
                  </a:lnTo>
                  <a:lnTo>
                    <a:pt x="42" y="14"/>
                  </a:lnTo>
                  <a:lnTo>
                    <a:pt x="26" y="12"/>
                  </a:lnTo>
                  <a:lnTo>
                    <a:pt x="14" y="6"/>
                  </a:lnTo>
                  <a:lnTo>
                    <a:pt x="4" y="0"/>
                  </a:lnTo>
                  <a:lnTo>
                    <a:pt x="2" y="1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7"/>
            <p:cNvSpPr/>
            <p:nvPr/>
          </p:nvSpPr>
          <p:spPr>
            <a:xfrm>
              <a:off x="1085103582" y="1937883112"/>
              <a:ext cx="272696481" cy="14708606"/>
            </a:xfrm>
            <a:custGeom>
              <a:avLst/>
              <a:gdLst/>
              <a:ahLst/>
              <a:cxnLst/>
              <a:rect l="l" t="t" r="r" b="b"/>
              <a:pathLst>
                <a:path w="96" h="8" extrusionOk="0">
                  <a:moveTo>
                    <a:pt x="0" y="0"/>
                  </a:moveTo>
                  <a:lnTo>
                    <a:pt x="94" y="0"/>
                  </a:lnTo>
                  <a:lnTo>
                    <a:pt x="96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7"/>
            <p:cNvSpPr/>
            <p:nvPr/>
          </p:nvSpPr>
          <p:spPr>
            <a:xfrm>
              <a:off x="1187364916" y="1794472692"/>
              <a:ext cx="73854755" cy="36772116"/>
            </a:xfrm>
            <a:custGeom>
              <a:avLst/>
              <a:gdLst/>
              <a:ahLst/>
              <a:cxnLst/>
              <a:rect l="l" t="t" r="r" b="b"/>
              <a:pathLst>
                <a:path w="26" h="20" extrusionOk="0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8"/>
                  </a:lnTo>
                  <a:lnTo>
                    <a:pt x="8" y="20"/>
                  </a:lnTo>
                  <a:lnTo>
                    <a:pt x="14" y="20"/>
                  </a:lnTo>
                  <a:lnTo>
                    <a:pt x="18" y="20"/>
                  </a:lnTo>
                  <a:lnTo>
                    <a:pt x="22" y="1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6" y="6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865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7"/>
            <p:cNvSpPr/>
            <p:nvPr/>
          </p:nvSpPr>
          <p:spPr>
            <a:xfrm>
              <a:off x="573797854" y="1676802098"/>
              <a:ext cx="323826836" cy="470681428"/>
            </a:xfrm>
            <a:custGeom>
              <a:avLst/>
              <a:gdLst/>
              <a:ahLst/>
              <a:cxnLst/>
              <a:rect l="l" t="t" r="r" b="b"/>
              <a:pathLst>
                <a:path w="114" h="256" extrusionOk="0">
                  <a:moveTo>
                    <a:pt x="2" y="198"/>
                  </a:moveTo>
                  <a:lnTo>
                    <a:pt x="32" y="0"/>
                  </a:lnTo>
                  <a:lnTo>
                    <a:pt x="80" y="0"/>
                  </a:lnTo>
                  <a:lnTo>
                    <a:pt x="112" y="198"/>
                  </a:lnTo>
                  <a:lnTo>
                    <a:pt x="114" y="210"/>
                  </a:lnTo>
                  <a:lnTo>
                    <a:pt x="114" y="218"/>
                  </a:lnTo>
                  <a:lnTo>
                    <a:pt x="110" y="228"/>
                  </a:lnTo>
                  <a:lnTo>
                    <a:pt x="106" y="236"/>
                  </a:lnTo>
                  <a:lnTo>
                    <a:pt x="98" y="242"/>
                  </a:lnTo>
                  <a:lnTo>
                    <a:pt x="90" y="248"/>
                  </a:lnTo>
                  <a:lnTo>
                    <a:pt x="80" y="252"/>
                  </a:lnTo>
                  <a:lnTo>
                    <a:pt x="68" y="256"/>
                  </a:lnTo>
                  <a:lnTo>
                    <a:pt x="58" y="256"/>
                  </a:lnTo>
                  <a:lnTo>
                    <a:pt x="46" y="256"/>
                  </a:lnTo>
                  <a:lnTo>
                    <a:pt x="34" y="252"/>
                  </a:lnTo>
                  <a:lnTo>
                    <a:pt x="24" y="248"/>
                  </a:lnTo>
                  <a:lnTo>
                    <a:pt x="16" y="242"/>
                  </a:lnTo>
                  <a:lnTo>
                    <a:pt x="10" y="236"/>
                  </a:lnTo>
                  <a:lnTo>
                    <a:pt x="4" y="228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2" y="198"/>
                  </a:lnTo>
                  <a:close/>
                </a:path>
              </a:pathLst>
            </a:custGeom>
            <a:solidFill>
              <a:srgbClr val="BB86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7"/>
            <p:cNvSpPr/>
            <p:nvPr/>
          </p:nvSpPr>
          <p:spPr>
            <a:xfrm>
              <a:off x="573797854" y="1904788400"/>
              <a:ext cx="323826836" cy="242695013"/>
            </a:xfrm>
            <a:custGeom>
              <a:avLst/>
              <a:gdLst/>
              <a:ahLst/>
              <a:cxnLst/>
              <a:rect l="l" t="t" r="r" b="b"/>
              <a:pathLst>
                <a:path w="114" h="132" extrusionOk="0">
                  <a:moveTo>
                    <a:pt x="112" y="74"/>
                  </a:moveTo>
                  <a:lnTo>
                    <a:pt x="112" y="74"/>
                  </a:lnTo>
                  <a:lnTo>
                    <a:pt x="114" y="86"/>
                  </a:lnTo>
                  <a:lnTo>
                    <a:pt x="114" y="94"/>
                  </a:lnTo>
                  <a:lnTo>
                    <a:pt x="110" y="104"/>
                  </a:lnTo>
                  <a:lnTo>
                    <a:pt x="106" y="112"/>
                  </a:lnTo>
                  <a:lnTo>
                    <a:pt x="98" y="118"/>
                  </a:lnTo>
                  <a:lnTo>
                    <a:pt x="90" y="124"/>
                  </a:lnTo>
                  <a:lnTo>
                    <a:pt x="80" y="128"/>
                  </a:lnTo>
                  <a:lnTo>
                    <a:pt x="68" y="132"/>
                  </a:lnTo>
                  <a:lnTo>
                    <a:pt x="58" y="132"/>
                  </a:lnTo>
                  <a:lnTo>
                    <a:pt x="46" y="132"/>
                  </a:lnTo>
                  <a:lnTo>
                    <a:pt x="34" y="128"/>
                  </a:lnTo>
                  <a:lnTo>
                    <a:pt x="24" y="124"/>
                  </a:lnTo>
                  <a:lnTo>
                    <a:pt x="16" y="118"/>
                  </a:lnTo>
                  <a:lnTo>
                    <a:pt x="10" y="112"/>
                  </a:lnTo>
                  <a:lnTo>
                    <a:pt x="4" y="104"/>
                  </a:lnTo>
                  <a:lnTo>
                    <a:pt x="0" y="94"/>
                  </a:lnTo>
                  <a:lnTo>
                    <a:pt x="0" y="86"/>
                  </a:lnTo>
                  <a:lnTo>
                    <a:pt x="2" y="74"/>
                  </a:lnTo>
                  <a:lnTo>
                    <a:pt x="12" y="0"/>
                  </a:lnTo>
                  <a:lnTo>
                    <a:pt x="102" y="0"/>
                  </a:lnTo>
                  <a:lnTo>
                    <a:pt x="112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7"/>
            <p:cNvSpPr/>
            <p:nvPr/>
          </p:nvSpPr>
          <p:spPr>
            <a:xfrm>
              <a:off x="573797854" y="2022458691"/>
              <a:ext cx="323826836" cy="125024955"/>
            </a:xfrm>
            <a:custGeom>
              <a:avLst/>
              <a:gdLst/>
              <a:ahLst/>
              <a:cxnLst/>
              <a:rect l="l" t="t" r="r" b="b"/>
              <a:pathLst>
                <a:path w="114" h="68" extrusionOk="0">
                  <a:moveTo>
                    <a:pt x="0" y="22"/>
                  </a:moveTo>
                  <a:lnTo>
                    <a:pt x="0" y="22"/>
                  </a:lnTo>
                  <a:lnTo>
                    <a:pt x="0" y="30"/>
                  </a:lnTo>
                  <a:lnTo>
                    <a:pt x="4" y="40"/>
                  </a:lnTo>
                  <a:lnTo>
                    <a:pt x="10" y="48"/>
                  </a:lnTo>
                  <a:lnTo>
                    <a:pt x="16" y="54"/>
                  </a:lnTo>
                  <a:lnTo>
                    <a:pt x="24" y="60"/>
                  </a:lnTo>
                  <a:lnTo>
                    <a:pt x="34" y="64"/>
                  </a:lnTo>
                  <a:lnTo>
                    <a:pt x="46" y="68"/>
                  </a:lnTo>
                  <a:lnTo>
                    <a:pt x="58" y="68"/>
                  </a:lnTo>
                  <a:lnTo>
                    <a:pt x="68" y="68"/>
                  </a:lnTo>
                  <a:lnTo>
                    <a:pt x="80" y="64"/>
                  </a:lnTo>
                  <a:lnTo>
                    <a:pt x="90" y="60"/>
                  </a:lnTo>
                  <a:lnTo>
                    <a:pt x="98" y="54"/>
                  </a:lnTo>
                  <a:lnTo>
                    <a:pt x="106" y="48"/>
                  </a:lnTo>
                  <a:lnTo>
                    <a:pt x="110" y="40"/>
                  </a:lnTo>
                  <a:lnTo>
                    <a:pt x="114" y="30"/>
                  </a:lnTo>
                  <a:lnTo>
                    <a:pt x="114" y="22"/>
                  </a:lnTo>
                  <a:lnTo>
                    <a:pt x="112" y="10"/>
                  </a:lnTo>
                  <a:lnTo>
                    <a:pt x="112" y="2"/>
                  </a:lnTo>
                  <a:lnTo>
                    <a:pt x="102" y="8"/>
                  </a:lnTo>
                  <a:lnTo>
                    <a:pt x="90" y="12"/>
                  </a:lnTo>
                  <a:lnTo>
                    <a:pt x="74" y="14"/>
                  </a:lnTo>
                  <a:lnTo>
                    <a:pt x="58" y="16"/>
                  </a:lnTo>
                  <a:lnTo>
                    <a:pt x="40" y="14"/>
                  </a:lnTo>
                  <a:lnTo>
                    <a:pt x="26" y="12"/>
                  </a:lnTo>
                  <a:lnTo>
                    <a:pt x="12" y="6"/>
                  </a:lnTo>
                  <a:lnTo>
                    <a:pt x="2" y="0"/>
                  </a:lnTo>
                  <a:lnTo>
                    <a:pt x="2" y="1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7"/>
            <p:cNvSpPr/>
            <p:nvPr/>
          </p:nvSpPr>
          <p:spPr>
            <a:xfrm>
              <a:off x="596523115" y="1937883112"/>
              <a:ext cx="278377119" cy="14708606"/>
            </a:xfrm>
            <a:custGeom>
              <a:avLst/>
              <a:gdLst/>
              <a:ahLst/>
              <a:cxnLst/>
              <a:rect l="l" t="t" r="r" b="b"/>
              <a:pathLst>
                <a:path w="98" h="8" extrusionOk="0">
                  <a:moveTo>
                    <a:pt x="2" y="0"/>
                  </a:moveTo>
                  <a:lnTo>
                    <a:pt x="96" y="0"/>
                  </a:lnTo>
                  <a:lnTo>
                    <a:pt x="98" y="8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7"/>
            <p:cNvSpPr/>
            <p:nvPr/>
          </p:nvSpPr>
          <p:spPr>
            <a:xfrm>
              <a:off x="704465764" y="1794472692"/>
              <a:ext cx="73854755" cy="36772116"/>
            </a:xfrm>
            <a:custGeom>
              <a:avLst/>
              <a:gdLst/>
              <a:ahLst/>
              <a:cxnLst/>
              <a:rect l="l" t="t" r="r" b="b"/>
              <a:pathLst>
                <a:path w="26" h="20" extrusionOk="0">
                  <a:moveTo>
                    <a:pt x="0" y="10"/>
                  </a:moveTo>
                  <a:lnTo>
                    <a:pt x="0" y="10"/>
                  </a:lnTo>
                  <a:lnTo>
                    <a:pt x="0" y="14"/>
                  </a:lnTo>
                  <a:lnTo>
                    <a:pt x="4" y="18"/>
                  </a:lnTo>
                  <a:lnTo>
                    <a:pt x="8" y="20"/>
                  </a:lnTo>
                  <a:lnTo>
                    <a:pt x="12" y="20"/>
                  </a:lnTo>
                  <a:lnTo>
                    <a:pt x="18" y="20"/>
                  </a:lnTo>
                  <a:lnTo>
                    <a:pt x="22" y="18"/>
                  </a:lnTo>
                  <a:lnTo>
                    <a:pt x="24" y="14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865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7"/>
            <p:cNvSpPr/>
            <p:nvPr/>
          </p:nvSpPr>
          <p:spPr>
            <a:xfrm>
              <a:off x="505623944" y="1059032920"/>
              <a:ext cx="914668635" cy="728085041"/>
            </a:xfrm>
            <a:custGeom>
              <a:avLst/>
              <a:gdLst/>
              <a:ahLst/>
              <a:cxnLst/>
              <a:rect l="l" t="t" r="r" b="b"/>
              <a:pathLst>
                <a:path w="322" h="396" extrusionOk="0">
                  <a:moveTo>
                    <a:pt x="2" y="368"/>
                  </a:moveTo>
                  <a:lnTo>
                    <a:pt x="0" y="368"/>
                  </a:lnTo>
                  <a:lnTo>
                    <a:pt x="70" y="2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6" y="0"/>
                  </a:lnTo>
                  <a:lnTo>
                    <a:pt x="252" y="2"/>
                  </a:lnTo>
                  <a:lnTo>
                    <a:pt x="320" y="364"/>
                  </a:lnTo>
                  <a:lnTo>
                    <a:pt x="322" y="370"/>
                  </a:lnTo>
                  <a:lnTo>
                    <a:pt x="322" y="374"/>
                  </a:lnTo>
                  <a:lnTo>
                    <a:pt x="320" y="378"/>
                  </a:lnTo>
                  <a:lnTo>
                    <a:pt x="312" y="386"/>
                  </a:lnTo>
                  <a:lnTo>
                    <a:pt x="300" y="392"/>
                  </a:lnTo>
                  <a:lnTo>
                    <a:pt x="284" y="394"/>
                  </a:lnTo>
                  <a:lnTo>
                    <a:pt x="274" y="392"/>
                  </a:lnTo>
                  <a:lnTo>
                    <a:pt x="264" y="390"/>
                  </a:lnTo>
                  <a:lnTo>
                    <a:pt x="256" y="384"/>
                  </a:lnTo>
                  <a:lnTo>
                    <a:pt x="250" y="378"/>
                  </a:lnTo>
                  <a:lnTo>
                    <a:pt x="244" y="384"/>
                  </a:lnTo>
                  <a:lnTo>
                    <a:pt x="236" y="390"/>
                  </a:lnTo>
                  <a:lnTo>
                    <a:pt x="226" y="392"/>
                  </a:lnTo>
                  <a:lnTo>
                    <a:pt x="216" y="394"/>
                  </a:lnTo>
                  <a:lnTo>
                    <a:pt x="208" y="392"/>
                  </a:lnTo>
                  <a:lnTo>
                    <a:pt x="200" y="390"/>
                  </a:lnTo>
                  <a:lnTo>
                    <a:pt x="192" y="388"/>
                  </a:lnTo>
                  <a:lnTo>
                    <a:pt x="186" y="384"/>
                  </a:lnTo>
                  <a:lnTo>
                    <a:pt x="180" y="388"/>
                  </a:lnTo>
                  <a:lnTo>
                    <a:pt x="174" y="390"/>
                  </a:lnTo>
                  <a:lnTo>
                    <a:pt x="166" y="392"/>
                  </a:lnTo>
                  <a:lnTo>
                    <a:pt x="156" y="394"/>
                  </a:lnTo>
                  <a:lnTo>
                    <a:pt x="146" y="392"/>
                  </a:lnTo>
                  <a:lnTo>
                    <a:pt x="136" y="390"/>
                  </a:lnTo>
                  <a:lnTo>
                    <a:pt x="128" y="384"/>
                  </a:lnTo>
                  <a:lnTo>
                    <a:pt x="122" y="380"/>
                  </a:lnTo>
                  <a:lnTo>
                    <a:pt x="118" y="386"/>
                  </a:lnTo>
                  <a:lnTo>
                    <a:pt x="110" y="390"/>
                  </a:lnTo>
                  <a:lnTo>
                    <a:pt x="100" y="394"/>
                  </a:lnTo>
                  <a:lnTo>
                    <a:pt x="86" y="396"/>
                  </a:lnTo>
                  <a:lnTo>
                    <a:pt x="74" y="394"/>
                  </a:lnTo>
                  <a:lnTo>
                    <a:pt x="62" y="390"/>
                  </a:lnTo>
                  <a:lnTo>
                    <a:pt x="50" y="394"/>
                  </a:lnTo>
                  <a:lnTo>
                    <a:pt x="36" y="396"/>
                  </a:lnTo>
                  <a:lnTo>
                    <a:pt x="22" y="394"/>
                  </a:lnTo>
                  <a:lnTo>
                    <a:pt x="10" y="388"/>
                  </a:lnTo>
                  <a:lnTo>
                    <a:pt x="4" y="382"/>
                  </a:lnTo>
                  <a:lnTo>
                    <a:pt x="0" y="378"/>
                  </a:lnTo>
                  <a:lnTo>
                    <a:pt x="0" y="374"/>
                  </a:lnTo>
                  <a:lnTo>
                    <a:pt x="2" y="368"/>
                  </a:lnTo>
                  <a:close/>
                </a:path>
              </a:pathLst>
            </a:custGeom>
            <a:solidFill>
              <a:srgbClr val="EA84B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7"/>
            <p:cNvSpPr/>
            <p:nvPr/>
          </p:nvSpPr>
          <p:spPr>
            <a:xfrm>
              <a:off x="1346437528" y="1492942079"/>
              <a:ext cx="28405961" cy="286821426"/>
            </a:xfrm>
            <a:custGeom>
              <a:avLst/>
              <a:gdLst/>
              <a:ahLst/>
              <a:cxnLst/>
              <a:rect l="l" t="t" r="r" b="b"/>
              <a:pathLst>
                <a:path w="10" h="156" extrusionOk="0">
                  <a:moveTo>
                    <a:pt x="10" y="54"/>
                  </a:moveTo>
                  <a:lnTo>
                    <a:pt x="10" y="152"/>
                  </a:lnTo>
                  <a:lnTo>
                    <a:pt x="0" y="156"/>
                  </a:lnTo>
                  <a:lnTo>
                    <a:pt x="0" y="0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EC95C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7"/>
            <p:cNvSpPr/>
            <p:nvPr/>
          </p:nvSpPr>
          <p:spPr>
            <a:xfrm>
              <a:off x="1249857510" y="1165671640"/>
              <a:ext cx="28405961" cy="614091829"/>
            </a:xfrm>
            <a:custGeom>
              <a:avLst/>
              <a:gdLst/>
              <a:ahLst/>
              <a:cxnLst/>
              <a:rect l="l" t="t" r="r" b="b"/>
              <a:pathLst>
                <a:path w="10" h="334" extrusionOk="0">
                  <a:moveTo>
                    <a:pt x="10" y="54"/>
                  </a:moveTo>
                  <a:lnTo>
                    <a:pt x="10" y="334"/>
                  </a:lnTo>
                  <a:lnTo>
                    <a:pt x="0" y="330"/>
                  </a:lnTo>
                  <a:lnTo>
                    <a:pt x="0" y="0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EC95C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7"/>
            <p:cNvSpPr/>
            <p:nvPr/>
          </p:nvSpPr>
          <p:spPr>
            <a:xfrm>
              <a:off x="1153277492" y="1059032920"/>
              <a:ext cx="28405961" cy="720730763"/>
            </a:xfrm>
            <a:custGeom>
              <a:avLst/>
              <a:gdLst/>
              <a:ahLst/>
              <a:cxnLst/>
              <a:rect l="l" t="t" r="r" b="b"/>
              <a:pathLst>
                <a:path w="10" h="392" extrusionOk="0">
                  <a:moveTo>
                    <a:pt x="10" y="2"/>
                  </a:moveTo>
                  <a:lnTo>
                    <a:pt x="10" y="388"/>
                  </a:lnTo>
                  <a:lnTo>
                    <a:pt x="0" y="392"/>
                  </a:lnTo>
                  <a:lnTo>
                    <a:pt x="0" y="0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EC95C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7"/>
            <p:cNvSpPr/>
            <p:nvPr/>
          </p:nvSpPr>
          <p:spPr>
            <a:xfrm>
              <a:off x="1056697474" y="1059032920"/>
              <a:ext cx="28405961" cy="720730763"/>
            </a:xfrm>
            <a:custGeom>
              <a:avLst/>
              <a:gdLst/>
              <a:ahLst/>
              <a:cxnLst/>
              <a:rect l="l" t="t" r="r" b="b"/>
              <a:pathLst>
                <a:path w="10" h="392" extrusionOk="0">
                  <a:moveTo>
                    <a:pt x="10" y="0"/>
                  </a:moveTo>
                  <a:lnTo>
                    <a:pt x="10" y="392"/>
                  </a:lnTo>
                  <a:lnTo>
                    <a:pt x="0" y="388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C95C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7"/>
            <p:cNvSpPr/>
            <p:nvPr/>
          </p:nvSpPr>
          <p:spPr>
            <a:xfrm>
              <a:off x="960117456" y="1059032920"/>
              <a:ext cx="28405961" cy="724408194"/>
            </a:xfrm>
            <a:custGeom>
              <a:avLst/>
              <a:gdLst/>
              <a:ahLst/>
              <a:cxnLst/>
              <a:rect l="l" t="t" r="r" b="b"/>
              <a:pathLst>
                <a:path w="10" h="394" extrusionOk="0">
                  <a:moveTo>
                    <a:pt x="2" y="0"/>
                  </a:moveTo>
                  <a:lnTo>
                    <a:pt x="6" y="0"/>
                  </a:lnTo>
                  <a:lnTo>
                    <a:pt x="10" y="0"/>
                  </a:lnTo>
                  <a:lnTo>
                    <a:pt x="10" y="392"/>
                  </a:lnTo>
                  <a:lnTo>
                    <a:pt x="0" y="39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C95C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7"/>
            <p:cNvSpPr/>
            <p:nvPr/>
          </p:nvSpPr>
          <p:spPr>
            <a:xfrm>
              <a:off x="863538376" y="1059032920"/>
              <a:ext cx="28405961" cy="717053911"/>
            </a:xfrm>
            <a:custGeom>
              <a:avLst/>
              <a:gdLst/>
              <a:ahLst/>
              <a:cxnLst/>
              <a:rect l="l" t="t" r="r" b="b"/>
              <a:pathLst>
                <a:path w="10" h="390" extrusionOk="0">
                  <a:moveTo>
                    <a:pt x="10" y="0"/>
                  </a:moveTo>
                  <a:lnTo>
                    <a:pt x="10" y="390"/>
                  </a:lnTo>
                  <a:lnTo>
                    <a:pt x="0" y="384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C95C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7"/>
            <p:cNvSpPr/>
            <p:nvPr/>
          </p:nvSpPr>
          <p:spPr>
            <a:xfrm>
              <a:off x="766957889" y="1059032920"/>
              <a:ext cx="28405961" cy="724408194"/>
            </a:xfrm>
            <a:custGeom>
              <a:avLst/>
              <a:gdLst/>
              <a:ahLst/>
              <a:cxnLst/>
              <a:rect l="l" t="t" r="r" b="b"/>
              <a:pathLst>
                <a:path w="10" h="394" extrusionOk="0">
                  <a:moveTo>
                    <a:pt x="10" y="0"/>
                  </a:moveTo>
                  <a:lnTo>
                    <a:pt x="10" y="392"/>
                  </a:lnTo>
                  <a:lnTo>
                    <a:pt x="0" y="394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C95C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7"/>
            <p:cNvSpPr/>
            <p:nvPr/>
          </p:nvSpPr>
          <p:spPr>
            <a:xfrm>
              <a:off x="670377872" y="1084773353"/>
              <a:ext cx="28405961" cy="694990378"/>
            </a:xfrm>
            <a:custGeom>
              <a:avLst/>
              <a:gdLst/>
              <a:ahLst/>
              <a:cxnLst/>
              <a:rect l="l" t="t" r="r" b="b"/>
              <a:pathLst>
                <a:path w="10" h="378" extrusionOk="0">
                  <a:moveTo>
                    <a:pt x="10" y="0"/>
                  </a:moveTo>
                  <a:lnTo>
                    <a:pt x="10" y="378"/>
                  </a:lnTo>
                  <a:lnTo>
                    <a:pt x="4" y="376"/>
                  </a:lnTo>
                  <a:lnTo>
                    <a:pt x="0" y="376"/>
                  </a:lnTo>
                  <a:lnTo>
                    <a:pt x="0" y="5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C95C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7"/>
            <p:cNvSpPr/>
            <p:nvPr/>
          </p:nvSpPr>
          <p:spPr>
            <a:xfrm>
              <a:off x="568117476" y="1423075363"/>
              <a:ext cx="34086596" cy="360365671"/>
            </a:xfrm>
            <a:custGeom>
              <a:avLst/>
              <a:gdLst/>
              <a:ahLst/>
              <a:cxnLst/>
              <a:rect l="l" t="t" r="r" b="b"/>
              <a:pathLst>
                <a:path w="12" h="196" extrusionOk="0">
                  <a:moveTo>
                    <a:pt x="12" y="0"/>
                  </a:moveTo>
                  <a:lnTo>
                    <a:pt x="12" y="196"/>
                  </a:lnTo>
                  <a:lnTo>
                    <a:pt x="0" y="196"/>
                  </a:lnTo>
                  <a:lnTo>
                    <a:pt x="0" y="5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C95C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7"/>
            <p:cNvSpPr txBox="1"/>
            <p:nvPr/>
          </p:nvSpPr>
          <p:spPr>
            <a:xfrm>
              <a:off x="602203962" y="1404689209"/>
              <a:ext cx="715827811" cy="257403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7"/>
            <p:cNvSpPr/>
            <p:nvPr/>
          </p:nvSpPr>
          <p:spPr>
            <a:xfrm>
              <a:off x="943074448" y="1099481912"/>
              <a:ext cx="255652724" cy="128701808"/>
            </a:xfrm>
            <a:custGeom>
              <a:avLst/>
              <a:gdLst/>
              <a:ahLst/>
              <a:cxnLst/>
              <a:rect l="l" t="t" r="r" b="b"/>
              <a:pathLst>
                <a:path w="90" h="70" extrusionOk="0">
                  <a:moveTo>
                    <a:pt x="72" y="0"/>
                  </a:moveTo>
                  <a:lnTo>
                    <a:pt x="72" y="0"/>
                  </a:lnTo>
                  <a:lnTo>
                    <a:pt x="80" y="16"/>
                  </a:lnTo>
                  <a:lnTo>
                    <a:pt x="88" y="38"/>
                  </a:lnTo>
                  <a:lnTo>
                    <a:pt x="90" y="50"/>
                  </a:lnTo>
                  <a:lnTo>
                    <a:pt x="90" y="58"/>
                  </a:lnTo>
                  <a:lnTo>
                    <a:pt x="86" y="66"/>
                  </a:lnTo>
                  <a:lnTo>
                    <a:pt x="84" y="68"/>
                  </a:lnTo>
                  <a:lnTo>
                    <a:pt x="80" y="70"/>
                  </a:lnTo>
                  <a:lnTo>
                    <a:pt x="74" y="70"/>
                  </a:lnTo>
                  <a:lnTo>
                    <a:pt x="68" y="68"/>
                  </a:lnTo>
                  <a:lnTo>
                    <a:pt x="56" y="64"/>
                  </a:lnTo>
                  <a:lnTo>
                    <a:pt x="44" y="54"/>
                  </a:lnTo>
                  <a:lnTo>
                    <a:pt x="32" y="44"/>
                  </a:lnTo>
                  <a:lnTo>
                    <a:pt x="12" y="20"/>
                  </a:lnTo>
                  <a:lnTo>
                    <a:pt x="0" y="0"/>
                  </a:lnTo>
                  <a:lnTo>
                    <a:pt x="26" y="2"/>
                  </a:lnTo>
                  <a:lnTo>
                    <a:pt x="50" y="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7"/>
            <p:cNvSpPr/>
            <p:nvPr/>
          </p:nvSpPr>
          <p:spPr>
            <a:xfrm>
              <a:off x="704465764" y="1099481912"/>
              <a:ext cx="261334295" cy="128701808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8" y="0"/>
                  </a:moveTo>
                  <a:lnTo>
                    <a:pt x="18" y="0"/>
                  </a:lnTo>
                  <a:lnTo>
                    <a:pt x="10" y="16"/>
                  </a:lnTo>
                  <a:lnTo>
                    <a:pt x="2" y="38"/>
                  </a:lnTo>
                  <a:lnTo>
                    <a:pt x="0" y="50"/>
                  </a:lnTo>
                  <a:lnTo>
                    <a:pt x="2" y="58"/>
                  </a:lnTo>
                  <a:lnTo>
                    <a:pt x="4" y="66"/>
                  </a:lnTo>
                  <a:lnTo>
                    <a:pt x="8" y="68"/>
                  </a:lnTo>
                  <a:lnTo>
                    <a:pt x="12" y="70"/>
                  </a:lnTo>
                  <a:lnTo>
                    <a:pt x="18" y="70"/>
                  </a:lnTo>
                  <a:lnTo>
                    <a:pt x="22" y="68"/>
                  </a:lnTo>
                  <a:lnTo>
                    <a:pt x="34" y="64"/>
                  </a:lnTo>
                  <a:lnTo>
                    <a:pt x="46" y="54"/>
                  </a:lnTo>
                  <a:lnTo>
                    <a:pt x="58" y="44"/>
                  </a:lnTo>
                  <a:lnTo>
                    <a:pt x="80" y="20"/>
                  </a:lnTo>
                  <a:lnTo>
                    <a:pt x="92" y="0"/>
                  </a:lnTo>
                  <a:lnTo>
                    <a:pt x="66" y="2"/>
                  </a:lnTo>
                  <a:lnTo>
                    <a:pt x="40" y="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7"/>
            <p:cNvSpPr/>
            <p:nvPr/>
          </p:nvSpPr>
          <p:spPr>
            <a:xfrm>
              <a:off x="22724324" y="676604323"/>
              <a:ext cx="261334295" cy="143411013"/>
            </a:xfrm>
            <a:custGeom>
              <a:avLst/>
              <a:gdLst/>
              <a:ahLst/>
              <a:cxnLst/>
              <a:rect l="l" t="t" r="r" b="b"/>
              <a:pathLst>
                <a:path w="92" h="78" extrusionOk="0">
                  <a:moveTo>
                    <a:pt x="0" y="40"/>
                  </a:moveTo>
                  <a:lnTo>
                    <a:pt x="0" y="40"/>
                  </a:lnTo>
                  <a:lnTo>
                    <a:pt x="2" y="48"/>
                  </a:lnTo>
                  <a:lnTo>
                    <a:pt x="4" y="54"/>
                  </a:lnTo>
                  <a:lnTo>
                    <a:pt x="8" y="62"/>
                  </a:lnTo>
                  <a:lnTo>
                    <a:pt x="14" y="68"/>
                  </a:lnTo>
                  <a:lnTo>
                    <a:pt x="22" y="72"/>
                  </a:lnTo>
                  <a:lnTo>
                    <a:pt x="28" y="76"/>
                  </a:lnTo>
                  <a:lnTo>
                    <a:pt x="38" y="78"/>
                  </a:lnTo>
                  <a:lnTo>
                    <a:pt x="46" y="78"/>
                  </a:lnTo>
                  <a:lnTo>
                    <a:pt x="56" y="78"/>
                  </a:lnTo>
                  <a:lnTo>
                    <a:pt x="64" y="76"/>
                  </a:lnTo>
                  <a:lnTo>
                    <a:pt x="72" y="72"/>
                  </a:lnTo>
                  <a:lnTo>
                    <a:pt x="80" y="68"/>
                  </a:lnTo>
                  <a:lnTo>
                    <a:pt x="84" y="62"/>
                  </a:lnTo>
                  <a:lnTo>
                    <a:pt x="90" y="54"/>
                  </a:lnTo>
                  <a:lnTo>
                    <a:pt x="92" y="48"/>
                  </a:lnTo>
                  <a:lnTo>
                    <a:pt x="92" y="40"/>
                  </a:lnTo>
                  <a:lnTo>
                    <a:pt x="92" y="32"/>
                  </a:lnTo>
                  <a:lnTo>
                    <a:pt x="90" y="24"/>
                  </a:lnTo>
                  <a:lnTo>
                    <a:pt x="84" y="18"/>
                  </a:lnTo>
                  <a:lnTo>
                    <a:pt x="80" y="12"/>
                  </a:lnTo>
                  <a:lnTo>
                    <a:pt x="72" y="8"/>
                  </a:lnTo>
                  <a:lnTo>
                    <a:pt x="64" y="4"/>
                  </a:lnTo>
                  <a:lnTo>
                    <a:pt x="56" y="2"/>
                  </a:lnTo>
                  <a:lnTo>
                    <a:pt x="46" y="0"/>
                  </a:lnTo>
                  <a:lnTo>
                    <a:pt x="38" y="2"/>
                  </a:lnTo>
                  <a:lnTo>
                    <a:pt x="28" y="4"/>
                  </a:lnTo>
                  <a:lnTo>
                    <a:pt x="22" y="8"/>
                  </a:lnTo>
                  <a:lnTo>
                    <a:pt x="14" y="12"/>
                  </a:lnTo>
                  <a:lnTo>
                    <a:pt x="8" y="18"/>
                  </a:lnTo>
                  <a:lnTo>
                    <a:pt x="4" y="24"/>
                  </a:lnTo>
                  <a:lnTo>
                    <a:pt x="2" y="3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BB86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7"/>
            <p:cNvSpPr/>
            <p:nvPr/>
          </p:nvSpPr>
          <p:spPr>
            <a:xfrm>
              <a:off x="221565206" y="264757850"/>
              <a:ext cx="1550959235" cy="856787425"/>
            </a:xfrm>
            <a:custGeom>
              <a:avLst/>
              <a:gdLst/>
              <a:ahLst/>
              <a:cxnLst/>
              <a:rect l="l" t="t" r="r" b="b"/>
              <a:pathLst>
                <a:path w="546" h="466" extrusionOk="0">
                  <a:moveTo>
                    <a:pt x="0" y="234"/>
                  </a:moveTo>
                  <a:lnTo>
                    <a:pt x="0" y="234"/>
                  </a:lnTo>
                  <a:lnTo>
                    <a:pt x="0" y="256"/>
                  </a:lnTo>
                  <a:lnTo>
                    <a:pt x="4" y="280"/>
                  </a:lnTo>
                  <a:lnTo>
                    <a:pt x="12" y="302"/>
                  </a:lnTo>
                  <a:lnTo>
                    <a:pt x="20" y="324"/>
                  </a:lnTo>
                  <a:lnTo>
                    <a:pt x="32" y="344"/>
                  </a:lnTo>
                  <a:lnTo>
                    <a:pt x="46" y="362"/>
                  </a:lnTo>
                  <a:lnTo>
                    <a:pt x="62" y="380"/>
                  </a:lnTo>
                  <a:lnTo>
                    <a:pt x="80" y="398"/>
                  </a:lnTo>
                  <a:lnTo>
                    <a:pt x="98" y="412"/>
                  </a:lnTo>
                  <a:lnTo>
                    <a:pt x="120" y="426"/>
                  </a:lnTo>
                  <a:lnTo>
                    <a:pt x="142" y="438"/>
                  </a:lnTo>
                  <a:lnTo>
                    <a:pt x="166" y="448"/>
                  </a:lnTo>
                  <a:lnTo>
                    <a:pt x="192" y="454"/>
                  </a:lnTo>
                  <a:lnTo>
                    <a:pt x="218" y="460"/>
                  </a:lnTo>
                  <a:lnTo>
                    <a:pt x="244" y="464"/>
                  </a:lnTo>
                  <a:lnTo>
                    <a:pt x="272" y="466"/>
                  </a:lnTo>
                  <a:lnTo>
                    <a:pt x="300" y="464"/>
                  </a:lnTo>
                  <a:lnTo>
                    <a:pt x="328" y="460"/>
                  </a:lnTo>
                  <a:lnTo>
                    <a:pt x="354" y="454"/>
                  </a:lnTo>
                  <a:lnTo>
                    <a:pt x="378" y="448"/>
                  </a:lnTo>
                  <a:lnTo>
                    <a:pt x="402" y="438"/>
                  </a:lnTo>
                  <a:lnTo>
                    <a:pt x="426" y="426"/>
                  </a:lnTo>
                  <a:lnTo>
                    <a:pt x="446" y="412"/>
                  </a:lnTo>
                  <a:lnTo>
                    <a:pt x="466" y="398"/>
                  </a:lnTo>
                  <a:lnTo>
                    <a:pt x="484" y="380"/>
                  </a:lnTo>
                  <a:lnTo>
                    <a:pt x="498" y="362"/>
                  </a:lnTo>
                  <a:lnTo>
                    <a:pt x="512" y="344"/>
                  </a:lnTo>
                  <a:lnTo>
                    <a:pt x="524" y="324"/>
                  </a:lnTo>
                  <a:lnTo>
                    <a:pt x="534" y="302"/>
                  </a:lnTo>
                  <a:lnTo>
                    <a:pt x="540" y="280"/>
                  </a:lnTo>
                  <a:lnTo>
                    <a:pt x="544" y="256"/>
                  </a:lnTo>
                  <a:lnTo>
                    <a:pt x="546" y="234"/>
                  </a:lnTo>
                  <a:lnTo>
                    <a:pt x="544" y="210"/>
                  </a:lnTo>
                  <a:lnTo>
                    <a:pt x="540" y="186"/>
                  </a:lnTo>
                  <a:lnTo>
                    <a:pt x="534" y="164"/>
                  </a:lnTo>
                  <a:lnTo>
                    <a:pt x="524" y="142"/>
                  </a:lnTo>
                  <a:lnTo>
                    <a:pt x="512" y="122"/>
                  </a:lnTo>
                  <a:lnTo>
                    <a:pt x="498" y="104"/>
                  </a:lnTo>
                  <a:lnTo>
                    <a:pt x="484" y="86"/>
                  </a:lnTo>
                  <a:lnTo>
                    <a:pt x="466" y="68"/>
                  </a:lnTo>
                  <a:lnTo>
                    <a:pt x="446" y="54"/>
                  </a:lnTo>
                  <a:lnTo>
                    <a:pt x="426" y="40"/>
                  </a:lnTo>
                  <a:lnTo>
                    <a:pt x="402" y="28"/>
                  </a:lnTo>
                  <a:lnTo>
                    <a:pt x="378" y="18"/>
                  </a:lnTo>
                  <a:lnTo>
                    <a:pt x="354" y="12"/>
                  </a:lnTo>
                  <a:lnTo>
                    <a:pt x="328" y="6"/>
                  </a:lnTo>
                  <a:lnTo>
                    <a:pt x="300" y="2"/>
                  </a:lnTo>
                  <a:lnTo>
                    <a:pt x="272" y="0"/>
                  </a:lnTo>
                  <a:lnTo>
                    <a:pt x="244" y="2"/>
                  </a:lnTo>
                  <a:lnTo>
                    <a:pt x="218" y="6"/>
                  </a:lnTo>
                  <a:lnTo>
                    <a:pt x="192" y="12"/>
                  </a:lnTo>
                  <a:lnTo>
                    <a:pt x="166" y="18"/>
                  </a:lnTo>
                  <a:lnTo>
                    <a:pt x="142" y="28"/>
                  </a:lnTo>
                  <a:lnTo>
                    <a:pt x="120" y="40"/>
                  </a:lnTo>
                  <a:lnTo>
                    <a:pt x="98" y="54"/>
                  </a:lnTo>
                  <a:lnTo>
                    <a:pt x="80" y="68"/>
                  </a:lnTo>
                  <a:lnTo>
                    <a:pt x="62" y="86"/>
                  </a:lnTo>
                  <a:lnTo>
                    <a:pt x="46" y="104"/>
                  </a:lnTo>
                  <a:lnTo>
                    <a:pt x="32" y="122"/>
                  </a:lnTo>
                  <a:lnTo>
                    <a:pt x="20" y="142"/>
                  </a:lnTo>
                  <a:lnTo>
                    <a:pt x="12" y="164"/>
                  </a:lnTo>
                  <a:lnTo>
                    <a:pt x="4" y="186"/>
                  </a:lnTo>
                  <a:lnTo>
                    <a:pt x="0" y="210"/>
                  </a:lnTo>
                  <a:lnTo>
                    <a:pt x="0" y="234"/>
                  </a:lnTo>
                  <a:close/>
                </a:path>
              </a:pathLst>
            </a:custGeom>
            <a:solidFill>
              <a:srgbClr val="BB86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7"/>
            <p:cNvSpPr/>
            <p:nvPr/>
          </p:nvSpPr>
          <p:spPr>
            <a:xfrm>
              <a:off x="772638736" y="827369630"/>
              <a:ext cx="426087564" cy="147087863"/>
            </a:xfrm>
            <a:custGeom>
              <a:avLst/>
              <a:gdLst/>
              <a:ahLst/>
              <a:cxnLst/>
              <a:rect l="l" t="t" r="r" b="b"/>
              <a:pathLst>
                <a:path w="150" h="80" extrusionOk="0">
                  <a:moveTo>
                    <a:pt x="74" y="12"/>
                  </a:moveTo>
                  <a:lnTo>
                    <a:pt x="74" y="12"/>
                  </a:lnTo>
                  <a:lnTo>
                    <a:pt x="96" y="12"/>
                  </a:lnTo>
                  <a:lnTo>
                    <a:pt x="114" y="10"/>
                  </a:lnTo>
                  <a:lnTo>
                    <a:pt x="134" y="6"/>
                  </a:lnTo>
                  <a:lnTo>
                    <a:pt x="150" y="0"/>
                  </a:lnTo>
                  <a:lnTo>
                    <a:pt x="150" y="8"/>
                  </a:lnTo>
                  <a:lnTo>
                    <a:pt x="148" y="22"/>
                  </a:lnTo>
                  <a:lnTo>
                    <a:pt x="144" y="36"/>
                  </a:lnTo>
                  <a:lnTo>
                    <a:pt x="136" y="48"/>
                  </a:lnTo>
                  <a:lnTo>
                    <a:pt x="128" y="58"/>
                  </a:lnTo>
                  <a:lnTo>
                    <a:pt x="116" y="68"/>
                  </a:lnTo>
                  <a:lnTo>
                    <a:pt x="104" y="74"/>
                  </a:lnTo>
                  <a:lnTo>
                    <a:pt x="90" y="78"/>
                  </a:lnTo>
                  <a:lnTo>
                    <a:pt x="74" y="80"/>
                  </a:lnTo>
                  <a:lnTo>
                    <a:pt x="60" y="78"/>
                  </a:lnTo>
                  <a:lnTo>
                    <a:pt x="46" y="74"/>
                  </a:lnTo>
                  <a:lnTo>
                    <a:pt x="32" y="68"/>
                  </a:lnTo>
                  <a:lnTo>
                    <a:pt x="22" y="58"/>
                  </a:lnTo>
                  <a:lnTo>
                    <a:pt x="12" y="48"/>
                  </a:lnTo>
                  <a:lnTo>
                    <a:pt x="6" y="36"/>
                  </a:lnTo>
                  <a:lnTo>
                    <a:pt x="2" y="22"/>
                  </a:lnTo>
                  <a:lnTo>
                    <a:pt x="0" y="8"/>
                  </a:lnTo>
                  <a:lnTo>
                    <a:pt x="0" y="0"/>
                  </a:lnTo>
                  <a:lnTo>
                    <a:pt x="16" y="6"/>
                  </a:lnTo>
                  <a:lnTo>
                    <a:pt x="34" y="10"/>
                  </a:lnTo>
                  <a:lnTo>
                    <a:pt x="54" y="12"/>
                  </a:lnTo>
                  <a:lnTo>
                    <a:pt x="74" y="12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7"/>
            <p:cNvSpPr/>
            <p:nvPr/>
          </p:nvSpPr>
          <p:spPr>
            <a:xfrm>
              <a:off x="1244176195" y="779565752"/>
              <a:ext cx="147710438" cy="73544233"/>
            </a:xfrm>
            <a:custGeom>
              <a:avLst/>
              <a:gdLst/>
              <a:ahLst/>
              <a:cxnLst/>
              <a:rect l="l" t="t" r="r" b="b"/>
              <a:pathLst>
                <a:path w="52" h="40" extrusionOk="0">
                  <a:moveTo>
                    <a:pt x="0" y="20"/>
                  </a:moveTo>
                  <a:lnTo>
                    <a:pt x="0" y="20"/>
                  </a:lnTo>
                  <a:lnTo>
                    <a:pt x="2" y="28"/>
                  </a:lnTo>
                  <a:lnTo>
                    <a:pt x="8" y="34"/>
                  </a:lnTo>
                  <a:lnTo>
                    <a:pt x="16" y="38"/>
                  </a:lnTo>
                  <a:lnTo>
                    <a:pt x="26" y="40"/>
                  </a:lnTo>
                  <a:lnTo>
                    <a:pt x="36" y="38"/>
                  </a:lnTo>
                  <a:lnTo>
                    <a:pt x="44" y="34"/>
                  </a:lnTo>
                  <a:lnTo>
                    <a:pt x="50" y="28"/>
                  </a:lnTo>
                  <a:lnTo>
                    <a:pt x="52" y="20"/>
                  </a:lnTo>
                  <a:lnTo>
                    <a:pt x="50" y="12"/>
                  </a:lnTo>
                  <a:lnTo>
                    <a:pt x="44" y="6"/>
                  </a:lnTo>
                  <a:lnTo>
                    <a:pt x="36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2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B865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7"/>
            <p:cNvSpPr/>
            <p:nvPr/>
          </p:nvSpPr>
          <p:spPr>
            <a:xfrm>
              <a:off x="573797854" y="794274917"/>
              <a:ext cx="153392005" cy="69866780"/>
            </a:xfrm>
            <a:custGeom>
              <a:avLst/>
              <a:gdLst/>
              <a:ahLst/>
              <a:cxnLst/>
              <a:rect l="l" t="t" r="r" b="b"/>
              <a:pathLst>
                <a:path w="54" h="38" extrusionOk="0">
                  <a:moveTo>
                    <a:pt x="0" y="20"/>
                  </a:moveTo>
                  <a:lnTo>
                    <a:pt x="0" y="20"/>
                  </a:lnTo>
                  <a:lnTo>
                    <a:pt x="2" y="28"/>
                  </a:lnTo>
                  <a:lnTo>
                    <a:pt x="8" y="34"/>
                  </a:lnTo>
                  <a:lnTo>
                    <a:pt x="16" y="38"/>
                  </a:lnTo>
                  <a:lnTo>
                    <a:pt x="28" y="38"/>
                  </a:lnTo>
                  <a:lnTo>
                    <a:pt x="38" y="38"/>
                  </a:lnTo>
                  <a:lnTo>
                    <a:pt x="46" y="34"/>
                  </a:lnTo>
                  <a:lnTo>
                    <a:pt x="52" y="28"/>
                  </a:lnTo>
                  <a:lnTo>
                    <a:pt x="54" y="20"/>
                  </a:lnTo>
                  <a:lnTo>
                    <a:pt x="52" y="12"/>
                  </a:lnTo>
                  <a:lnTo>
                    <a:pt x="46" y="6"/>
                  </a:lnTo>
                  <a:lnTo>
                    <a:pt x="38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2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B865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7"/>
            <p:cNvSpPr/>
            <p:nvPr/>
          </p:nvSpPr>
          <p:spPr>
            <a:xfrm>
              <a:off x="869218754" y="926653463"/>
              <a:ext cx="221565194" cy="47803871"/>
            </a:xfrm>
            <a:custGeom>
              <a:avLst/>
              <a:gdLst/>
              <a:ahLst/>
              <a:cxnLst/>
              <a:rect l="l" t="t" r="r" b="b"/>
              <a:pathLst>
                <a:path w="78" h="26" extrusionOk="0">
                  <a:moveTo>
                    <a:pt x="38" y="0"/>
                  </a:moveTo>
                  <a:lnTo>
                    <a:pt x="38" y="0"/>
                  </a:lnTo>
                  <a:lnTo>
                    <a:pt x="50" y="2"/>
                  </a:lnTo>
                  <a:lnTo>
                    <a:pt x="60" y="4"/>
                  </a:lnTo>
                  <a:lnTo>
                    <a:pt x="70" y="10"/>
                  </a:lnTo>
                  <a:lnTo>
                    <a:pt x="78" y="16"/>
                  </a:lnTo>
                  <a:lnTo>
                    <a:pt x="70" y="20"/>
                  </a:lnTo>
                  <a:lnTo>
                    <a:pt x="60" y="24"/>
                  </a:lnTo>
                  <a:lnTo>
                    <a:pt x="50" y="26"/>
                  </a:lnTo>
                  <a:lnTo>
                    <a:pt x="40" y="26"/>
                  </a:lnTo>
                  <a:lnTo>
                    <a:pt x="30" y="26"/>
                  </a:lnTo>
                  <a:lnTo>
                    <a:pt x="18" y="22"/>
                  </a:lnTo>
                  <a:lnTo>
                    <a:pt x="8" y="20"/>
                  </a:lnTo>
                  <a:lnTo>
                    <a:pt x="0" y="14"/>
                  </a:lnTo>
                  <a:lnTo>
                    <a:pt x="8" y="8"/>
                  </a:lnTo>
                  <a:lnTo>
                    <a:pt x="16" y="4"/>
                  </a:lnTo>
                  <a:lnTo>
                    <a:pt x="26" y="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BF494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7"/>
            <p:cNvSpPr/>
            <p:nvPr/>
          </p:nvSpPr>
          <p:spPr>
            <a:xfrm>
              <a:off x="908987024" y="764857193"/>
              <a:ext cx="124986048" cy="36772116"/>
            </a:xfrm>
            <a:custGeom>
              <a:avLst/>
              <a:gdLst/>
              <a:ahLst/>
              <a:cxnLst/>
              <a:rect l="l" t="t" r="r" b="b"/>
              <a:pathLst>
                <a:path w="44" h="20" extrusionOk="0">
                  <a:moveTo>
                    <a:pt x="22" y="8"/>
                  </a:moveTo>
                  <a:lnTo>
                    <a:pt x="22" y="8"/>
                  </a:lnTo>
                  <a:lnTo>
                    <a:pt x="30" y="10"/>
                  </a:lnTo>
                  <a:lnTo>
                    <a:pt x="34" y="12"/>
                  </a:lnTo>
                  <a:lnTo>
                    <a:pt x="38" y="18"/>
                  </a:lnTo>
                  <a:lnTo>
                    <a:pt x="44" y="16"/>
                  </a:lnTo>
                  <a:lnTo>
                    <a:pt x="40" y="8"/>
                  </a:lnTo>
                  <a:lnTo>
                    <a:pt x="32" y="4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18" y="2"/>
                  </a:lnTo>
                  <a:lnTo>
                    <a:pt x="12" y="4"/>
                  </a:lnTo>
                  <a:lnTo>
                    <a:pt x="6" y="8"/>
                  </a:lnTo>
                  <a:lnTo>
                    <a:pt x="0" y="16"/>
                  </a:lnTo>
                  <a:lnTo>
                    <a:pt x="6" y="20"/>
                  </a:lnTo>
                  <a:lnTo>
                    <a:pt x="10" y="14"/>
                  </a:lnTo>
                  <a:lnTo>
                    <a:pt x="16" y="10"/>
                  </a:lnTo>
                  <a:lnTo>
                    <a:pt x="20" y="8"/>
                  </a:lnTo>
                  <a:lnTo>
                    <a:pt x="22" y="8"/>
                  </a:lnTo>
                  <a:close/>
                </a:path>
              </a:pathLst>
            </a:custGeom>
            <a:solidFill>
              <a:srgbClr val="B865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7"/>
            <p:cNvSpPr/>
            <p:nvPr/>
          </p:nvSpPr>
          <p:spPr>
            <a:xfrm>
              <a:off x="96580017" y="709698884"/>
              <a:ext cx="107942278" cy="77221084"/>
            </a:xfrm>
            <a:custGeom>
              <a:avLst/>
              <a:gdLst/>
              <a:ahLst/>
              <a:cxnLst/>
              <a:rect l="l" t="t" r="r" b="b"/>
              <a:pathLst>
                <a:path w="38" h="42" extrusionOk="0">
                  <a:moveTo>
                    <a:pt x="30" y="42"/>
                  </a:moveTo>
                  <a:lnTo>
                    <a:pt x="30" y="42"/>
                  </a:lnTo>
                  <a:lnTo>
                    <a:pt x="30" y="40"/>
                  </a:lnTo>
                  <a:lnTo>
                    <a:pt x="18" y="38"/>
                  </a:lnTo>
                  <a:lnTo>
                    <a:pt x="10" y="34"/>
                  </a:lnTo>
                  <a:lnTo>
                    <a:pt x="6" y="28"/>
                  </a:lnTo>
                  <a:lnTo>
                    <a:pt x="4" y="22"/>
                  </a:lnTo>
                  <a:lnTo>
                    <a:pt x="4" y="18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0" y="4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2" y="12"/>
                  </a:lnTo>
                  <a:lnTo>
                    <a:pt x="34" y="18"/>
                  </a:lnTo>
                  <a:lnTo>
                    <a:pt x="34" y="20"/>
                  </a:lnTo>
                  <a:lnTo>
                    <a:pt x="30" y="24"/>
                  </a:lnTo>
                  <a:lnTo>
                    <a:pt x="24" y="26"/>
                  </a:lnTo>
                  <a:lnTo>
                    <a:pt x="20" y="24"/>
                  </a:lnTo>
                  <a:lnTo>
                    <a:pt x="18" y="22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6" y="16"/>
                  </a:lnTo>
                  <a:lnTo>
                    <a:pt x="14" y="20"/>
                  </a:lnTo>
                  <a:lnTo>
                    <a:pt x="16" y="24"/>
                  </a:lnTo>
                  <a:lnTo>
                    <a:pt x="20" y="28"/>
                  </a:lnTo>
                  <a:lnTo>
                    <a:pt x="24" y="28"/>
                  </a:lnTo>
                  <a:lnTo>
                    <a:pt x="32" y="28"/>
                  </a:lnTo>
                  <a:lnTo>
                    <a:pt x="36" y="22"/>
                  </a:lnTo>
                  <a:lnTo>
                    <a:pt x="38" y="18"/>
                  </a:lnTo>
                  <a:lnTo>
                    <a:pt x="36" y="12"/>
                  </a:lnTo>
                  <a:lnTo>
                    <a:pt x="32" y="6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8" y="6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2" y="30"/>
                  </a:lnTo>
                  <a:lnTo>
                    <a:pt x="8" y="36"/>
                  </a:lnTo>
                  <a:lnTo>
                    <a:pt x="16" y="40"/>
                  </a:lnTo>
                  <a:lnTo>
                    <a:pt x="28" y="42"/>
                  </a:lnTo>
                  <a:lnTo>
                    <a:pt x="30" y="42"/>
                  </a:lnTo>
                  <a:close/>
                </a:path>
              </a:pathLst>
            </a:custGeom>
            <a:solidFill>
              <a:srgbClr val="B865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7"/>
            <p:cNvSpPr/>
            <p:nvPr/>
          </p:nvSpPr>
          <p:spPr>
            <a:xfrm>
              <a:off x="1681626698" y="676604323"/>
              <a:ext cx="261334295" cy="143411013"/>
            </a:xfrm>
            <a:custGeom>
              <a:avLst/>
              <a:gdLst/>
              <a:ahLst/>
              <a:cxnLst/>
              <a:rect l="l" t="t" r="r" b="b"/>
              <a:pathLst>
                <a:path w="92" h="78" extrusionOk="0">
                  <a:moveTo>
                    <a:pt x="92" y="40"/>
                  </a:moveTo>
                  <a:lnTo>
                    <a:pt x="92" y="40"/>
                  </a:lnTo>
                  <a:lnTo>
                    <a:pt x="90" y="48"/>
                  </a:lnTo>
                  <a:lnTo>
                    <a:pt x="88" y="54"/>
                  </a:lnTo>
                  <a:lnTo>
                    <a:pt x="84" y="62"/>
                  </a:lnTo>
                  <a:lnTo>
                    <a:pt x="78" y="68"/>
                  </a:lnTo>
                  <a:lnTo>
                    <a:pt x="72" y="72"/>
                  </a:lnTo>
                  <a:lnTo>
                    <a:pt x="64" y="76"/>
                  </a:lnTo>
                  <a:lnTo>
                    <a:pt x="54" y="78"/>
                  </a:lnTo>
                  <a:lnTo>
                    <a:pt x="46" y="78"/>
                  </a:lnTo>
                  <a:lnTo>
                    <a:pt x="36" y="78"/>
                  </a:lnTo>
                  <a:lnTo>
                    <a:pt x="28" y="76"/>
                  </a:lnTo>
                  <a:lnTo>
                    <a:pt x="20" y="72"/>
                  </a:lnTo>
                  <a:lnTo>
                    <a:pt x="14" y="68"/>
                  </a:lnTo>
                  <a:lnTo>
                    <a:pt x="8" y="62"/>
                  </a:lnTo>
                  <a:lnTo>
                    <a:pt x="4" y="54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4" y="24"/>
                  </a:lnTo>
                  <a:lnTo>
                    <a:pt x="8" y="18"/>
                  </a:lnTo>
                  <a:lnTo>
                    <a:pt x="14" y="12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6" y="2"/>
                  </a:lnTo>
                  <a:lnTo>
                    <a:pt x="46" y="0"/>
                  </a:lnTo>
                  <a:lnTo>
                    <a:pt x="54" y="2"/>
                  </a:lnTo>
                  <a:lnTo>
                    <a:pt x="64" y="4"/>
                  </a:lnTo>
                  <a:lnTo>
                    <a:pt x="72" y="8"/>
                  </a:lnTo>
                  <a:lnTo>
                    <a:pt x="78" y="12"/>
                  </a:lnTo>
                  <a:lnTo>
                    <a:pt x="84" y="18"/>
                  </a:lnTo>
                  <a:lnTo>
                    <a:pt x="88" y="24"/>
                  </a:lnTo>
                  <a:lnTo>
                    <a:pt x="90" y="32"/>
                  </a:lnTo>
                  <a:lnTo>
                    <a:pt x="92" y="40"/>
                  </a:lnTo>
                  <a:close/>
                </a:path>
              </a:pathLst>
            </a:custGeom>
            <a:solidFill>
              <a:srgbClr val="BB86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7"/>
            <p:cNvSpPr/>
            <p:nvPr/>
          </p:nvSpPr>
          <p:spPr>
            <a:xfrm>
              <a:off x="1761163238" y="709698884"/>
              <a:ext cx="107942278" cy="77221084"/>
            </a:xfrm>
            <a:custGeom>
              <a:avLst/>
              <a:gdLst/>
              <a:ahLst/>
              <a:cxnLst/>
              <a:rect l="l" t="t" r="r" b="b"/>
              <a:pathLst>
                <a:path w="38" h="42" extrusionOk="0">
                  <a:moveTo>
                    <a:pt x="8" y="42"/>
                  </a:moveTo>
                  <a:lnTo>
                    <a:pt x="8" y="42"/>
                  </a:lnTo>
                  <a:lnTo>
                    <a:pt x="10" y="40"/>
                  </a:lnTo>
                  <a:lnTo>
                    <a:pt x="20" y="38"/>
                  </a:lnTo>
                  <a:lnTo>
                    <a:pt x="28" y="34"/>
                  </a:lnTo>
                  <a:lnTo>
                    <a:pt x="34" y="28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4"/>
                  </a:lnTo>
                  <a:lnTo>
                    <a:pt x="28" y="10"/>
                  </a:lnTo>
                  <a:lnTo>
                    <a:pt x="24" y="6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8" y="8"/>
                  </a:lnTo>
                  <a:lnTo>
                    <a:pt x="6" y="12"/>
                  </a:lnTo>
                  <a:lnTo>
                    <a:pt x="4" y="18"/>
                  </a:lnTo>
                  <a:lnTo>
                    <a:pt x="6" y="20"/>
                  </a:lnTo>
                  <a:lnTo>
                    <a:pt x="8" y="24"/>
                  </a:lnTo>
                  <a:lnTo>
                    <a:pt x="14" y="26"/>
                  </a:lnTo>
                  <a:lnTo>
                    <a:pt x="18" y="24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0" y="18"/>
                  </a:lnTo>
                  <a:lnTo>
                    <a:pt x="20" y="16"/>
                  </a:lnTo>
                  <a:lnTo>
                    <a:pt x="22" y="16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18" y="28"/>
                  </a:lnTo>
                  <a:lnTo>
                    <a:pt x="14" y="28"/>
                  </a:lnTo>
                  <a:lnTo>
                    <a:pt x="8" y="28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32" y="6"/>
                  </a:lnTo>
                  <a:lnTo>
                    <a:pt x="34" y="12"/>
                  </a:lnTo>
                  <a:lnTo>
                    <a:pt x="38" y="16"/>
                  </a:lnTo>
                  <a:lnTo>
                    <a:pt x="38" y="22"/>
                  </a:lnTo>
                  <a:lnTo>
                    <a:pt x="36" y="30"/>
                  </a:lnTo>
                  <a:lnTo>
                    <a:pt x="30" y="36"/>
                  </a:lnTo>
                  <a:lnTo>
                    <a:pt x="22" y="40"/>
                  </a:lnTo>
                  <a:lnTo>
                    <a:pt x="10" y="42"/>
                  </a:lnTo>
                  <a:lnTo>
                    <a:pt x="8" y="42"/>
                  </a:lnTo>
                  <a:close/>
                </a:path>
              </a:pathLst>
            </a:custGeom>
            <a:solidFill>
              <a:srgbClr val="B865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7"/>
            <p:cNvSpPr/>
            <p:nvPr/>
          </p:nvSpPr>
          <p:spPr>
            <a:xfrm>
              <a:off x="653334394" y="603060619"/>
              <a:ext cx="187478604" cy="158119618"/>
            </a:xfrm>
            <a:custGeom>
              <a:avLst/>
              <a:gdLst/>
              <a:ahLst/>
              <a:cxnLst/>
              <a:rect l="l" t="t" r="r" b="b"/>
              <a:pathLst>
                <a:path w="66" h="86" extrusionOk="0">
                  <a:moveTo>
                    <a:pt x="66" y="42"/>
                  </a:moveTo>
                  <a:lnTo>
                    <a:pt x="66" y="42"/>
                  </a:lnTo>
                  <a:lnTo>
                    <a:pt x="64" y="52"/>
                  </a:lnTo>
                  <a:lnTo>
                    <a:pt x="62" y="60"/>
                  </a:lnTo>
                  <a:lnTo>
                    <a:pt x="60" y="66"/>
                  </a:lnTo>
                  <a:lnTo>
                    <a:pt x="56" y="72"/>
                  </a:lnTo>
                  <a:lnTo>
                    <a:pt x="50" y="78"/>
                  </a:lnTo>
                  <a:lnTo>
                    <a:pt x="46" y="82"/>
                  </a:lnTo>
                  <a:lnTo>
                    <a:pt x="40" y="84"/>
                  </a:lnTo>
                  <a:lnTo>
                    <a:pt x="32" y="86"/>
                  </a:lnTo>
                  <a:lnTo>
                    <a:pt x="26" y="84"/>
                  </a:lnTo>
                  <a:lnTo>
                    <a:pt x="20" y="82"/>
                  </a:lnTo>
                  <a:lnTo>
                    <a:pt x="14" y="78"/>
                  </a:lnTo>
                  <a:lnTo>
                    <a:pt x="8" y="72"/>
                  </a:lnTo>
                  <a:lnTo>
                    <a:pt x="4" y="66"/>
                  </a:lnTo>
                  <a:lnTo>
                    <a:pt x="2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4" y="18"/>
                  </a:lnTo>
                  <a:lnTo>
                    <a:pt x="8" y="12"/>
                  </a:lnTo>
                  <a:lnTo>
                    <a:pt x="14" y="8"/>
                  </a:lnTo>
                  <a:lnTo>
                    <a:pt x="20" y="4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6" y="4"/>
                  </a:lnTo>
                  <a:lnTo>
                    <a:pt x="50" y="8"/>
                  </a:lnTo>
                  <a:lnTo>
                    <a:pt x="56" y="12"/>
                  </a:lnTo>
                  <a:lnTo>
                    <a:pt x="60" y="18"/>
                  </a:lnTo>
                  <a:lnTo>
                    <a:pt x="62" y="26"/>
                  </a:lnTo>
                  <a:lnTo>
                    <a:pt x="64" y="34"/>
                  </a:lnTo>
                  <a:lnTo>
                    <a:pt x="66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7"/>
            <p:cNvSpPr/>
            <p:nvPr/>
          </p:nvSpPr>
          <p:spPr>
            <a:xfrm>
              <a:off x="744233565" y="628801052"/>
              <a:ext cx="56811922" cy="51480723"/>
            </a:xfrm>
            <a:custGeom>
              <a:avLst/>
              <a:gdLst/>
              <a:ahLst/>
              <a:cxnLst/>
              <a:rect l="l" t="t" r="r" b="b"/>
              <a:pathLst>
                <a:path w="20" h="28" extrusionOk="0">
                  <a:moveTo>
                    <a:pt x="20" y="14"/>
                  </a:moveTo>
                  <a:lnTo>
                    <a:pt x="20" y="14"/>
                  </a:lnTo>
                  <a:lnTo>
                    <a:pt x="20" y="20"/>
                  </a:lnTo>
                  <a:lnTo>
                    <a:pt x="18" y="24"/>
                  </a:lnTo>
                  <a:lnTo>
                    <a:pt x="14" y="26"/>
                  </a:lnTo>
                  <a:lnTo>
                    <a:pt x="10" y="28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7"/>
            <p:cNvSpPr/>
            <p:nvPr/>
          </p:nvSpPr>
          <p:spPr>
            <a:xfrm>
              <a:off x="1119191006" y="603060619"/>
              <a:ext cx="193160162" cy="158119618"/>
            </a:xfrm>
            <a:custGeom>
              <a:avLst/>
              <a:gdLst/>
              <a:ahLst/>
              <a:cxnLst/>
              <a:rect l="l" t="t" r="r" b="b"/>
              <a:pathLst>
                <a:path w="68" h="86" extrusionOk="0">
                  <a:moveTo>
                    <a:pt x="68" y="42"/>
                  </a:moveTo>
                  <a:lnTo>
                    <a:pt x="68" y="42"/>
                  </a:lnTo>
                  <a:lnTo>
                    <a:pt x="66" y="52"/>
                  </a:lnTo>
                  <a:lnTo>
                    <a:pt x="64" y="60"/>
                  </a:lnTo>
                  <a:lnTo>
                    <a:pt x="62" y="66"/>
                  </a:lnTo>
                  <a:lnTo>
                    <a:pt x="58" y="72"/>
                  </a:lnTo>
                  <a:lnTo>
                    <a:pt x="52" y="78"/>
                  </a:lnTo>
                  <a:lnTo>
                    <a:pt x="46" y="82"/>
                  </a:lnTo>
                  <a:lnTo>
                    <a:pt x="40" y="84"/>
                  </a:lnTo>
                  <a:lnTo>
                    <a:pt x="34" y="86"/>
                  </a:lnTo>
                  <a:lnTo>
                    <a:pt x="28" y="84"/>
                  </a:lnTo>
                  <a:lnTo>
                    <a:pt x="20" y="82"/>
                  </a:lnTo>
                  <a:lnTo>
                    <a:pt x="16" y="78"/>
                  </a:lnTo>
                  <a:lnTo>
                    <a:pt x="10" y="72"/>
                  </a:lnTo>
                  <a:lnTo>
                    <a:pt x="6" y="66"/>
                  </a:lnTo>
                  <a:lnTo>
                    <a:pt x="4" y="60"/>
                  </a:lnTo>
                  <a:lnTo>
                    <a:pt x="2" y="5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26"/>
                  </a:lnTo>
                  <a:lnTo>
                    <a:pt x="6" y="18"/>
                  </a:lnTo>
                  <a:lnTo>
                    <a:pt x="10" y="12"/>
                  </a:lnTo>
                  <a:lnTo>
                    <a:pt x="16" y="8"/>
                  </a:lnTo>
                  <a:lnTo>
                    <a:pt x="20" y="4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6" y="4"/>
                  </a:lnTo>
                  <a:lnTo>
                    <a:pt x="52" y="8"/>
                  </a:lnTo>
                  <a:lnTo>
                    <a:pt x="58" y="12"/>
                  </a:lnTo>
                  <a:lnTo>
                    <a:pt x="62" y="18"/>
                  </a:lnTo>
                  <a:lnTo>
                    <a:pt x="64" y="26"/>
                  </a:lnTo>
                  <a:lnTo>
                    <a:pt x="66" y="34"/>
                  </a:lnTo>
                  <a:lnTo>
                    <a:pt x="68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7"/>
            <p:cNvSpPr/>
            <p:nvPr/>
          </p:nvSpPr>
          <p:spPr>
            <a:xfrm>
              <a:off x="1215770086" y="628801052"/>
              <a:ext cx="56811922" cy="51480723"/>
            </a:xfrm>
            <a:custGeom>
              <a:avLst/>
              <a:gdLst/>
              <a:ahLst/>
              <a:cxnLst/>
              <a:rect l="l" t="t" r="r" b="b"/>
              <a:pathLst>
                <a:path w="20" h="28" extrusionOk="0">
                  <a:moveTo>
                    <a:pt x="20" y="14"/>
                  </a:moveTo>
                  <a:lnTo>
                    <a:pt x="20" y="14"/>
                  </a:lnTo>
                  <a:lnTo>
                    <a:pt x="18" y="20"/>
                  </a:lnTo>
                  <a:lnTo>
                    <a:pt x="16" y="24"/>
                  </a:lnTo>
                  <a:lnTo>
                    <a:pt x="14" y="26"/>
                  </a:lnTo>
                  <a:lnTo>
                    <a:pt x="10" y="28"/>
                  </a:lnTo>
                  <a:lnTo>
                    <a:pt x="6" y="26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8" y="8"/>
                  </a:lnTo>
                  <a:lnTo>
                    <a:pt x="2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7"/>
            <p:cNvSpPr txBox="1"/>
            <p:nvPr/>
          </p:nvSpPr>
          <p:spPr>
            <a:xfrm>
              <a:off x="107942179" y="1253924509"/>
              <a:ext cx="602203948" cy="268435366"/>
            </a:xfrm>
            <a:prstGeom prst="rect">
              <a:avLst/>
            </a:prstGeom>
            <a:solidFill>
              <a:srgbClr val="46C7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7"/>
            <p:cNvSpPr/>
            <p:nvPr/>
          </p:nvSpPr>
          <p:spPr>
            <a:xfrm>
              <a:off x="147710450" y="1452493087"/>
              <a:ext cx="232928319" cy="110315746"/>
            </a:xfrm>
            <a:custGeom>
              <a:avLst/>
              <a:gdLst/>
              <a:ahLst/>
              <a:cxnLst/>
              <a:rect l="l" t="t" r="r" b="b"/>
              <a:pathLst>
                <a:path w="82" h="60" extrusionOk="0">
                  <a:moveTo>
                    <a:pt x="14" y="48"/>
                  </a:moveTo>
                  <a:lnTo>
                    <a:pt x="14" y="48"/>
                  </a:lnTo>
                  <a:lnTo>
                    <a:pt x="8" y="36"/>
                  </a:lnTo>
                  <a:lnTo>
                    <a:pt x="4" y="30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4" y="18"/>
                  </a:lnTo>
                  <a:lnTo>
                    <a:pt x="10" y="18"/>
                  </a:lnTo>
                  <a:lnTo>
                    <a:pt x="16" y="20"/>
                  </a:lnTo>
                  <a:lnTo>
                    <a:pt x="20" y="24"/>
                  </a:lnTo>
                  <a:lnTo>
                    <a:pt x="24" y="28"/>
                  </a:lnTo>
                  <a:lnTo>
                    <a:pt x="24" y="20"/>
                  </a:lnTo>
                  <a:lnTo>
                    <a:pt x="24" y="12"/>
                  </a:lnTo>
                  <a:lnTo>
                    <a:pt x="28" y="6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0" y="2"/>
                  </a:lnTo>
                  <a:lnTo>
                    <a:pt x="44" y="6"/>
                  </a:lnTo>
                  <a:lnTo>
                    <a:pt x="44" y="14"/>
                  </a:lnTo>
                  <a:lnTo>
                    <a:pt x="44" y="20"/>
                  </a:lnTo>
                  <a:lnTo>
                    <a:pt x="46" y="16"/>
                  </a:lnTo>
                  <a:lnTo>
                    <a:pt x="46" y="14"/>
                  </a:lnTo>
                  <a:lnTo>
                    <a:pt x="52" y="10"/>
                  </a:lnTo>
                  <a:lnTo>
                    <a:pt x="60" y="8"/>
                  </a:lnTo>
                  <a:lnTo>
                    <a:pt x="66" y="8"/>
                  </a:lnTo>
                  <a:lnTo>
                    <a:pt x="68" y="12"/>
                  </a:lnTo>
                  <a:lnTo>
                    <a:pt x="68" y="14"/>
                  </a:lnTo>
                  <a:lnTo>
                    <a:pt x="68" y="20"/>
                  </a:lnTo>
                  <a:lnTo>
                    <a:pt x="62" y="32"/>
                  </a:lnTo>
                  <a:lnTo>
                    <a:pt x="68" y="30"/>
                  </a:lnTo>
                  <a:lnTo>
                    <a:pt x="72" y="30"/>
                  </a:lnTo>
                  <a:lnTo>
                    <a:pt x="76" y="30"/>
                  </a:lnTo>
                  <a:lnTo>
                    <a:pt x="80" y="34"/>
                  </a:lnTo>
                  <a:lnTo>
                    <a:pt x="82" y="38"/>
                  </a:lnTo>
                  <a:lnTo>
                    <a:pt x="80" y="44"/>
                  </a:lnTo>
                  <a:lnTo>
                    <a:pt x="74" y="46"/>
                  </a:lnTo>
                  <a:lnTo>
                    <a:pt x="66" y="52"/>
                  </a:lnTo>
                  <a:lnTo>
                    <a:pt x="54" y="58"/>
                  </a:lnTo>
                  <a:lnTo>
                    <a:pt x="44" y="60"/>
                  </a:lnTo>
                  <a:lnTo>
                    <a:pt x="36" y="60"/>
                  </a:lnTo>
                  <a:lnTo>
                    <a:pt x="28" y="58"/>
                  </a:lnTo>
                  <a:lnTo>
                    <a:pt x="18" y="52"/>
                  </a:lnTo>
                  <a:lnTo>
                    <a:pt x="14" y="48"/>
                  </a:lnTo>
                  <a:close/>
                </a:path>
              </a:pathLst>
            </a:custGeom>
            <a:solidFill>
              <a:srgbClr val="BB86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7"/>
            <p:cNvSpPr/>
            <p:nvPr/>
          </p:nvSpPr>
          <p:spPr>
            <a:xfrm>
              <a:off x="920349186" y="1191412073"/>
              <a:ext cx="79536319" cy="51480723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0" y="14"/>
                  </a:moveTo>
                  <a:lnTo>
                    <a:pt x="0" y="14"/>
                  </a:lnTo>
                  <a:lnTo>
                    <a:pt x="0" y="18"/>
                  </a:lnTo>
                  <a:lnTo>
                    <a:pt x="4" y="24"/>
                  </a:lnTo>
                  <a:lnTo>
                    <a:pt x="8" y="26"/>
                  </a:lnTo>
                  <a:lnTo>
                    <a:pt x="14" y="28"/>
                  </a:lnTo>
                  <a:lnTo>
                    <a:pt x="20" y="26"/>
                  </a:lnTo>
                  <a:lnTo>
                    <a:pt x="24" y="24"/>
                  </a:lnTo>
                  <a:lnTo>
                    <a:pt x="26" y="18"/>
                  </a:lnTo>
                  <a:lnTo>
                    <a:pt x="28" y="14"/>
                  </a:lnTo>
                  <a:lnTo>
                    <a:pt x="26" y="8"/>
                  </a:lnTo>
                  <a:lnTo>
                    <a:pt x="24" y="4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7"/>
            <p:cNvSpPr/>
            <p:nvPr/>
          </p:nvSpPr>
          <p:spPr>
            <a:xfrm>
              <a:off x="920349186" y="1294373501"/>
              <a:ext cx="79536319" cy="51480723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0" y="14"/>
                  </a:moveTo>
                  <a:lnTo>
                    <a:pt x="0" y="14"/>
                  </a:lnTo>
                  <a:lnTo>
                    <a:pt x="0" y="20"/>
                  </a:lnTo>
                  <a:lnTo>
                    <a:pt x="4" y="24"/>
                  </a:lnTo>
                  <a:lnTo>
                    <a:pt x="8" y="28"/>
                  </a:lnTo>
                  <a:lnTo>
                    <a:pt x="14" y="28"/>
                  </a:lnTo>
                  <a:lnTo>
                    <a:pt x="20" y="28"/>
                  </a:lnTo>
                  <a:lnTo>
                    <a:pt x="24" y="24"/>
                  </a:lnTo>
                  <a:lnTo>
                    <a:pt x="26" y="20"/>
                  </a:lnTo>
                  <a:lnTo>
                    <a:pt x="28" y="14"/>
                  </a:lnTo>
                  <a:lnTo>
                    <a:pt x="26" y="8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7"/>
            <p:cNvSpPr/>
            <p:nvPr/>
          </p:nvSpPr>
          <p:spPr>
            <a:xfrm>
              <a:off x="0" y="73543552"/>
              <a:ext cx="1079422787" cy="599383236"/>
            </a:xfrm>
            <a:custGeom>
              <a:avLst/>
              <a:gdLst/>
              <a:ahLst/>
              <a:cxnLst/>
              <a:rect l="l" t="t" r="r" b="b"/>
              <a:pathLst>
                <a:path w="380" h="326" extrusionOk="0">
                  <a:moveTo>
                    <a:pt x="342" y="0"/>
                  </a:moveTo>
                  <a:lnTo>
                    <a:pt x="342" y="0"/>
                  </a:lnTo>
                  <a:lnTo>
                    <a:pt x="330" y="2"/>
                  </a:lnTo>
                  <a:lnTo>
                    <a:pt x="320" y="6"/>
                  </a:lnTo>
                  <a:lnTo>
                    <a:pt x="312" y="16"/>
                  </a:lnTo>
                  <a:lnTo>
                    <a:pt x="306" y="26"/>
                  </a:lnTo>
                  <a:lnTo>
                    <a:pt x="300" y="18"/>
                  </a:lnTo>
                  <a:lnTo>
                    <a:pt x="292" y="12"/>
                  </a:lnTo>
                  <a:lnTo>
                    <a:pt x="284" y="6"/>
                  </a:lnTo>
                  <a:lnTo>
                    <a:pt x="272" y="6"/>
                  </a:lnTo>
                  <a:lnTo>
                    <a:pt x="260" y="8"/>
                  </a:lnTo>
                  <a:lnTo>
                    <a:pt x="250" y="12"/>
                  </a:lnTo>
                  <a:lnTo>
                    <a:pt x="242" y="20"/>
                  </a:lnTo>
                  <a:lnTo>
                    <a:pt x="236" y="32"/>
                  </a:lnTo>
                  <a:lnTo>
                    <a:pt x="232" y="26"/>
                  </a:lnTo>
                  <a:lnTo>
                    <a:pt x="224" y="22"/>
                  </a:lnTo>
                  <a:lnTo>
                    <a:pt x="218" y="20"/>
                  </a:lnTo>
                  <a:lnTo>
                    <a:pt x="210" y="20"/>
                  </a:lnTo>
                  <a:lnTo>
                    <a:pt x="202" y="20"/>
                  </a:lnTo>
                  <a:lnTo>
                    <a:pt x="196" y="22"/>
                  </a:lnTo>
                  <a:lnTo>
                    <a:pt x="190" y="26"/>
                  </a:lnTo>
                  <a:lnTo>
                    <a:pt x="184" y="30"/>
                  </a:lnTo>
                  <a:lnTo>
                    <a:pt x="176" y="40"/>
                  </a:lnTo>
                  <a:lnTo>
                    <a:pt x="174" y="46"/>
                  </a:lnTo>
                  <a:lnTo>
                    <a:pt x="172" y="52"/>
                  </a:lnTo>
                  <a:lnTo>
                    <a:pt x="164" y="50"/>
                  </a:lnTo>
                  <a:lnTo>
                    <a:pt x="154" y="48"/>
                  </a:lnTo>
                  <a:lnTo>
                    <a:pt x="146" y="48"/>
                  </a:lnTo>
                  <a:lnTo>
                    <a:pt x="140" y="52"/>
                  </a:lnTo>
                  <a:lnTo>
                    <a:pt x="132" y="54"/>
                  </a:lnTo>
                  <a:lnTo>
                    <a:pt x="128" y="60"/>
                  </a:lnTo>
                  <a:lnTo>
                    <a:pt x="122" y="64"/>
                  </a:lnTo>
                  <a:lnTo>
                    <a:pt x="118" y="72"/>
                  </a:lnTo>
                  <a:lnTo>
                    <a:pt x="116" y="78"/>
                  </a:lnTo>
                  <a:lnTo>
                    <a:pt x="116" y="86"/>
                  </a:lnTo>
                  <a:lnTo>
                    <a:pt x="116" y="90"/>
                  </a:lnTo>
                  <a:lnTo>
                    <a:pt x="108" y="86"/>
                  </a:lnTo>
                  <a:lnTo>
                    <a:pt x="96" y="84"/>
                  </a:lnTo>
                  <a:lnTo>
                    <a:pt x="90" y="86"/>
                  </a:lnTo>
                  <a:lnTo>
                    <a:pt x="82" y="88"/>
                  </a:lnTo>
                  <a:lnTo>
                    <a:pt x="76" y="92"/>
                  </a:lnTo>
                  <a:lnTo>
                    <a:pt x="70" y="96"/>
                  </a:lnTo>
                  <a:lnTo>
                    <a:pt x="66" y="102"/>
                  </a:lnTo>
                  <a:lnTo>
                    <a:pt x="62" y="108"/>
                  </a:lnTo>
                  <a:lnTo>
                    <a:pt x="60" y="114"/>
                  </a:lnTo>
                  <a:lnTo>
                    <a:pt x="58" y="122"/>
                  </a:lnTo>
                  <a:lnTo>
                    <a:pt x="60" y="130"/>
                  </a:lnTo>
                  <a:lnTo>
                    <a:pt x="62" y="136"/>
                  </a:lnTo>
                  <a:lnTo>
                    <a:pt x="52" y="136"/>
                  </a:lnTo>
                  <a:lnTo>
                    <a:pt x="44" y="136"/>
                  </a:lnTo>
                  <a:lnTo>
                    <a:pt x="38" y="138"/>
                  </a:lnTo>
                  <a:lnTo>
                    <a:pt x="32" y="142"/>
                  </a:lnTo>
                  <a:lnTo>
                    <a:pt x="26" y="146"/>
                  </a:lnTo>
                  <a:lnTo>
                    <a:pt x="22" y="152"/>
                  </a:lnTo>
                  <a:lnTo>
                    <a:pt x="18" y="158"/>
                  </a:lnTo>
                  <a:lnTo>
                    <a:pt x="16" y="166"/>
                  </a:lnTo>
                  <a:lnTo>
                    <a:pt x="14" y="174"/>
                  </a:lnTo>
                  <a:lnTo>
                    <a:pt x="16" y="182"/>
                  </a:lnTo>
                  <a:lnTo>
                    <a:pt x="18" y="190"/>
                  </a:lnTo>
                  <a:lnTo>
                    <a:pt x="22" y="196"/>
                  </a:lnTo>
                  <a:lnTo>
                    <a:pt x="28" y="202"/>
                  </a:lnTo>
                  <a:lnTo>
                    <a:pt x="16" y="206"/>
                  </a:lnTo>
                  <a:lnTo>
                    <a:pt x="8" y="216"/>
                  </a:lnTo>
                  <a:lnTo>
                    <a:pt x="2" y="226"/>
                  </a:lnTo>
                  <a:lnTo>
                    <a:pt x="0" y="238"/>
                  </a:lnTo>
                  <a:lnTo>
                    <a:pt x="2" y="246"/>
                  </a:lnTo>
                  <a:lnTo>
                    <a:pt x="4" y="254"/>
                  </a:lnTo>
                  <a:lnTo>
                    <a:pt x="8" y="262"/>
                  </a:lnTo>
                  <a:lnTo>
                    <a:pt x="14" y="268"/>
                  </a:lnTo>
                  <a:lnTo>
                    <a:pt x="10" y="276"/>
                  </a:lnTo>
                  <a:lnTo>
                    <a:pt x="8" y="288"/>
                  </a:lnTo>
                  <a:lnTo>
                    <a:pt x="10" y="294"/>
                  </a:lnTo>
                  <a:lnTo>
                    <a:pt x="12" y="302"/>
                  </a:lnTo>
                  <a:lnTo>
                    <a:pt x="14" y="308"/>
                  </a:lnTo>
                  <a:lnTo>
                    <a:pt x="20" y="314"/>
                  </a:lnTo>
                  <a:lnTo>
                    <a:pt x="26" y="318"/>
                  </a:lnTo>
                  <a:lnTo>
                    <a:pt x="32" y="322"/>
                  </a:lnTo>
                  <a:lnTo>
                    <a:pt x="38" y="324"/>
                  </a:lnTo>
                  <a:lnTo>
                    <a:pt x="46" y="326"/>
                  </a:lnTo>
                  <a:lnTo>
                    <a:pt x="54" y="324"/>
                  </a:lnTo>
                  <a:lnTo>
                    <a:pt x="62" y="322"/>
                  </a:lnTo>
                  <a:lnTo>
                    <a:pt x="68" y="318"/>
                  </a:lnTo>
                  <a:lnTo>
                    <a:pt x="74" y="314"/>
                  </a:lnTo>
                  <a:lnTo>
                    <a:pt x="78" y="308"/>
                  </a:lnTo>
                  <a:lnTo>
                    <a:pt x="82" y="302"/>
                  </a:lnTo>
                  <a:lnTo>
                    <a:pt x="84" y="294"/>
                  </a:lnTo>
                  <a:lnTo>
                    <a:pt x="84" y="288"/>
                  </a:lnTo>
                  <a:lnTo>
                    <a:pt x="84" y="278"/>
                  </a:lnTo>
                  <a:lnTo>
                    <a:pt x="80" y="270"/>
                  </a:lnTo>
                  <a:lnTo>
                    <a:pt x="76" y="264"/>
                  </a:lnTo>
                  <a:lnTo>
                    <a:pt x="70" y="258"/>
                  </a:lnTo>
                  <a:lnTo>
                    <a:pt x="74" y="248"/>
                  </a:lnTo>
                  <a:lnTo>
                    <a:pt x="76" y="238"/>
                  </a:lnTo>
                  <a:lnTo>
                    <a:pt x="76" y="230"/>
                  </a:lnTo>
                  <a:lnTo>
                    <a:pt x="72" y="222"/>
                  </a:lnTo>
                  <a:lnTo>
                    <a:pt x="68" y="216"/>
                  </a:lnTo>
                  <a:lnTo>
                    <a:pt x="64" y="210"/>
                  </a:lnTo>
                  <a:lnTo>
                    <a:pt x="74" y="204"/>
                  </a:lnTo>
                  <a:lnTo>
                    <a:pt x="82" y="196"/>
                  </a:lnTo>
                  <a:lnTo>
                    <a:pt x="88" y="186"/>
                  </a:lnTo>
                  <a:lnTo>
                    <a:pt x="90" y="174"/>
                  </a:lnTo>
                  <a:lnTo>
                    <a:pt x="90" y="166"/>
                  </a:lnTo>
                  <a:lnTo>
                    <a:pt x="88" y="160"/>
                  </a:lnTo>
                  <a:lnTo>
                    <a:pt x="96" y="160"/>
                  </a:lnTo>
                  <a:lnTo>
                    <a:pt x="104" y="160"/>
                  </a:lnTo>
                  <a:lnTo>
                    <a:pt x="112" y="158"/>
                  </a:lnTo>
                  <a:lnTo>
                    <a:pt x="118" y="154"/>
                  </a:lnTo>
                  <a:lnTo>
                    <a:pt x="124" y="150"/>
                  </a:lnTo>
                  <a:lnTo>
                    <a:pt x="128" y="144"/>
                  </a:lnTo>
                  <a:lnTo>
                    <a:pt x="132" y="138"/>
                  </a:lnTo>
                  <a:lnTo>
                    <a:pt x="134" y="130"/>
                  </a:lnTo>
                  <a:lnTo>
                    <a:pt x="134" y="122"/>
                  </a:lnTo>
                  <a:lnTo>
                    <a:pt x="134" y="118"/>
                  </a:lnTo>
                  <a:lnTo>
                    <a:pt x="144" y="122"/>
                  </a:lnTo>
                  <a:lnTo>
                    <a:pt x="154" y="124"/>
                  </a:lnTo>
                  <a:lnTo>
                    <a:pt x="162" y="124"/>
                  </a:lnTo>
                  <a:lnTo>
                    <a:pt x="168" y="122"/>
                  </a:lnTo>
                  <a:lnTo>
                    <a:pt x="174" y="118"/>
                  </a:lnTo>
                  <a:lnTo>
                    <a:pt x="180" y="114"/>
                  </a:lnTo>
                  <a:lnTo>
                    <a:pt x="188" y="104"/>
                  </a:lnTo>
                  <a:lnTo>
                    <a:pt x="190" y="98"/>
                  </a:lnTo>
                  <a:lnTo>
                    <a:pt x="192" y="90"/>
                  </a:lnTo>
                  <a:lnTo>
                    <a:pt x="200" y="94"/>
                  </a:lnTo>
                  <a:lnTo>
                    <a:pt x="210" y="96"/>
                  </a:lnTo>
                  <a:lnTo>
                    <a:pt x="222" y="94"/>
                  </a:lnTo>
                  <a:lnTo>
                    <a:pt x="232" y="88"/>
                  </a:lnTo>
                  <a:lnTo>
                    <a:pt x="240" y="80"/>
                  </a:lnTo>
                  <a:lnTo>
                    <a:pt x="246" y="70"/>
                  </a:lnTo>
                  <a:lnTo>
                    <a:pt x="250" y="74"/>
                  </a:lnTo>
                  <a:lnTo>
                    <a:pt x="258" y="78"/>
                  </a:lnTo>
                  <a:lnTo>
                    <a:pt x="264" y="80"/>
                  </a:lnTo>
                  <a:lnTo>
                    <a:pt x="272" y="82"/>
                  </a:lnTo>
                  <a:lnTo>
                    <a:pt x="284" y="80"/>
                  </a:lnTo>
                  <a:lnTo>
                    <a:pt x="296" y="74"/>
                  </a:lnTo>
                  <a:lnTo>
                    <a:pt x="304" y="66"/>
                  </a:lnTo>
                  <a:lnTo>
                    <a:pt x="308" y="54"/>
                  </a:lnTo>
                  <a:lnTo>
                    <a:pt x="314" y="62"/>
                  </a:lnTo>
                  <a:lnTo>
                    <a:pt x="322" y="70"/>
                  </a:lnTo>
                  <a:lnTo>
                    <a:pt x="332" y="74"/>
                  </a:lnTo>
                  <a:lnTo>
                    <a:pt x="342" y="76"/>
                  </a:lnTo>
                  <a:lnTo>
                    <a:pt x="350" y="74"/>
                  </a:lnTo>
                  <a:lnTo>
                    <a:pt x="358" y="72"/>
                  </a:lnTo>
                  <a:lnTo>
                    <a:pt x="364" y="68"/>
                  </a:lnTo>
                  <a:lnTo>
                    <a:pt x="370" y="64"/>
                  </a:lnTo>
                  <a:lnTo>
                    <a:pt x="374" y="58"/>
                  </a:lnTo>
                  <a:lnTo>
                    <a:pt x="378" y="52"/>
                  </a:lnTo>
                  <a:lnTo>
                    <a:pt x="380" y="44"/>
                  </a:lnTo>
                  <a:lnTo>
                    <a:pt x="380" y="38"/>
                  </a:lnTo>
                  <a:lnTo>
                    <a:pt x="380" y="30"/>
                  </a:lnTo>
                  <a:lnTo>
                    <a:pt x="378" y="22"/>
                  </a:lnTo>
                  <a:lnTo>
                    <a:pt x="374" y="16"/>
                  </a:lnTo>
                  <a:lnTo>
                    <a:pt x="370" y="10"/>
                  </a:lnTo>
                  <a:lnTo>
                    <a:pt x="364" y="6"/>
                  </a:lnTo>
                  <a:lnTo>
                    <a:pt x="358" y="2"/>
                  </a:lnTo>
                  <a:lnTo>
                    <a:pt x="350" y="0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7"/>
            <p:cNvSpPr/>
            <p:nvPr/>
          </p:nvSpPr>
          <p:spPr>
            <a:xfrm>
              <a:off x="880580916" y="220631416"/>
              <a:ext cx="215884557" cy="139733560"/>
            </a:xfrm>
            <a:custGeom>
              <a:avLst/>
              <a:gdLst/>
              <a:ahLst/>
              <a:cxnLst/>
              <a:rect l="l" t="t" r="r" b="b"/>
              <a:pathLst>
                <a:path w="76" h="76" extrusionOk="0">
                  <a:moveTo>
                    <a:pt x="76" y="38"/>
                  </a:moveTo>
                  <a:lnTo>
                    <a:pt x="76" y="38"/>
                  </a:lnTo>
                  <a:lnTo>
                    <a:pt x="74" y="46"/>
                  </a:lnTo>
                  <a:lnTo>
                    <a:pt x="72" y="52"/>
                  </a:lnTo>
                  <a:lnTo>
                    <a:pt x="68" y="60"/>
                  </a:lnTo>
                  <a:lnTo>
                    <a:pt x="64" y="64"/>
                  </a:lnTo>
                  <a:lnTo>
                    <a:pt x="58" y="70"/>
                  </a:lnTo>
                  <a:lnTo>
                    <a:pt x="52" y="72"/>
                  </a:lnTo>
                  <a:lnTo>
                    <a:pt x="44" y="76"/>
                  </a:lnTo>
                  <a:lnTo>
                    <a:pt x="38" y="76"/>
                  </a:lnTo>
                  <a:lnTo>
                    <a:pt x="30" y="76"/>
                  </a:lnTo>
                  <a:lnTo>
                    <a:pt x="22" y="72"/>
                  </a:lnTo>
                  <a:lnTo>
                    <a:pt x="16" y="70"/>
                  </a:lnTo>
                  <a:lnTo>
                    <a:pt x="10" y="64"/>
                  </a:lnTo>
                  <a:lnTo>
                    <a:pt x="6" y="60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52" y="2"/>
                  </a:lnTo>
                  <a:lnTo>
                    <a:pt x="58" y="6"/>
                  </a:lnTo>
                  <a:lnTo>
                    <a:pt x="64" y="10"/>
                  </a:lnTo>
                  <a:lnTo>
                    <a:pt x="68" y="16"/>
                  </a:lnTo>
                  <a:lnTo>
                    <a:pt x="72" y="24"/>
                  </a:lnTo>
                  <a:lnTo>
                    <a:pt x="74" y="30"/>
                  </a:lnTo>
                  <a:lnTo>
                    <a:pt x="76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7"/>
            <p:cNvSpPr/>
            <p:nvPr/>
          </p:nvSpPr>
          <p:spPr>
            <a:xfrm>
              <a:off x="1073741420" y="231663290"/>
              <a:ext cx="801044751" cy="426555010"/>
            </a:xfrm>
            <a:custGeom>
              <a:avLst/>
              <a:gdLst/>
              <a:ahLst/>
              <a:cxnLst/>
              <a:rect l="l" t="t" r="r" b="b"/>
              <a:pathLst>
                <a:path w="282" h="232" extrusionOk="0">
                  <a:moveTo>
                    <a:pt x="244" y="156"/>
                  </a:moveTo>
                  <a:lnTo>
                    <a:pt x="244" y="156"/>
                  </a:lnTo>
                  <a:lnTo>
                    <a:pt x="238" y="156"/>
                  </a:lnTo>
                  <a:lnTo>
                    <a:pt x="244" y="146"/>
                  </a:lnTo>
                  <a:lnTo>
                    <a:pt x="246" y="134"/>
                  </a:lnTo>
                  <a:lnTo>
                    <a:pt x="246" y="126"/>
                  </a:lnTo>
                  <a:lnTo>
                    <a:pt x="244" y="118"/>
                  </a:lnTo>
                  <a:lnTo>
                    <a:pt x="240" y="112"/>
                  </a:lnTo>
                  <a:lnTo>
                    <a:pt x="236" y="106"/>
                  </a:lnTo>
                  <a:lnTo>
                    <a:pt x="230" y="102"/>
                  </a:lnTo>
                  <a:lnTo>
                    <a:pt x="224" y="98"/>
                  </a:lnTo>
                  <a:lnTo>
                    <a:pt x="216" y="96"/>
                  </a:lnTo>
                  <a:lnTo>
                    <a:pt x="208" y="96"/>
                  </a:lnTo>
                  <a:lnTo>
                    <a:pt x="200" y="96"/>
                  </a:lnTo>
                  <a:lnTo>
                    <a:pt x="200" y="88"/>
                  </a:lnTo>
                  <a:lnTo>
                    <a:pt x="198" y="80"/>
                  </a:lnTo>
                  <a:lnTo>
                    <a:pt x="194" y="74"/>
                  </a:lnTo>
                  <a:lnTo>
                    <a:pt x="190" y="68"/>
                  </a:lnTo>
                  <a:lnTo>
                    <a:pt x="184" y="64"/>
                  </a:lnTo>
                  <a:lnTo>
                    <a:pt x="178" y="60"/>
                  </a:lnTo>
                  <a:lnTo>
                    <a:pt x="170" y="58"/>
                  </a:lnTo>
                  <a:lnTo>
                    <a:pt x="162" y="58"/>
                  </a:lnTo>
                  <a:lnTo>
                    <a:pt x="152" y="58"/>
                  </a:lnTo>
                  <a:lnTo>
                    <a:pt x="142" y="64"/>
                  </a:lnTo>
                  <a:lnTo>
                    <a:pt x="142" y="58"/>
                  </a:lnTo>
                  <a:lnTo>
                    <a:pt x="140" y="50"/>
                  </a:lnTo>
                  <a:lnTo>
                    <a:pt x="138" y="42"/>
                  </a:lnTo>
                  <a:lnTo>
                    <a:pt x="136" y="36"/>
                  </a:lnTo>
                  <a:lnTo>
                    <a:pt x="130" y="30"/>
                  </a:lnTo>
                  <a:lnTo>
                    <a:pt x="124" y="26"/>
                  </a:lnTo>
                  <a:lnTo>
                    <a:pt x="118" y="22"/>
                  </a:lnTo>
                  <a:lnTo>
                    <a:pt x="112" y="20"/>
                  </a:lnTo>
                  <a:lnTo>
                    <a:pt x="104" y="20"/>
                  </a:lnTo>
                  <a:lnTo>
                    <a:pt x="96" y="20"/>
                  </a:lnTo>
                  <a:lnTo>
                    <a:pt x="88" y="22"/>
                  </a:lnTo>
                  <a:lnTo>
                    <a:pt x="80" y="28"/>
                  </a:lnTo>
                  <a:lnTo>
                    <a:pt x="74" y="32"/>
                  </a:lnTo>
                  <a:lnTo>
                    <a:pt x="74" y="26"/>
                  </a:lnTo>
                  <a:lnTo>
                    <a:pt x="70" y="20"/>
                  </a:lnTo>
                  <a:lnTo>
                    <a:pt x="62" y="10"/>
                  </a:lnTo>
                  <a:lnTo>
                    <a:pt x="56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2" y="4"/>
                  </a:lnTo>
                  <a:lnTo>
                    <a:pt x="16" y="6"/>
                  </a:lnTo>
                  <a:lnTo>
                    <a:pt x="10" y="12"/>
                  </a:lnTo>
                  <a:lnTo>
                    <a:pt x="6" y="16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0" y="46"/>
                  </a:lnTo>
                  <a:lnTo>
                    <a:pt x="2" y="52"/>
                  </a:lnTo>
                  <a:lnTo>
                    <a:pt x="6" y="60"/>
                  </a:lnTo>
                  <a:lnTo>
                    <a:pt x="10" y="66"/>
                  </a:lnTo>
                  <a:lnTo>
                    <a:pt x="16" y="70"/>
                  </a:lnTo>
                  <a:lnTo>
                    <a:pt x="22" y="74"/>
                  </a:lnTo>
                  <a:lnTo>
                    <a:pt x="30" y="76"/>
                  </a:lnTo>
                  <a:lnTo>
                    <a:pt x="38" y="76"/>
                  </a:lnTo>
                  <a:lnTo>
                    <a:pt x="46" y="76"/>
                  </a:lnTo>
                  <a:lnTo>
                    <a:pt x="54" y="72"/>
                  </a:lnTo>
                  <a:lnTo>
                    <a:pt x="60" y="68"/>
                  </a:lnTo>
                  <a:lnTo>
                    <a:pt x="66" y="62"/>
                  </a:lnTo>
                  <a:lnTo>
                    <a:pt x="68" y="70"/>
                  </a:lnTo>
                  <a:lnTo>
                    <a:pt x="70" y="76"/>
                  </a:lnTo>
                  <a:lnTo>
                    <a:pt x="78" y="86"/>
                  </a:lnTo>
                  <a:lnTo>
                    <a:pt x="90" y="92"/>
                  </a:lnTo>
                  <a:lnTo>
                    <a:pt x="96" y="94"/>
                  </a:lnTo>
                  <a:lnTo>
                    <a:pt x="104" y="96"/>
                  </a:lnTo>
                  <a:lnTo>
                    <a:pt x="116" y="94"/>
                  </a:lnTo>
                  <a:lnTo>
                    <a:pt x="124" y="88"/>
                  </a:lnTo>
                  <a:lnTo>
                    <a:pt x="124" y="96"/>
                  </a:lnTo>
                  <a:lnTo>
                    <a:pt x="126" y="102"/>
                  </a:lnTo>
                  <a:lnTo>
                    <a:pt x="128" y="110"/>
                  </a:lnTo>
                  <a:lnTo>
                    <a:pt x="130" y="116"/>
                  </a:lnTo>
                  <a:lnTo>
                    <a:pt x="136" y="122"/>
                  </a:lnTo>
                  <a:lnTo>
                    <a:pt x="142" y="126"/>
                  </a:lnTo>
                  <a:lnTo>
                    <a:pt x="148" y="130"/>
                  </a:lnTo>
                  <a:lnTo>
                    <a:pt x="154" y="132"/>
                  </a:lnTo>
                  <a:lnTo>
                    <a:pt x="162" y="134"/>
                  </a:lnTo>
                  <a:lnTo>
                    <a:pt x="170" y="132"/>
                  </a:lnTo>
                  <a:lnTo>
                    <a:pt x="170" y="134"/>
                  </a:lnTo>
                  <a:lnTo>
                    <a:pt x="170" y="140"/>
                  </a:lnTo>
                  <a:lnTo>
                    <a:pt x="174" y="148"/>
                  </a:lnTo>
                  <a:lnTo>
                    <a:pt x="176" y="154"/>
                  </a:lnTo>
                  <a:lnTo>
                    <a:pt x="182" y="160"/>
                  </a:lnTo>
                  <a:lnTo>
                    <a:pt x="186" y="164"/>
                  </a:lnTo>
                  <a:lnTo>
                    <a:pt x="194" y="168"/>
                  </a:lnTo>
                  <a:lnTo>
                    <a:pt x="200" y="170"/>
                  </a:lnTo>
                  <a:lnTo>
                    <a:pt x="208" y="172"/>
                  </a:lnTo>
                  <a:lnTo>
                    <a:pt x="212" y="170"/>
                  </a:lnTo>
                  <a:lnTo>
                    <a:pt x="208" y="182"/>
                  </a:lnTo>
                  <a:lnTo>
                    <a:pt x="206" y="194"/>
                  </a:lnTo>
                  <a:lnTo>
                    <a:pt x="206" y="200"/>
                  </a:lnTo>
                  <a:lnTo>
                    <a:pt x="208" y="208"/>
                  </a:lnTo>
                  <a:lnTo>
                    <a:pt x="212" y="214"/>
                  </a:lnTo>
                  <a:lnTo>
                    <a:pt x="216" y="220"/>
                  </a:lnTo>
                  <a:lnTo>
                    <a:pt x="222" y="224"/>
                  </a:lnTo>
                  <a:lnTo>
                    <a:pt x="228" y="228"/>
                  </a:lnTo>
                  <a:lnTo>
                    <a:pt x="236" y="230"/>
                  </a:lnTo>
                  <a:lnTo>
                    <a:pt x="244" y="232"/>
                  </a:lnTo>
                  <a:lnTo>
                    <a:pt x="250" y="230"/>
                  </a:lnTo>
                  <a:lnTo>
                    <a:pt x="258" y="228"/>
                  </a:lnTo>
                  <a:lnTo>
                    <a:pt x="264" y="224"/>
                  </a:lnTo>
                  <a:lnTo>
                    <a:pt x="270" y="220"/>
                  </a:lnTo>
                  <a:lnTo>
                    <a:pt x="274" y="214"/>
                  </a:lnTo>
                  <a:lnTo>
                    <a:pt x="278" y="208"/>
                  </a:lnTo>
                  <a:lnTo>
                    <a:pt x="280" y="200"/>
                  </a:lnTo>
                  <a:lnTo>
                    <a:pt x="282" y="194"/>
                  </a:lnTo>
                  <a:lnTo>
                    <a:pt x="280" y="186"/>
                  </a:lnTo>
                  <a:lnTo>
                    <a:pt x="278" y="178"/>
                  </a:lnTo>
                  <a:lnTo>
                    <a:pt x="274" y="172"/>
                  </a:lnTo>
                  <a:lnTo>
                    <a:pt x="270" y="166"/>
                  </a:lnTo>
                  <a:lnTo>
                    <a:pt x="264" y="162"/>
                  </a:lnTo>
                  <a:lnTo>
                    <a:pt x="258" y="158"/>
                  </a:lnTo>
                  <a:lnTo>
                    <a:pt x="250" y="156"/>
                  </a:lnTo>
                  <a:lnTo>
                    <a:pt x="244" y="1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7"/>
            <p:cNvSpPr/>
            <p:nvPr/>
          </p:nvSpPr>
          <p:spPr>
            <a:xfrm>
              <a:off x="136348288" y="231663290"/>
              <a:ext cx="801044751" cy="426555010"/>
            </a:xfrm>
            <a:custGeom>
              <a:avLst/>
              <a:gdLst/>
              <a:ahLst/>
              <a:cxnLst/>
              <a:rect l="l" t="t" r="r" b="b"/>
              <a:pathLst>
                <a:path w="282" h="232" extrusionOk="0">
                  <a:moveTo>
                    <a:pt x="38" y="156"/>
                  </a:moveTo>
                  <a:lnTo>
                    <a:pt x="38" y="156"/>
                  </a:lnTo>
                  <a:lnTo>
                    <a:pt x="42" y="156"/>
                  </a:lnTo>
                  <a:lnTo>
                    <a:pt x="36" y="146"/>
                  </a:lnTo>
                  <a:lnTo>
                    <a:pt x="34" y="134"/>
                  </a:lnTo>
                  <a:lnTo>
                    <a:pt x="36" y="126"/>
                  </a:lnTo>
                  <a:lnTo>
                    <a:pt x="38" y="118"/>
                  </a:lnTo>
                  <a:lnTo>
                    <a:pt x="42" y="112"/>
                  </a:lnTo>
                  <a:lnTo>
                    <a:pt x="46" y="106"/>
                  </a:lnTo>
                  <a:lnTo>
                    <a:pt x="52" y="102"/>
                  </a:lnTo>
                  <a:lnTo>
                    <a:pt x="58" y="98"/>
                  </a:lnTo>
                  <a:lnTo>
                    <a:pt x="66" y="96"/>
                  </a:lnTo>
                  <a:lnTo>
                    <a:pt x="72" y="96"/>
                  </a:lnTo>
                  <a:lnTo>
                    <a:pt x="80" y="96"/>
                  </a:lnTo>
                  <a:lnTo>
                    <a:pt x="82" y="88"/>
                  </a:lnTo>
                  <a:lnTo>
                    <a:pt x="84" y="80"/>
                  </a:lnTo>
                  <a:lnTo>
                    <a:pt x="88" y="74"/>
                  </a:lnTo>
                  <a:lnTo>
                    <a:pt x="92" y="68"/>
                  </a:lnTo>
                  <a:lnTo>
                    <a:pt x="98" y="64"/>
                  </a:lnTo>
                  <a:lnTo>
                    <a:pt x="104" y="60"/>
                  </a:lnTo>
                  <a:lnTo>
                    <a:pt x="110" y="58"/>
                  </a:lnTo>
                  <a:lnTo>
                    <a:pt x="118" y="58"/>
                  </a:lnTo>
                  <a:lnTo>
                    <a:pt x="130" y="58"/>
                  </a:lnTo>
                  <a:lnTo>
                    <a:pt x="140" y="64"/>
                  </a:lnTo>
                  <a:lnTo>
                    <a:pt x="140" y="58"/>
                  </a:lnTo>
                  <a:lnTo>
                    <a:pt x="140" y="50"/>
                  </a:lnTo>
                  <a:lnTo>
                    <a:pt x="142" y="42"/>
                  </a:lnTo>
                  <a:lnTo>
                    <a:pt x="146" y="36"/>
                  </a:lnTo>
                  <a:lnTo>
                    <a:pt x="150" y="30"/>
                  </a:lnTo>
                  <a:lnTo>
                    <a:pt x="156" y="26"/>
                  </a:lnTo>
                  <a:lnTo>
                    <a:pt x="162" y="22"/>
                  </a:lnTo>
                  <a:lnTo>
                    <a:pt x="170" y="20"/>
                  </a:lnTo>
                  <a:lnTo>
                    <a:pt x="178" y="20"/>
                  </a:lnTo>
                  <a:lnTo>
                    <a:pt x="186" y="20"/>
                  </a:lnTo>
                  <a:lnTo>
                    <a:pt x="194" y="22"/>
                  </a:lnTo>
                  <a:lnTo>
                    <a:pt x="200" y="28"/>
                  </a:lnTo>
                  <a:lnTo>
                    <a:pt x="206" y="32"/>
                  </a:lnTo>
                  <a:lnTo>
                    <a:pt x="208" y="26"/>
                  </a:lnTo>
                  <a:lnTo>
                    <a:pt x="210" y="20"/>
                  </a:lnTo>
                  <a:lnTo>
                    <a:pt x="218" y="10"/>
                  </a:lnTo>
                  <a:lnTo>
                    <a:pt x="230" y="2"/>
                  </a:lnTo>
                  <a:lnTo>
                    <a:pt x="236" y="0"/>
                  </a:lnTo>
                  <a:lnTo>
                    <a:pt x="244" y="0"/>
                  </a:lnTo>
                  <a:lnTo>
                    <a:pt x="252" y="0"/>
                  </a:lnTo>
                  <a:lnTo>
                    <a:pt x="258" y="4"/>
                  </a:lnTo>
                  <a:lnTo>
                    <a:pt x="264" y="6"/>
                  </a:lnTo>
                  <a:lnTo>
                    <a:pt x="270" y="12"/>
                  </a:lnTo>
                  <a:lnTo>
                    <a:pt x="276" y="16"/>
                  </a:lnTo>
                  <a:lnTo>
                    <a:pt x="278" y="24"/>
                  </a:lnTo>
                  <a:lnTo>
                    <a:pt x="280" y="30"/>
                  </a:lnTo>
                  <a:lnTo>
                    <a:pt x="282" y="38"/>
                  </a:lnTo>
                  <a:lnTo>
                    <a:pt x="280" y="46"/>
                  </a:lnTo>
                  <a:lnTo>
                    <a:pt x="278" y="52"/>
                  </a:lnTo>
                  <a:lnTo>
                    <a:pt x="276" y="60"/>
                  </a:lnTo>
                  <a:lnTo>
                    <a:pt x="270" y="66"/>
                  </a:lnTo>
                  <a:lnTo>
                    <a:pt x="264" y="70"/>
                  </a:lnTo>
                  <a:lnTo>
                    <a:pt x="258" y="74"/>
                  </a:lnTo>
                  <a:lnTo>
                    <a:pt x="252" y="76"/>
                  </a:lnTo>
                  <a:lnTo>
                    <a:pt x="244" y="76"/>
                  </a:lnTo>
                  <a:lnTo>
                    <a:pt x="236" y="76"/>
                  </a:lnTo>
                  <a:lnTo>
                    <a:pt x="228" y="72"/>
                  </a:lnTo>
                  <a:lnTo>
                    <a:pt x="220" y="68"/>
                  </a:lnTo>
                  <a:lnTo>
                    <a:pt x="214" y="62"/>
                  </a:lnTo>
                  <a:lnTo>
                    <a:pt x="214" y="70"/>
                  </a:lnTo>
                  <a:lnTo>
                    <a:pt x="210" y="76"/>
                  </a:lnTo>
                  <a:lnTo>
                    <a:pt x="202" y="86"/>
                  </a:lnTo>
                  <a:lnTo>
                    <a:pt x="196" y="90"/>
                  </a:lnTo>
                  <a:lnTo>
                    <a:pt x="190" y="92"/>
                  </a:lnTo>
                  <a:lnTo>
                    <a:pt x="184" y="94"/>
                  </a:lnTo>
                  <a:lnTo>
                    <a:pt x="178" y="96"/>
                  </a:lnTo>
                  <a:lnTo>
                    <a:pt x="166" y="94"/>
                  </a:lnTo>
                  <a:lnTo>
                    <a:pt x="156" y="88"/>
                  </a:lnTo>
                  <a:lnTo>
                    <a:pt x="156" y="96"/>
                  </a:lnTo>
                  <a:lnTo>
                    <a:pt x="156" y="102"/>
                  </a:lnTo>
                  <a:lnTo>
                    <a:pt x="154" y="110"/>
                  </a:lnTo>
                  <a:lnTo>
                    <a:pt x="150" y="116"/>
                  </a:lnTo>
                  <a:lnTo>
                    <a:pt x="146" y="122"/>
                  </a:lnTo>
                  <a:lnTo>
                    <a:pt x="140" y="126"/>
                  </a:lnTo>
                  <a:lnTo>
                    <a:pt x="134" y="130"/>
                  </a:lnTo>
                  <a:lnTo>
                    <a:pt x="126" y="132"/>
                  </a:lnTo>
                  <a:lnTo>
                    <a:pt x="118" y="134"/>
                  </a:lnTo>
                  <a:lnTo>
                    <a:pt x="110" y="132"/>
                  </a:lnTo>
                  <a:lnTo>
                    <a:pt x="110" y="134"/>
                  </a:lnTo>
                  <a:lnTo>
                    <a:pt x="110" y="140"/>
                  </a:lnTo>
                  <a:lnTo>
                    <a:pt x="108" y="148"/>
                  </a:lnTo>
                  <a:lnTo>
                    <a:pt x="104" y="154"/>
                  </a:lnTo>
                  <a:lnTo>
                    <a:pt x="100" y="160"/>
                  </a:lnTo>
                  <a:lnTo>
                    <a:pt x="94" y="164"/>
                  </a:lnTo>
                  <a:lnTo>
                    <a:pt x="88" y="168"/>
                  </a:lnTo>
                  <a:lnTo>
                    <a:pt x="80" y="170"/>
                  </a:lnTo>
                  <a:lnTo>
                    <a:pt x="72" y="172"/>
                  </a:lnTo>
                  <a:lnTo>
                    <a:pt x="68" y="170"/>
                  </a:lnTo>
                  <a:lnTo>
                    <a:pt x="74" y="182"/>
                  </a:lnTo>
                  <a:lnTo>
                    <a:pt x="76" y="194"/>
                  </a:lnTo>
                  <a:lnTo>
                    <a:pt x="76" y="200"/>
                  </a:lnTo>
                  <a:lnTo>
                    <a:pt x="72" y="208"/>
                  </a:lnTo>
                  <a:lnTo>
                    <a:pt x="70" y="214"/>
                  </a:lnTo>
                  <a:lnTo>
                    <a:pt x="64" y="220"/>
                  </a:lnTo>
                  <a:lnTo>
                    <a:pt x="60" y="224"/>
                  </a:lnTo>
                  <a:lnTo>
                    <a:pt x="52" y="228"/>
                  </a:lnTo>
                  <a:lnTo>
                    <a:pt x="46" y="230"/>
                  </a:lnTo>
                  <a:lnTo>
                    <a:pt x="38" y="232"/>
                  </a:lnTo>
                  <a:lnTo>
                    <a:pt x="30" y="230"/>
                  </a:lnTo>
                  <a:lnTo>
                    <a:pt x="24" y="228"/>
                  </a:lnTo>
                  <a:lnTo>
                    <a:pt x="16" y="224"/>
                  </a:lnTo>
                  <a:lnTo>
                    <a:pt x="10" y="220"/>
                  </a:lnTo>
                  <a:lnTo>
                    <a:pt x="6" y="214"/>
                  </a:lnTo>
                  <a:lnTo>
                    <a:pt x="2" y="208"/>
                  </a:lnTo>
                  <a:lnTo>
                    <a:pt x="0" y="200"/>
                  </a:lnTo>
                  <a:lnTo>
                    <a:pt x="0" y="194"/>
                  </a:lnTo>
                  <a:lnTo>
                    <a:pt x="0" y="186"/>
                  </a:lnTo>
                  <a:lnTo>
                    <a:pt x="2" y="178"/>
                  </a:lnTo>
                  <a:lnTo>
                    <a:pt x="6" y="172"/>
                  </a:lnTo>
                  <a:lnTo>
                    <a:pt x="10" y="166"/>
                  </a:lnTo>
                  <a:lnTo>
                    <a:pt x="16" y="162"/>
                  </a:lnTo>
                  <a:lnTo>
                    <a:pt x="24" y="158"/>
                  </a:lnTo>
                  <a:lnTo>
                    <a:pt x="30" y="156"/>
                  </a:lnTo>
                  <a:lnTo>
                    <a:pt x="38" y="1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7"/>
            <p:cNvSpPr/>
            <p:nvPr/>
          </p:nvSpPr>
          <p:spPr>
            <a:xfrm>
              <a:off x="215884359" y="0"/>
              <a:ext cx="420406939" cy="227986408"/>
            </a:xfrm>
            <a:custGeom>
              <a:avLst/>
              <a:gdLst/>
              <a:ahLst/>
              <a:cxnLst/>
              <a:rect l="l" t="t" r="r" b="b"/>
              <a:pathLst>
                <a:path w="148" h="124" extrusionOk="0">
                  <a:moveTo>
                    <a:pt x="84" y="4"/>
                  </a:moveTo>
                  <a:lnTo>
                    <a:pt x="96" y="72"/>
                  </a:lnTo>
                  <a:lnTo>
                    <a:pt x="88" y="72"/>
                  </a:lnTo>
                  <a:lnTo>
                    <a:pt x="82" y="74"/>
                  </a:lnTo>
                  <a:lnTo>
                    <a:pt x="76" y="78"/>
                  </a:lnTo>
                  <a:lnTo>
                    <a:pt x="70" y="82"/>
                  </a:lnTo>
                  <a:lnTo>
                    <a:pt x="10" y="56"/>
                  </a:lnTo>
                  <a:lnTo>
                    <a:pt x="6" y="64"/>
                  </a:lnTo>
                  <a:lnTo>
                    <a:pt x="0" y="80"/>
                  </a:lnTo>
                  <a:lnTo>
                    <a:pt x="0" y="90"/>
                  </a:lnTo>
                  <a:lnTo>
                    <a:pt x="0" y="102"/>
                  </a:lnTo>
                  <a:lnTo>
                    <a:pt x="2" y="112"/>
                  </a:lnTo>
                  <a:lnTo>
                    <a:pt x="10" y="122"/>
                  </a:lnTo>
                  <a:lnTo>
                    <a:pt x="66" y="108"/>
                  </a:lnTo>
                  <a:lnTo>
                    <a:pt x="72" y="116"/>
                  </a:lnTo>
                  <a:lnTo>
                    <a:pt x="78" y="122"/>
                  </a:lnTo>
                  <a:lnTo>
                    <a:pt x="88" y="124"/>
                  </a:lnTo>
                  <a:lnTo>
                    <a:pt x="98" y="124"/>
                  </a:lnTo>
                  <a:lnTo>
                    <a:pt x="108" y="118"/>
                  </a:lnTo>
                  <a:lnTo>
                    <a:pt x="114" y="110"/>
                  </a:lnTo>
                  <a:lnTo>
                    <a:pt x="116" y="104"/>
                  </a:lnTo>
                  <a:lnTo>
                    <a:pt x="118" y="96"/>
                  </a:lnTo>
                  <a:lnTo>
                    <a:pt x="116" y="90"/>
                  </a:lnTo>
                  <a:lnTo>
                    <a:pt x="114" y="84"/>
                  </a:lnTo>
                  <a:lnTo>
                    <a:pt x="148" y="20"/>
                  </a:lnTo>
                  <a:lnTo>
                    <a:pt x="140" y="10"/>
                  </a:lnTo>
                  <a:lnTo>
                    <a:pt x="130" y="4"/>
                  </a:lnTo>
                  <a:lnTo>
                    <a:pt x="120" y="2"/>
                  </a:lnTo>
                  <a:lnTo>
                    <a:pt x="110" y="0"/>
                  </a:lnTo>
                  <a:lnTo>
                    <a:pt x="92" y="2"/>
                  </a:lnTo>
                  <a:lnTo>
                    <a:pt x="84" y="4"/>
                  </a:lnTo>
                  <a:close/>
                </a:path>
              </a:pathLst>
            </a:custGeom>
            <a:solidFill>
              <a:srgbClr val="ED1B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7"/>
            <p:cNvSpPr/>
            <p:nvPr/>
          </p:nvSpPr>
          <p:spPr>
            <a:xfrm>
              <a:off x="1039654465" y="194891134"/>
              <a:ext cx="164754203" cy="47803871"/>
            </a:xfrm>
            <a:custGeom>
              <a:avLst/>
              <a:gdLst/>
              <a:ahLst/>
              <a:cxnLst/>
              <a:rect l="l" t="t" r="r" b="b"/>
              <a:pathLst>
                <a:path w="58" h="26" extrusionOk="0">
                  <a:moveTo>
                    <a:pt x="0" y="24"/>
                  </a:moveTo>
                  <a:lnTo>
                    <a:pt x="0" y="24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8" y="10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4" y="4"/>
                  </a:lnTo>
                  <a:lnTo>
                    <a:pt x="50" y="10"/>
                  </a:lnTo>
                  <a:lnTo>
                    <a:pt x="56" y="18"/>
                  </a:lnTo>
                  <a:lnTo>
                    <a:pt x="58" y="20"/>
                  </a:lnTo>
                  <a:lnTo>
                    <a:pt x="56" y="22"/>
                  </a:lnTo>
                  <a:lnTo>
                    <a:pt x="54" y="22"/>
                  </a:lnTo>
                  <a:lnTo>
                    <a:pt x="52" y="22"/>
                  </a:lnTo>
                  <a:lnTo>
                    <a:pt x="46" y="14"/>
                  </a:lnTo>
                  <a:lnTo>
                    <a:pt x="40" y="8"/>
                  </a:lnTo>
                  <a:lnTo>
                    <a:pt x="34" y="6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20" y="8"/>
                  </a:lnTo>
                  <a:lnTo>
                    <a:pt x="12" y="14"/>
                  </a:lnTo>
                  <a:lnTo>
                    <a:pt x="4" y="24"/>
                  </a:lnTo>
                  <a:lnTo>
                    <a:pt x="2" y="2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34E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7"/>
            <p:cNvSpPr/>
            <p:nvPr/>
          </p:nvSpPr>
          <p:spPr>
            <a:xfrm>
              <a:off x="1153277492" y="227986302"/>
              <a:ext cx="159072639" cy="47803871"/>
            </a:xfrm>
            <a:custGeom>
              <a:avLst/>
              <a:gdLst/>
              <a:ahLst/>
              <a:cxnLst/>
              <a:rect l="l" t="t" r="r" b="b"/>
              <a:pathLst>
                <a:path w="56" h="26" extrusionOk="0">
                  <a:moveTo>
                    <a:pt x="0" y="26"/>
                  </a:moveTo>
                  <a:lnTo>
                    <a:pt x="0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8" y="10"/>
                  </a:lnTo>
                  <a:lnTo>
                    <a:pt x="18" y="4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4"/>
                  </a:lnTo>
                  <a:lnTo>
                    <a:pt x="50" y="10"/>
                  </a:lnTo>
                  <a:lnTo>
                    <a:pt x="56" y="18"/>
                  </a:lnTo>
                  <a:lnTo>
                    <a:pt x="56" y="20"/>
                  </a:lnTo>
                  <a:lnTo>
                    <a:pt x="56" y="22"/>
                  </a:lnTo>
                  <a:lnTo>
                    <a:pt x="54" y="22"/>
                  </a:lnTo>
                  <a:lnTo>
                    <a:pt x="52" y="22"/>
                  </a:lnTo>
                  <a:lnTo>
                    <a:pt x="46" y="14"/>
                  </a:lnTo>
                  <a:lnTo>
                    <a:pt x="40" y="8"/>
                  </a:lnTo>
                  <a:lnTo>
                    <a:pt x="34" y="6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20" y="8"/>
                  </a:lnTo>
                  <a:lnTo>
                    <a:pt x="12" y="14"/>
                  </a:lnTo>
                  <a:lnTo>
                    <a:pt x="4" y="24"/>
                  </a:lnTo>
                  <a:lnTo>
                    <a:pt x="2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34E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7"/>
            <p:cNvSpPr/>
            <p:nvPr/>
          </p:nvSpPr>
          <p:spPr>
            <a:xfrm>
              <a:off x="630610070" y="213277136"/>
              <a:ext cx="164754203" cy="47803871"/>
            </a:xfrm>
            <a:custGeom>
              <a:avLst/>
              <a:gdLst/>
              <a:ahLst/>
              <a:cxnLst/>
              <a:rect l="l" t="t" r="r" b="b"/>
              <a:pathLst>
                <a:path w="58" h="26" extrusionOk="0">
                  <a:moveTo>
                    <a:pt x="2" y="24"/>
                  </a:moveTo>
                  <a:lnTo>
                    <a:pt x="2" y="24"/>
                  </a:lnTo>
                  <a:lnTo>
                    <a:pt x="0" y="24"/>
                  </a:lnTo>
                  <a:lnTo>
                    <a:pt x="2" y="20"/>
                  </a:lnTo>
                  <a:lnTo>
                    <a:pt x="4" y="18"/>
                  </a:lnTo>
                  <a:lnTo>
                    <a:pt x="10" y="10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4" y="4"/>
                  </a:lnTo>
                  <a:lnTo>
                    <a:pt x="52" y="10"/>
                  </a:lnTo>
                  <a:lnTo>
                    <a:pt x="58" y="18"/>
                  </a:lnTo>
                  <a:lnTo>
                    <a:pt x="58" y="20"/>
                  </a:lnTo>
                  <a:lnTo>
                    <a:pt x="58" y="22"/>
                  </a:lnTo>
                  <a:lnTo>
                    <a:pt x="54" y="22"/>
                  </a:lnTo>
                  <a:lnTo>
                    <a:pt x="46" y="14"/>
                  </a:lnTo>
                  <a:lnTo>
                    <a:pt x="42" y="8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6" y="6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6" y="24"/>
                  </a:lnTo>
                  <a:lnTo>
                    <a:pt x="4" y="26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rgbClr val="034E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7"/>
            <p:cNvSpPr/>
            <p:nvPr/>
          </p:nvSpPr>
          <p:spPr>
            <a:xfrm>
              <a:off x="840812646" y="183860018"/>
              <a:ext cx="164754203" cy="47803871"/>
            </a:xfrm>
            <a:custGeom>
              <a:avLst/>
              <a:gdLst/>
              <a:ahLst/>
              <a:cxnLst/>
              <a:rect l="l" t="t" r="r" b="b"/>
              <a:pathLst>
                <a:path w="58" h="26" extrusionOk="0">
                  <a:moveTo>
                    <a:pt x="2" y="26"/>
                  </a:moveTo>
                  <a:lnTo>
                    <a:pt x="2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8" y="12"/>
                  </a:lnTo>
                  <a:lnTo>
                    <a:pt x="18" y="4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6" y="2"/>
                  </a:lnTo>
                  <a:lnTo>
                    <a:pt x="44" y="4"/>
                  </a:lnTo>
                  <a:lnTo>
                    <a:pt x="50" y="10"/>
                  </a:lnTo>
                  <a:lnTo>
                    <a:pt x="56" y="18"/>
                  </a:lnTo>
                  <a:lnTo>
                    <a:pt x="58" y="22"/>
                  </a:lnTo>
                  <a:lnTo>
                    <a:pt x="56" y="22"/>
                  </a:lnTo>
                  <a:lnTo>
                    <a:pt x="54" y="24"/>
                  </a:lnTo>
                  <a:lnTo>
                    <a:pt x="52" y="22"/>
                  </a:lnTo>
                  <a:lnTo>
                    <a:pt x="46" y="14"/>
                  </a:lnTo>
                  <a:lnTo>
                    <a:pt x="40" y="10"/>
                  </a:lnTo>
                  <a:lnTo>
                    <a:pt x="34" y="6"/>
                  </a:lnTo>
                  <a:lnTo>
                    <a:pt x="30" y="6"/>
                  </a:lnTo>
                  <a:lnTo>
                    <a:pt x="26" y="6"/>
                  </a:lnTo>
                  <a:lnTo>
                    <a:pt x="20" y="8"/>
                  </a:lnTo>
                  <a:lnTo>
                    <a:pt x="12" y="16"/>
                  </a:lnTo>
                  <a:lnTo>
                    <a:pt x="6" y="24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rgbClr val="034E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7"/>
            <p:cNvSpPr/>
            <p:nvPr/>
          </p:nvSpPr>
          <p:spPr>
            <a:xfrm>
              <a:off x="437449566" y="279467168"/>
              <a:ext cx="164754203" cy="47803871"/>
            </a:xfrm>
            <a:custGeom>
              <a:avLst/>
              <a:gdLst/>
              <a:ahLst/>
              <a:cxnLst/>
              <a:rect l="l" t="t" r="r" b="b"/>
              <a:pathLst>
                <a:path w="58" h="26" extrusionOk="0">
                  <a:moveTo>
                    <a:pt x="2" y="26"/>
                  </a:moveTo>
                  <a:lnTo>
                    <a:pt x="2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4" y="18"/>
                  </a:lnTo>
                  <a:lnTo>
                    <a:pt x="10" y="10"/>
                  </a:lnTo>
                  <a:lnTo>
                    <a:pt x="18" y="4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4" y="4"/>
                  </a:lnTo>
                  <a:lnTo>
                    <a:pt x="50" y="10"/>
                  </a:lnTo>
                  <a:lnTo>
                    <a:pt x="58" y="18"/>
                  </a:lnTo>
                  <a:lnTo>
                    <a:pt x="58" y="20"/>
                  </a:lnTo>
                  <a:lnTo>
                    <a:pt x="56" y="22"/>
                  </a:lnTo>
                  <a:lnTo>
                    <a:pt x="54" y="22"/>
                  </a:lnTo>
                  <a:lnTo>
                    <a:pt x="46" y="14"/>
                  </a:lnTo>
                  <a:lnTo>
                    <a:pt x="42" y="8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6" y="6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6" y="24"/>
                  </a:lnTo>
                  <a:lnTo>
                    <a:pt x="4" y="26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rgbClr val="034E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7"/>
            <p:cNvSpPr/>
            <p:nvPr/>
          </p:nvSpPr>
          <p:spPr>
            <a:xfrm>
              <a:off x="1340756212" y="275789573"/>
              <a:ext cx="164754203" cy="47803871"/>
            </a:xfrm>
            <a:custGeom>
              <a:avLst/>
              <a:gdLst/>
              <a:ahLst/>
              <a:cxnLst/>
              <a:rect l="l" t="t" r="r" b="b"/>
              <a:pathLst>
                <a:path w="58" h="26" extrusionOk="0">
                  <a:moveTo>
                    <a:pt x="2" y="26"/>
                  </a:moveTo>
                  <a:lnTo>
                    <a:pt x="2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2" y="20"/>
                  </a:lnTo>
                  <a:lnTo>
                    <a:pt x="8" y="12"/>
                  </a:lnTo>
                  <a:lnTo>
                    <a:pt x="18" y="4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6" y="2"/>
                  </a:lnTo>
                  <a:lnTo>
                    <a:pt x="44" y="6"/>
                  </a:lnTo>
                  <a:lnTo>
                    <a:pt x="50" y="10"/>
                  </a:lnTo>
                  <a:lnTo>
                    <a:pt x="58" y="20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4" y="24"/>
                  </a:lnTo>
                  <a:lnTo>
                    <a:pt x="52" y="22"/>
                  </a:lnTo>
                  <a:lnTo>
                    <a:pt x="46" y="14"/>
                  </a:lnTo>
                  <a:lnTo>
                    <a:pt x="40" y="10"/>
                  </a:lnTo>
                  <a:lnTo>
                    <a:pt x="34" y="8"/>
                  </a:lnTo>
                  <a:lnTo>
                    <a:pt x="30" y="6"/>
                  </a:lnTo>
                  <a:lnTo>
                    <a:pt x="26" y="8"/>
                  </a:lnTo>
                  <a:lnTo>
                    <a:pt x="20" y="10"/>
                  </a:lnTo>
                  <a:lnTo>
                    <a:pt x="12" y="16"/>
                  </a:lnTo>
                  <a:lnTo>
                    <a:pt x="6" y="26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rgbClr val="034E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7"/>
            <p:cNvSpPr/>
            <p:nvPr/>
          </p:nvSpPr>
          <p:spPr>
            <a:xfrm>
              <a:off x="744233565" y="246371849"/>
              <a:ext cx="164754203" cy="47803871"/>
            </a:xfrm>
            <a:custGeom>
              <a:avLst/>
              <a:gdLst/>
              <a:ahLst/>
              <a:cxnLst/>
              <a:rect l="l" t="t" r="r" b="b"/>
              <a:pathLst>
                <a:path w="58" h="26" extrusionOk="0">
                  <a:moveTo>
                    <a:pt x="2" y="26"/>
                  </a:moveTo>
                  <a:lnTo>
                    <a:pt x="2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4" y="18"/>
                  </a:lnTo>
                  <a:lnTo>
                    <a:pt x="10" y="10"/>
                  </a:lnTo>
                  <a:lnTo>
                    <a:pt x="18" y="4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4" y="4"/>
                  </a:lnTo>
                  <a:lnTo>
                    <a:pt x="50" y="10"/>
                  </a:lnTo>
                  <a:lnTo>
                    <a:pt x="58" y="18"/>
                  </a:lnTo>
                  <a:lnTo>
                    <a:pt x="58" y="20"/>
                  </a:lnTo>
                  <a:lnTo>
                    <a:pt x="56" y="22"/>
                  </a:lnTo>
                  <a:lnTo>
                    <a:pt x="54" y="22"/>
                  </a:lnTo>
                  <a:lnTo>
                    <a:pt x="46" y="14"/>
                  </a:lnTo>
                  <a:lnTo>
                    <a:pt x="42" y="8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6" y="6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6" y="24"/>
                  </a:lnTo>
                  <a:lnTo>
                    <a:pt x="4" y="26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rgbClr val="034E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7"/>
            <p:cNvSpPr/>
            <p:nvPr/>
          </p:nvSpPr>
          <p:spPr>
            <a:xfrm>
              <a:off x="1056697474" y="562611020"/>
              <a:ext cx="68174119" cy="40448966"/>
            </a:xfrm>
            <a:custGeom>
              <a:avLst/>
              <a:gdLst/>
              <a:ahLst/>
              <a:cxnLst/>
              <a:rect l="l" t="t" r="r" b="b"/>
              <a:pathLst>
                <a:path w="24" h="22" extrusionOk="0">
                  <a:moveTo>
                    <a:pt x="18" y="20"/>
                  </a:moveTo>
                  <a:lnTo>
                    <a:pt x="2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2"/>
                  </a:lnTo>
                  <a:lnTo>
                    <a:pt x="22" y="16"/>
                  </a:lnTo>
                  <a:lnTo>
                    <a:pt x="24" y="18"/>
                  </a:lnTo>
                  <a:lnTo>
                    <a:pt x="22" y="20"/>
                  </a:lnTo>
                  <a:lnTo>
                    <a:pt x="20" y="22"/>
                  </a:lnTo>
                  <a:lnTo>
                    <a:pt x="18" y="20"/>
                  </a:lnTo>
                  <a:close/>
                </a:path>
              </a:pathLst>
            </a:custGeom>
            <a:solidFill>
              <a:srgbClr val="8E4D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7"/>
            <p:cNvSpPr/>
            <p:nvPr/>
          </p:nvSpPr>
          <p:spPr>
            <a:xfrm>
              <a:off x="1119191006" y="536870739"/>
              <a:ext cx="45449724" cy="44126419"/>
            </a:xfrm>
            <a:custGeom>
              <a:avLst/>
              <a:gdLst/>
              <a:ahLst/>
              <a:cxnLst/>
              <a:rect l="l" t="t" r="r" b="b"/>
              <a:pathLst>
                <a:path w="16" h="24" extrusionOk="0">
                  <a:moveTo>
                    <a:pt x="10" y="2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16" y="20"/>
                  </a:lnTo>
                  <a:lnTo>
                    <a:pt x="16" y="22"/>
                  </a:lnTo>
                  <a:lnTo>
                    <a:pt x="16" y="24"/>
                  </a:lnTo>
                  <a:lnTo>
                    <a:pt x="14" y="24"/>
                  </a:lnTo>
                  <a:lnTo>
                    <a:pt x="10" y="22"/>
                  </a:lnTo>
                  <a:close/>
                </a:path>
              </a:pathLst>
            </a:custGeom>
            <a:solidFill>
              <a:srgbClr val="8E4D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7"/>
            <p:cNvSpPr/>
            <p:nvPr/>
          </p:nvSpPr>
          <p:spPr>
            <a:xfrm>
              <a:off x="1300987942" y="562611020"/>
              <a:ext cx="62492555" cy="40448966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0" y="20"/>
                  </a:moveTo>
                  <a:lnTo>
                    <a:pt x="0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6" y="20"/>
                  </a:lnTo>
                  <a:lnTo>
                    <a:pt x="2" y="22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8E4D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7"/>
            <p:cNvSpPr/>
            <p:nvPr/>
          </p:nvSpPr>
          <p:spPr>
            <a:xfrm>
              <a:off x="1255538357" y="536870739"/>
              <a:ext cx="51130359" cy="44126419"/>
            </a:xfrm>
            <a:custGeom>
              <a:avLst/>
              <a:gdLst/>
              <a:ahLst/>
              <a:cxnLst/>
              <a:rect l="l" t="t" r="r" b="b"/>
              <a:pathLst>
                <a:path w="18" h="24" extrusionOk="0">
                  <a:moveTo>
                    <a:pt x="2" y="24"/>
                  </a:moveTo>
                  <a:lnTo>
                    <a:pt x="2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6" y="22"/>
                  </a:lnTo>
                  <a:lnTo>
                    <a:pt x="4" y="24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rgbClr val="8E4D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7"/>
            <p:cNvSpPr/>
            <p:nvPr/>
          </p:nvSpPr>
          <p:spPr>
            <a:xfrm>
              <a:off x="1198727078" y="522162180"/>
              <a:ext cx="22724397" cy="51480723"/>
            </a:xfrm>
            <a:custGeom>
              <a:avLst/>
              <a:gdLst/>
              <a:ahLst/>
              <a:cxnLst/>
              <a:rect l="l" t="t" r="r" b="b"/>
              <a:pathLst>
                <a:path w="8" h="28" extrusionOk="0">
                  <a:moveTo>
                    <a:pt x="0" y="24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2"/>
                  </a:lnTo>
                  <a:lnTo>
                    <a:pt x="8" y="4"/>
                  </a:lnTo>
                  <a:lnTo>
                    <a:pt x="8" y="24"/>
                  </a:lnTo>
                  <a:lnTo>
                    <a:pt x="6" y="28"/>
                  </a:lnTo>
                  <a:lnTo>
                    <a:pt x="4" y="28"/>
                  </a:lnTo>
                  <a:lnTo>
                    <a:pt x="2" y="2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8E4D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7"/>
            <p:cNvSpPr/>
            <p:nvPr/>
          </p:nvSpPr>
          <p:spPr>
            <a:xfrm>
              <a:off x="613566124" y="562611020"/>
              <a:ext cx="68174119" cy="40448966"/>
            </a:xfrm>
            <a:custGeom>
              <a:avLst/>
              <a:gdLst/>
              <a:ahLst/>
              <a:cxnLst/>
              <a:rect l="l" t="t" r="r" b="b"/>
              <a:pathLst>
                <a:path w="24" h="22" extrusionOk="0">
                  <a:moveTo>
                    <a:pt x="18" y="20"/>
                  </a:moveTo>
                  <a:lnTo>
                    <a:pt x="2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6" y="2"/>
                  </a:lnTo>
                  <a:lnTo>
                    <a:pt x="22" y="16"/>
                  </a:lnTo>
                  <a:lnTo>
                    <a:pt x="24" y="18"/>
                  </a:lnTo>
                  <a:lnTo>
                    <a:pt x="22" y="20"/>
                  </a:lnTo>
                  <a:lnTo>
                    <a:pt x="20" y="22"/>
                  </a:lnTo>
                  <a:lnTo>
                    <a:pt x="18" y="20"/>
                  </a:lnTo>
                  <a:close/>
                </a:path>
              </a:pathLst>
            </a:custGeom>
            <a:solidFill>
              <a:srgbClr val="8E4D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7"/>
            <p:cNvSpPr/>
            <p:nvPr/>
          </p:nvSpPr>
          <p:spPr>
            <a:xfrm>
              <a:off x="670377872" y="536870739"/>
              <a:ext cx="51130359" cy="44126419"/>
            </a:xfrm>
            <a:custGeom>
              <a:avLst/>
              <a:gdLst/>
              <a:ahLst/>
              <a:cxnLst/>
              <a:rect l="l" t="t" r="r" b="b"/>
              <a:pathLst>
                <a:path w="18" h="24" extrusionOk="0">
                  <a:moveTo>
                    <a:pt x="12" y="2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8" y="20"/>
                  </a:lnTo>
                  <a:lnTo>
                    <a:pt x="18" y="22"/>
                  </a:lnTo>
                  <a:lnTo>
                    <a:pt x="16" y="24"/>
                  </a:lnTo>
                  <a:lnTo>
                    <a:pt x="12" y="22"/>
                  </a:lnTo>
                  <a:close/>
                </a:path>
              </a:pathLst>
            </a:custGeom>
            <a:solidFill>
              <a:srgbClr val="8E4D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7"/>
            <p:cNvSpPr/>
            <p:nvPr/>
          </p:nvSpPr>
          <p:spPr>
            <a:xfrm>
              <a:off x="857856592" y="562611020"/>
              <a:ext cx="62492555" cy="40448966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0" y="20"/>
                  </a:moveTo>
                  <a:lnTo>
                    <a:pt x="0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4" y="20"/>
                  </a:lnTo>
                  <a:lnTo>
                    <a:pt x="2" y="22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8E4D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7"/>
            <p:cNvSpPr/>
            <p:nvPr/>
          </p:nvSpPr>
          <p:spPr>
            <a:xfrm>
              <a:off x="812407006" y="536870739"/>
              <a:ext cx="51130359" cy="44126419"/>
            </a:xfrm>
            <a:custGeom>
              <a:avLst/>
              <a:gdLst/>
              <a:ahLst/>
              <a:cxnLst/>
              <a:rect l="l" t="t" r="r" b="b"/>
              <a:pathLst>
                <a:path w="18" h="24" extrusionOk="0">
                  <a:moveTo>
                    <a:pt x="2" y="24"/>
                  </a:moveTo>
                  <a:lnTo>
                    <a:pt x="2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6" y="22"/>
                  </a:lnTo>
                  <a:lnTo>
                    <a:pt x="4" y="24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rgbClr val="8E4D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7"/>
            <p:cNvSpPr/>
            <p:nvPr/>
          </p:nvSpPr>
          <p:spPr>
            <a:xfrm>
              <a:off x="755595727" y="522162180"/>
              <a:ext cx="22724397" cy="51480723"/>
            </a:xfrm>
            <a:custGeom>
              <a:avLst/>
              <a:gdLst/>
              <a:ahLst/>
              <a:cxnLst/>
              <a:rect l="l" t="t" r="r" b="b"/>
              <a:pathLst>
                <a:path w="8" h="28" extrusionOk="0">
                  <a:moveTo>
                    <a:pt x="0" y="24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2"/>
                  </a:lnTo>
                  <a:lnTo>
                    <a:pt x="8" y="4"/>
                  </a:lnTo>
                  <a:lnTo>
                    <a:pt x="8" y="24"/>
                  </a:lnTo>
                  <a:lnTo>
                    <a:pt x="6" y="28"/>
                  </a:lnTo>
                  <a:lnTo>
                    <a:pt x="4" y="28"/>
                  </a:lnTo>
                  <a:lnTo>
                    <a:pt x="2" y="2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8E4D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8"/>
          <p:cNvSpPr txBox="1"/>
          <p:nvPr/>
        </p:nvSpPr>
        <p:spPr>
          <a:xfrm>
            <a:off x="152400" y="228600"/>
            <a:ext cx="6477000" cy="1200150"/>
          </a:xfrm>
          <a:prstGeom prst="rect">
            <a:avLst/>
          </a:prstGeom>
          <a:gradFill>
            <a:gsLst>
              <a:gs pos="0">
                <a:srgbClr val="DAFDA7"/>
              </a:gs>
              <a:gs pos="35000">
                <a:srgbClr val="E4FDC2"/>
              </a:gs>
              <a:gs pos="100000">
                <a:srgbClr val="F5FFE6"/>
              </a:gs>
            </a:gsLst>
            <a:lin ang="16200000" scaled="0"/>
          </a:gradFill>
          <a:ln w="9525" cap="flat" cmpd="sng">
            <a:solidFill>
              <a:srgbClr val="98B954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Schoolbell"/>
              <a:buNone/>
            </a:pPr>
            <a:r>
              <a:rPr lang="en-US" sz="7200" b="0" i="0" u="none">
                <a:solidFill>
                  <a:srgbClr val="000000"/>
                </a:solidFill>
                <a:latin typeface="Schoolbell"/>
                <a:ea typeface="Schoolbell"/>
                <a:cs typeface="Schoolbell"/>
                <a:sym typeface="Schoolbell"/>
              </a:rPr>
              <a:t> ¿Cómo estás?</a:t>
            </a:r>
            <a:endParaRPr/>
          </a:p>
        </p:txBody>
      </p:sp>
      <p:sp>
        <p:nvSpPr>
          <p:cNvPr id="198" name="Google Shape;198;p18"/>
          <p:cNvSpPr/>
          <p:nvPr/>
        </p:nvSpPr>
        <p:spPr>
          <a:xfrm>
            <a:off x="990600" y="2039937"/>
            <a:ext cx="3429000" cy="1524000"/>
          </a:xfrm>
          <a:prstGeom prst="wedgeRoundRectCallout">
            <a:avLst>
              <a:gd name="adj1" fmla="val 22500"/>
              <a:gd name="adj2" fmla="val 28553"/>
              <a:gd name="adj3" fmla="val 0"/>
            </a:avLst>
          </a:prstGeom>
          <a:gradFill>
            <a:gsLst>
              <a:gs pos="0">
                <a:srgbClr val="DAFDA7"/>
              </a:gs>
              <a:gs pos="35000">
                <a:srgbClr val="E4FDC2"/>
              </a:gs>
              <a:gs pos="100000">
                <a:srgbClr val="F5FFE6"/>
              </a:gs>
            </a:gsLst>
            <a:lin ang="16200000" scaled="0"/>
          </a:gradFill>
          <a:ln w="9525" cap="flat" cmpd="sng">
            <a:solidFill>
              <a:srgbClr val="98B954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choolbell"/>
              <a:buNone/>
            </a:pPr>
            <a:r>
              <a:rPr lang="en-US" sz="3600" b="0" i="0" u="none">
                <a:solidFill>
                  <a:srgbClr val="000000"/>
                </a:solidFill>
                <a:latin typeface="Schoolbell"/>
                <a:ea typeface="Schoolbell"/>
                <a:cs typeface="Schoolbell"/>
                <a:sym typeface="Schoolbell"/>
              </a:rPr>
              <a:t>How are you?</a:t>
            </a:r>
            <a:endParaRPr/>
          </a:p>
        </p:txBody>
      </p:sp>
      <p:sp>
        <p:nvSpPr>
          <p:cNvPr id="199" name="Google Shape;199;p18"/>
          <p:cNvSpPr/>
          <p:nvPr/>
        </p:nvSpPr>
        <p:spPr>
          <a:xfrm>
            <a:off x="4038600" y="2590800"/>
            <a:ext cx="274320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8"/>
          <p:cNvSpPr/>
          <p:nvPr/>
        </p:nvSpPr>
        <p:spPr>
          <a:xfrm>
            <a:off x="6176962" y="3617912"/>
            <a:ext cx="274637" cy="1404937"/>
          </a:xfrm>
          <a:custGeom>
            <a:avLst/>
            <a:gdLst/>
            <a:ahLst/>
            <a:cxnLst/>
            <a:rect l="l" t="t" r="r" b="b"/>
            <a:pathLst>
              <a:path w="90" h="460" extrusionOk="0">
                <a:moveTo>
                  <a:pt x="0" y="406"/>
                </a:moveTo>
                <a:lnTo>
                  <a:pt x="0" y="406"/>
                </a:lnTo>
                <a:lnTo>
                  <a:pt x="0" y="400"/>
                </a:lnTo>
                <a:lnTo>
                  <a:pt x="2" y="386"/>
                </a:lnTo>
                <a:lnTo>
                  <a:pt x="6" y="372"/>
                </a:lnTo>
                <a:lnTo>
                  <a:pt x="12" y="362"/>
                </a:lnTo>
                <a:lnTo>
                  <a:pt x="18" y="350"/>
                </a:lnTo>
                <a:lnTo>
                  <a:pt x="30" y="328"/>
                </a:lnTo>
                <a:lnTo>
                  <a:pt x="36" y="318"/>
                </a:lnTo>
                <a:lnTo>
                  <a:pt x="40" y="306"/>
                </a:lnTo>
                <a:lnTo>
                  <a:pt x="44" y="294"/>
                </a:lnTo>
                <a:lnTo>
                  <a:pt x="44" y="280"/>
                </a:lnTo>
                <a:lnTo>
                  <a:pt x="44" y="262"/>
                </a:lnTo>
                <a:lnTo>
                  <a:pt x="42" y="244"/>
                </a:lnTo>
                <a:lnTo>
                  <a:pt x="40" y="226"/>
                </a:lnTo>
                <a:lnTo>
                  <a:pt x="38" y="208"/>
                </a:lnTo>
                <a:lnTo>
                  <a:pt x="38" y="204"/>
                </a:lnTo>
                <a:lnTo>
                  <a:pt x="40" y="188"/>
                </a:lnTo>
                <a:lnTo>
                  <a:pt x="44" y="176"/>
                </a:lnTo>
                <a:lnTo>
                  <a:pt x="48" y="164"/>
                </a:lnTo>
                <a:lnTo>
                  <a:pt x="54" y="152"/>
                </a:lnTo>
                <a:lnTo>
                  <a:pt x="66" y="128"/>
                </a:lnTo>
                <a:lnTo>
                  <a:pt x="78" y="104"/>
                </a:lnTo>
                <a:lnTo>
                  <a:pt x="84" y="86"/>
                </a:lnTo>
                <a:lnTo>
                  <a:pt x="86" y="68"/>
                </a:lnTo>
                <a:lnTo>
                  <a:pt x="86" y="52"/>
                </a:lnTo>
                <a:lnTo>
                  <a:pt x="80" y="36"/>
                </a:lnTo>
                <a:lnTo>
                  <a:pt x="74" y="20"/>
                </a:lnTo>
                <a:lnTo>
                  <a:pt x="66" y="2"/>
                </a:lnTo>
                <a:lnTo>
                  <a:pt x="70" y="0"/>
                </a:lnTo>
                <a:lnTo>
                  <a:pt x="78" y="18"/>
                </a:lnTo>
                <a:lnTo>
                  <a:pt x="84" y="34"/>
                </a:lnTo>
                <a:lnTo>
                  <a:pt x="88" y="50"/>
                </a:lnTo>
                <a:lnTo>
                  <a:pt x="90" y="68"/>
                </a:lnTo>
                <a:lnTo>
                  <a:pt x="88" y="86"/>
                </a:lnTo>
                <a:lnTo>
                  <a:pt x="82" y="106"/>
                </a:lnTo>
                <a:lnTo>
                  <a:pt x="68" y="130"/>
                </a:lnTo>
                <a:lnTo>
                  <a:pt x="56" y="152"/>
                </a:lnTo>
                <a:lnTo>
                  <a:pt x="48" y="176"/>
                </a:lnTo>
                <a:lnTo>
                  <a:pt x="44" y="190"/>
                </a:lnTo>
                <a:lnTo>
                  <a:pt x="42" y="204"/>
                </a:lnTo>
                <a:lnTo>
                  <a:pt x="42" y="208"/>
                </a:lnTo>
                <a:lnTo>
                  <a:pt x="44" y="226"/>
                </a:lnTo>
                <a:lnTo>
                  <a:pt x="44" y="244"/>
                </a:lnTo>
                <a:lnTo>
                  <a:pt x="46" y="262"/>
                </a:lnTo>
                <a:lnTo>
                  <a:pt x="48" y="280"/>
                </a:lnTo>
                <a:lnTo>
                  <a:pt x="46" y="294"/>
                </a:lnTo>
                <a:lnTo>
                  <a:pt x="44" y="308"/>
                </a:lnTo>
                <a:lnTo>
                  <a:pt x="40" y="320"/>
                </a:lnTo>
                <a:lnTo>
                  <a:pt x="34" y="330"/>
                </a:lnTo>
                <a:lnTo>
                  <a:pt x="20" y="352"/>
                </a:lnTo>
                <a:lnTo>
                  <a:pt x="14" y="362"/>
                </a:lnTo>
                <a:lnTo>
                  <a:pt x="10" y="374"/>
                </a:lnTo>
                <a:lnTo>
                  <a:pt x="6" y="386"/>
                </a:lnTo>
                <a:lnTo>
                  <a:pt x="4" y="400"/>
                </a:lnTo>
                <a:lnTo>
                  <a:pt x="4" y="406"/>
                </a:lnTo>
                <a:lnTo>
                  <a:pt x="4" y="420"/>
                </a:lnTo>
                <a:lnTo>
                  <a:pt x="8" y="434"/>
                </a:lnTo>
                <a:lnTo>
                  <a:pt x="14" y="446"/>
                </a:lnTo>
                <a:lnTo>
                  <a:pt x="24" y="456"/>
                </a:lnTo>
                <a:lnTo>
                  <a:pt x="22" y="460"/>
                </a:lnTo>
                <a:lnTo>
                  <a:pt x="12" y="448"/>
                </a:lnTo>
                <a:lnTo>
                  <a:pt x="4" y="436"/>
                </a:lnTo>
                <a:lnTo>
                  <a:pt x="0" y="422"/>
                </a:lnTo>
                <a:lnTo>
                  <a:pt x="0" y="406"/>
                </a:lnTo>
                <a:close/>
              </a:path>
            </a:pathLst>
          </a:custGeom>
          <a:solidFill>
            <a:srgbClr val="D7D5D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1" name="Google Shape;201;p18"/>
          <p:cNvGrpSpPr/>
          <p:nvPr/>
        </p:nvGrpSpPr>
        <p:grpSpPr>
          <a:xfrm>
            <a:off x="4648200" y="1981200"/>
            <a:ext cx="2209800" cy="4691062"/>
            <a:chOff x="3892550" y="38100"/>
            <a:chExt cx="825500" cy="1752600"/>
          </a:xfrm>
        </p:grpSpPr>
        <p:sp>
          <p:nvSpPr>
            <p:cNvPr id="202" name="Google Shape;202;p18"/>
            <p:cNvSpPr/>
            <p:nvPr/>
          </p:nvSpPr>
          <p:spPr>
            <a:xfrm>
              <a:off x="4378325" y="1406525"/>
              <a:ext cx="82550" cy="107950"/>
            </a:xfrm>
            <a:custGeom>
              <a:avLst/>
              <a:gdLst/>
              <a:ahLst/>
              <a:cxnLst/>
              <a:rect l="l" t="t" r="r" b="b"/>
              <a:pathLst>
                <a:path w="52" h="68" extrusionOk="0">
                  <a:moveTo>
                    <a:pt x="52" y="68"/>
                  </a:moveTo>
                  <a:lnTo>
                    <a:pt x="40" y="68"/>
                  </a:lnTo>
                  <a:lnTo>
                    <a:pt x="28" y="68"/>
                  </a:lnTo>
                  <a:lnTo>
                    <a:pt x="14" y="68"/>
                  </a:lnTo>
                  <a:lnTo>
                    <a:pt x="0" y="68"/>
                  </a:lnTo>
                  <a:lnTo>
                    <a:pt x="0" y="52"/>
                  </a:lnTo>
                  <a:lnTo>
                    <a:pt x="0" y="34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18"/>
                  </a:lnTo>
                  <a:lnTo>
                    <a:pt x="52" y="34"/>
                  </a:lnTo>
                  <a:lnTo>
                    <a:pt x="52" y="52"/>
                  </a:lnTo>
                  <a:lnTo>
                    <a:pt x="52" y="68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8"/>
            <p:cNvSpPr/>
            <p:nvPr/>
          </p:nvSpPr>
          <p:spPr>
            <a:xfrm>
              <a:off x="4368800" y="1479550"/>
              <a:ext cx="111125" cy="12065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70" y="76"/>
                  </a:moveTo>
                  <a:lnTo>
                    <a:pt x="52" y="76"/>
                  </a:lnTo>
                  <a:lnTo>
                    <a:pt x="34" y="76"/>
                  </a:lnTo>
                  <a:lnTo>
                    <a:pt x="18" y="76"/>
                  </a:lnTo>
                  <a:lnTo>
                    <a:pt x="0" y="76"/>
                  </a:lnTo>
                  <a:lnTo>
                    <a:pt x="0" y="56"/>
                  </a:lnTo>
                  <a:lnTo>
                    <a:pt x="0" y="3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8" y="0"/>
                  </a:lnTo>
                  <a:lnTo>
                    <a:pt x="34" y="0"/>
                  </a:lnTo>
                  <a:lnTo>
                    <a:pt x="52" y="0"/>
                  </a:lnTo>
                  <a:lnTo>
                    <a:pt x="70" y="0"/>
                  </a:lnTo>
                  <a:lnTo>
                    <a:pt x="70" y="18"/>
                  </a:lnTo>
                  <a:lnTo>
                    <a:pt x="70" y="38"/>
                  </a:lnTo>
                  <a:lnTo>
                    <a:pt x="70" y="56"/>
                  </a:lnTo>
                  <a:lnTo>
                    <a:pt x="70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8"/>
            <p:cNvSpPr/>
            <p:nvPr/>
          </p:nvSpPr>
          <p:spPr>
            <a:xfrm>
              <a:off x="4283075" y="1597025"/>
              <a:ext cx="203200" cy="174625"/>
            </a:xfrm>
            <a:custGeom>
              <a:avLst/>
              <a:gdLst/>
              <a:ahLst/>
              <a:cxnLst/>
              <a:rect l="l" t="t" r="r" b="b"/>
              <a:pathLst>
                <a:path w="128" h="110" extrusionOk="0">
                  <a:moveTo>
                    <a:pt x="48" y="0"/>
                  </a:moveTo>
                  <a:lnTo>
                    <a:pt x="68" y="0"/>
                  </a:lnTo>
                  <a:lnTo>
                    <a:pt x="88" y="0"/>
                  </a:lnTo>
                  <a:lnTo>
                    <a:pt x="106" y="0"/>
                  </a:lnTo>
                  <a:lnTo>
                    <a:pt x="124" y="0"/>
                  </a:lnTo>
                  <a:lnTo>
                    <a:pt x="126" y="28"/>
                  </a:lnTo>
                  <a:lnTo>
                    <a:pt x="126" y="54"/>
                  </a:lnTo>
                  <a:lnTo>
                    <a:pt x="128" y="84"/>
                  </a:lnTo>
                  <a:lnTo>
                    <a:pt x="128" y="110"/>
                  </a:lnTo>
                  <a:lnTo>
                    <a:pt x="96" y="110"/>
                  </a:lnTo>
                  <a:lnTo>
                    <a:pt x="64" y="110"/>
                  </a:lnTo>
                  <a:lnTo>
                    <a:pt x="32" y="110"/>
                  </a:lnTo>
                  <a:lnTo>
                    <a:pt x="0" y="110"/>
                  </a:lnTo>
                  <a:lnTo>
                    <a:pt x="0" y="104"/>
                  </a:lnTo>
                  <a:lnTo>
                    <a:pt x="0" y="98"/>
                  </a:lnTo>
                  <a:lnTo>
                    <a:pt x="2" y="90"/>
                  </a:lnTo>
                  <a:lnTo>
                    <a:pt x="6" y="84"/>
                  </a:lnTo>
                  <a:lnTo>
                    <a:pt x="10" y="78"/>
                  </a:lnTo>
                  <a:lnTo>
                    <a:pt x="22" y="72"/>
                  </a:lnTo>
                  <a:lnTo>
                    <a:pt x="34" y="68"/>
                  </a:lnTo>
                  <a:lnTo>
                    <a:pt x="36" y="68"/>
                  </a:lnTo>
                  <a:lnTo>
                    <a:pt x="42" y="66"/>
                  </a:lnTo>
                  <a:lnTo>
                    <a:pt x="46" y="62"/>
                  </a:lnTo>
                  <a:lnTo>
                    <a:pt x="48" y="58"/>
                  </a:lnTo>
                  <a:lnTo>
                    <a:pt x="50" y="52"/>
                  </a:lnTo>
                  <a:lnTo>
                    <a:pt x="52" y="44"/>
                  </a:lnTo>
                  <a:lnTo>
                    <a:pt x="50" y="34"/>
                  </a:lnTo>
                  <a:lnTo>
                    <a:pt x="50" y="22"/>
                  </a:lnTo>
                  <a:lnTo>
                    <a:pt x="50" y="1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8"/>
            <p:cNvSpPr/>
            <p:nvPr/>
          </p:nvSpPr>
          <p:spPr>
            <a:xfrm>
              <a:off x="4365625" y="1612900"/>
              <a:ext cx="38100" cy="12700"/>
            </a:xfrm>
            <a:custGeom>
              <a:avLst/>
              <a:gdLst/>
              <a:ahLst/>
              <a:cxnLst/>
              <a:rect l="l" t="t" r="r" b="b"/>
              <a:pathLst>
                <a:path w="24" h="8" extrusionOk="0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6" y="8"/>
                  </a:lnTo>
                  <a:lnTo>
                    <a:pt x="12" y="8"/>
                  </a:lnTo>
                  <a:lnTo>
                    <a:pt x="18" y="8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A2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65625" y="1635125"/>
              <a:ext cx="38100" cy="15875"/>
            </a:xfrm>
            <a:custGeom>
              <a:avLst/>
              <a:gdLst/>
              <a:ahLst/>
              <a:cxnLst/>
              <a:rect l="l" t="t" r="r" b="b"/>
              <a:pathLst>
                <a:path w="24" h="10" extrusionOk="0">
                  <a:moveTo>
                    <a:pt x="0" y="2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18" y="10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2" y="2"/>
                  </a:lnTo>
                  <a:lnTo>
                    <a:pt x="6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8A2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8"/>
            <p:cNvSpPr/>
            <p:nvPr/>
          </p:nvSpPr>
          <p:spPr>
            <a:xfrm>
              <a:off x="4368800" y="1657350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24" h="12" extrusionOk="0">
                  <a:moveTo>
                    <a:pt x="0" y="8"/>
                  </a:moveTo>
                  <a:lnTo>
                    <a:pt x="6" y="10"/>
                  </a:lnTo>
                  <a:lnTo>
                    <a:pt x="12" y="10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4" y="2"/>
                  </a:lnTo>
                  <a:lnTo>
                    <a:pt x="6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B8A2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8"/>
            <p:cNvSpPr/>
            <p:nvPr/>
          </p:nvSpPr>
          <p:spPr>
            <a:xfrm>
              <a:off x="4368800" y="1679575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24" h="12" extrusionOk="0">
                  <a:moveTo>
                    <a:pt x="0" y="8"/>
                  </a:moveTo>
                  <a:lnTo>
                    <a:pt x="4" y="8"/>
                  </a:lnTo>
                  <a:lnTo>
                    <a:pt x="10" y="10"/>
                  </a:lnTo>
                  <a:lnTo>
                    <a:pt x="18" y="12"/>
                  </a:lnTo>
                  <a:lnTo>
                    <a:pt x="22" y="12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18" y="4"/>
                  </a:lnTo>
                  <a:lnTo>
                    <a:pt x="12" y="2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B8A2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8"/>
            <p:cNvSpPr/>
            <p:nvPr/>
          </p:nvSpPr>
          <p:spPr>
            <a:xfrm>
              <a:off x="4359275" y="1695450"/>
              <a:ext cx="41275" cy="28575"/>
            </a:xfrm>
            <a:custGeom>
              <a:avLst/>
              <a:gdLst/>
              <a:ahLst/>
              <a:cxnLst/>
              <a:rect l="l" t="t" r="r" b="b"/>
              <a:pathLst>
                <a:path w="26" h="18" extrusionOk="0">
                  <a:moveTo>
                    <a:pt x="0" y="6"/>
                  </a:moveTo>
                  <a:lnTo>
                    <a:pt x="6" y="8"/>
                  </a:lnTo>
                  <a:lnTo>
                    <a:pt x="10" y="12"/>
                  </a:lnTo>
                  <a:lnTo>
                    <a:pt x="16" y="14"/>
                  </a:lnTo>
                  <a:lnTo>
                    <a:pt x="22" y="18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6" y="10"/>
                  </a:lnTo>
                  <a:lnTo>
                    <a:pt x="20" y="8"/>
                  </a:lnTo>
                  <a:lnTo>
                    <a:pt x="14" y="6"/>
                  </a:lnTo>
                  <a:lnTo>
                    <a:pt x="8" y="4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8A2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8"/>
            <p:cNvSpPr/>
            <p:nvPr/>
          </p:nvSpPr>
          <p:spPr>
            <a:xfrm>
              <a:off x="4279900" y="1752600"/>
              <a:ext cx="209550" cy="38100"/>
            </a:xfrm>
            <a:custGeom>
              <a:avLst/>
              <a:gdLst/>
              <a:ahLst/>
              <a:cxnLst/>
              <a:rect l="l" t="t" r="r" b="b"/>
              <a:pathLst>
                <a:path w="132" h="24" extrusionOk="0">
                  <a:moveTo>
                    <a:pt x="0" y="22"/>
                  </a:moveTo>
                  <a:lnTo>
                    <a:pt x="32" y="22"/>
                  </a:lnTo>
                  <a:lnTo>
                    <a:pt x="66" y="22"/>
                  </a:lnTo>
                  <a:lnTo>
                    <a:pt x="100" y="24"/>
                  </a:lnTo>
                  <a:lnTo>
                    <a:pt x="132" y="24"/>
                  </a:lnTo>
                  <a:lnTo>
                    <a:pt x="132" y="20"/>
                  </a:lnTo>
                  <a:lnTo>
                    <a:pt x="132" y="14"/>
                  </a:lnTo>
                  <a:lnTo>
                    <a:pt x="132" y="8"/>
                  </a:lnTo>
                  <a:lnTo>
                    <a:pt x="132" y="4"/>
                  </a:lnTo>
                  <a:lnTo>
                    <a:pt x="100" y="4"/>
                  </a:lnTo>
                  <a:lnTo>
                    <a:pt x="66" y="2"/>
                  </a:lnTo>
                  <a:lnTo>
                    <a:pt x="34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90797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8"/>
            <p:cNvSpPr/>
            <p:nvPr/>
          </p:nvSpPr>
          <p:spPr>
            <a:xfrm>
              <a:off x="4143375" y="1406525"/>
              <a:ext cx="82550" cy="107950"/>
            </a:xfrm>
            <a:custGeom>
              <a:avLst/>
              <a:gdLst/>
              <a:ahLst/>
              <a:cxnLst/>
              <a:rect l="l" t="t" r="r" b="b"/>
              <a:pathLst>
                <a:path w="52" h="68" extrusionOk="0">
                  <a:moveTo>
                    <a:pt x="52" y="68"/>
                  </a:moveTo>
                  <a:lnTo>
                    <a:pt x="40" y="68"/>
                  </a:lnTo>
                  <a:lnTo>
                    <a:pt x="26" y="68"/>
                  </a:lnTo>
                  <a:lnTo>
                    <a:pt x="12" y="68"/>
                  </a:lnTo>
                  <a:lnTo>
                    <a:pt x="0" y="68"/>
                  </a:lnTo>
                  <a:lnTo>
                    <a:pt x="0" y="52"/>
                  </a:lnTo>
                  <a:lnTo>
                    <a:pt x="0" y="34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6" y="0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18"/>
                  </a:lnTo>
                  <a:lnTo>
                    <a:pt x="52" y="34"/>
                  </a:lnTo>
                  <a:lnTo>
                    <a:pt x="52" y="52"/>
                  </a:lnTo>
                  <a:lnTo>
                    <a:pt x="52" y="68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8"/>
            <p:cNvSpPr/>
            <p:nvPr/>
          </p:nvSpPr>
          <p:spPr>
            <a:xfrm>
              <a:off x="4476750" y="1069975"/>
              <a:ext cx="82550" cy="95250"/>
            </a:xfrm>
            <a:custGeom>
              <a:avLst/>
              <a:gdLst/>
              <a:ahLst/>
              <a:cxnLst/>
              <a:rect l="l" t="t" r="r" b="b"/>
              <a:pathLst>
                <a:path w="52" h="60" extrusionOk="0">
                  <a:moveTo>
                    <a:pt x="0" y="30"/>
                  </a:move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6" y="52"/>
                  </a:lnTo>
                  <a:lnTo>
                    <a:pt x="12" y="56"/>
                  </a:lnTo>
                  <a:lnTo>
                    <a:pt x="16" y="58"/>
                  </a:lnTo>
                  <a:lnTo>
                    <a:pt x="20" y="60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6" y="58"/>
                  </a:lnTo>
                  <a:lnTo>
                    <a:pt x="40" y="56"/>
                  </a:lnTo>
                  <a:lnTo>
                    <a:pt x="46" y="52"/>
                  </a:lnTo>
                  <a:lnTo>
                    <a:pt x="52" y="42"/>
                  </a:lnTo>
                  <a:lnTo>
                    <a:pt x="52" y="36"/>
                  </a:lnTo>
                  <a:lnTo>
                    <a:pt x="52" y="30"/>
                  </a:lnTo>
                  <a:lnTo>
                    <a:pt x="52" y="24"/>
                  </a:lnTo>
                  <a:lnTo>
                    <a:pt x="52" y="18"/>
                  </a:lnTo>
                  <a:lnTo>
                    <a:pt x="46" y="10"/>
                  </a:lnTo>
                  <a:lnTo>
                    <a:pt x="40" y="6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2" y="6"/>
                  </a:lnTo>
                  <a:lnTo>
                    <a:pt x="6" y="10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8"/>
            <p:cNvSpPr/>
            <p:nvPr/>
          </p:nvSpPr>
          <p:spPr>
            <a:xfrm>
              <a:off x="4483100" y="895350"/>
              <a:ext cx="234950" cy="219075"/>
            </a:xfrm>
            <a:custGeom>
              <a:avLst/>
              <a:gdLst/>
              <a:ahLst/>
              <a:cxnLst/>
              <a:rect l="l" t="t" r="r" b="b"/>
              <a:pathLst>
                <a:path w="148" h="138" extrusionOk="0">
                  <a:moveTo>
                    <a:pt x="90" y="0"/>
                  </a:moveTo>
                  <a:lnTo>
                    <a:pt x="90" y="0"/>
                  </a:lnTo>
                  <a:lnTo>
                    <a:pt x="100" y="6"/>
                  </a:lnTo>
                  <a:lnTo>
                    <a:pt x="112" y="14"/>
                  </a:lnTo>
                  <a:lnTo>
                    <a:pt x="124" y="22"/>
                  </a:lnTo>
                  <a:lnTo>
                    <a:pt x="134" y="36"/>
                  </a:lnTo>
                  <a:lnTo>
                    <a:pt x="140" y="42"/>
                  </a:lnTo>
                  <a:lnTo>
                    <a:pt x="144" y="50"/>
                  </a:lnTo>
                  <a:lnTo>
                    <a:pt x="146" y="58"/>
                  </a:lnTo>
                  <a:lnTo>
                    <a:pt x="148" y="66"/>
                  </a:lnTo>
                  <a:lnTo>
                    <a:pt x="146" y="74"/>
                  </a:lnTo>
                  <a:lnTo>
                    <a:pt x="144" y="84"/>
                  </a:lnTo>
                  <a:lnTo>
                    <a:pt x="138" y="92"/>
                  </a:lnTo>
                  <a:lnTo>
                    <a:pt x="130" y="100"/>
                  </a:lnTo>
                  <a:lnTo>
                    <a:pt x="118" y="110"/>
                  </a:lnTo>
                  <a:lnTo>
                    <a:pt x="102" y="120"/>
                  </a:lnTo>
                  <a:lnTo>
                    <a:pt x="82" y="128"/>
                  </a:lnTo>
                  <a:lnTo>
                    <a:pt x="52" y="136"/>
                  </a:lnTo>
                  <a:lnTo>
                    <a:pt x="36" y="138"/>
                  </a:lnTo>
                  <a:lnTo>
                    <a:pt x="18" y="138"/>
                  </a:lnTo>
                  <a:lnTo>
                    <a:pt x="14" y="132"/>
                  </a:lnTo>
                  <a:lnTo>
                    <a:pt x="10" y="126"/>
                  </a:lnTo>
                  <a:lnTo>
                    <a:pt x="6" y="120"/>
                  </a:lnTo>
                  <a:lnTo>
                    <a:pt x="0" y="112"/>
                  </a:lnTo>
                  <a:lnTo>
                    <a:pt x="16" y="106"/>
                  </a:lnTo>
                  <a:lnTo>
                    <a:pt x="48" y="94"/>
                  </a:lnTo>
                  <a:lnTo>
                    <a:pt x="62" y="88"/>
                  </a:lnTo>
                  <a:lnTo>
                    <a:pt x="70" y="78"/>
                  </a:lnTo>
                  <a:lnTo>
                    <a:pt x="74" y="74"/>
                  </a:lnTo>
                  <a:lnTo>
                    <a:pt x="74" y="72"/>
                  </a:lnTo>
                  <a:lnTo>
                    <a:pt x="72" y="68"/>
                  </a:lnTo>
                  <a:lnTo>
                    <a:pt x="68" y="66"/>
                  </a:lnTo>
                  <a:lnTo>
                    <a:pt x="66" y="60"/>
                  </a:lnTo>
                  <a:lnTo>
                    <a:pt x="64" y="56"/>
                  </a:lnTo>
                  <a:lnTo>
                    <a:pt x="62" y="52"/>
                  </a:lnTo>
                  <a:lnTo>
                    <a:pt x="60" y="48"/>
                  </a:lnTo>
                  <a:lnTo>
                    <a:pt x="66" y="36"/>
                  </a:lnTo>
                  <a:lnTo>
                    <a:pt x="74" y="22"/>
                  </a:lnTo>
                  <a:lnTo>
                    <a:pt x="82" y="12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8"/>
            <p:cNvSpPr/>
            <p:nvPr/>
          </p:nvSpPr>
          <p:spPr>
            <a:xfrm>
              <a:off x="4051300" y="1069975"/>
              <a:ext cx="82550" cy="95250"/>
            </a:xfrm>
            <a:custGeom>
              <a:avLst/>
              <a:gdLst/>
              <a:ahLst/>
              <a:cxnLst/>
              <a:rect l="l" t="t" r="r" b="b"/>
              <a:pathLst>
                <a:path w="52" h="60" extrusionOk="0">
                  <a:moveTo>
                    <a:pt x="52" y="30"/>
                  </a:moveTo>
                  <a:lnTo>
                    <a:pt x="52" y="30"/>
                  </a:lnTo>
                  <a:lnTo>
                    <a:pt x="52" y="36"/>
                  </a:lnTo>
                  <a:lnTo>
                    <a:pt x="50" y="42"/>
                  </a:lnTo>
                  <a:lnTo>
                    <a:pt x="46" y="52"/>
                  </a:lnTo>
                  <a:lnTo>
                    <a:pt x="40" y="56"/>
                  </a:lnTo>
                  <a:lnTo>
                    <a:pt x="36" y="58"/>
                  </a:lnTo>
                  <a:lnTo>
                    <a:pt x="32" y="60"/>
                  </a:lnTo>
                  <a:lnTo>
                    <a:pt x="26" y="60"/>
                  </a:lnTo>
                  <a:lnTo>
                    <a:pt x="20" y="60"/>
                  </a:lnTo>
                  <a:lnTo>
                    <a:pt x="16" y="58"/>
                  </a:lnTo>
                  <a:lnTo>
                    <a:pt x="12" y="56"/>
                  </a:lnTo>
                  <a:lnTo>
                    <a:pt x="6" y="52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6" y="10"/>
                  </a:lnTo>
                  <a:lnTo>
                    <a:pt x="12" y="6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6" y="2"/>
                  </a:lnTo>
                  <a:lnTo>
                    <a:pt x="40" y="6"/>
                  </a:lnTo>
                  <a:lnTo>
                    <a:pt x="46" y="10"/>
                  </a:lnTo>
                  <a:lnTo>
                    <a:pt x="50" y="18"/>
                  </a:lnTo>
                  <a:lnTo>
                    <a:pt x="52" y="24"/>
                  </a:lnTo>
                  <a:lnTo>
                    <a:pt x="52" y="3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8"/>
            <p:cNvSpPr/>
            <p:nvPr/>
          </p:nvSpPr>
          <p:spPr>
            <a:xfrm>
              <a:off x="3892550" y="895350"/>
              <a:ext cx="234950" cy="219075"/>
            </a:xfrm>
            <a:custGeom>
              <a:avLst/>
              <a:gdLst/>
              <a:ahLst/>
              <a:cxnLst/>
              <a:rect l="l" t="t" r="r" b="b"/>
              <a:pathLst>
                <a:path w="148" h="138" extrusionOk="0">
                  <a:moveTo>
                    <a:pt x="58" y="0"/>
                  </a:moveTo>
                  <a:lnTo>
                    <a:pt x="58" y="0"/>
                  </a:lnTo>
                  <a:lnTo>
                    <a:pt x="48" y="6"/>
                  </a:lnTo>
                  <a:lnTo>
                    <a:pt x="36" y="14"/>
                  </a:lnTo>
                  <a:lnTo>
                    <a:pt x="24" y="22"/>
                  </a:lnTo>
                  <a:lnTo>
                    <a:pt x="14" y="36"/>
                  </a:lnTo>
                  <a:lnTo>
                    <a:pt x="8" y="42"/>
                  </a:lnTo>
                  <a:lnTo>
                    <a:pt x="4" y="50"/>
                  </a:lnTo>
                  <a:lnTo>
                    <a:pt x="2" y="58"/>
                  </a:lnTo>
                  <a:lnTo>
                    <a:pt x="0" y="66"/>
                  </a:lnTo>
                  <a:lnTo>
                    <a:pt x="2" y="74"/>
                  </a:lnTo>
                  <a:lnTo>
                    <a:pt x="4" y="84"/>
                  </a:lnTo>
                  <a:lnTo>
                    <a:pt x="10" y="92"/>
                  </a:lnTo>
                  <a:lnTo>
                    <a:pt x="18" y="100"/>
                  </a:lnTo>
                  <a:lnTo>
                    <a:pt x="30" y="110"/>
                  </a:lnTo>
                  <a:lnTo>
                    <a:pt x="46" y="120"/>
                  </a:lnTo>
                  <a:lnTo>
                    <a:pt x="66" y="128"/>
                  </a:lnTo>
                  <a:lnTo>
                    <a:pt x="96" y="136"/>
                  </a:lnTo>
                  <a:lnTo>
                    <a:pt x="112" y="138"/>
                  </a:lnTo>
                  <a:lnTo>
                    <a:pt x="130" y="138"/>
                  </a:lnTo>
                  <a:lnTo>
                    <a:pt x="132" y="132"/>
                  </a:lnTo>
                  <a:lnTo>
                    <a:pt x="138" y="126"/>
                  </a:lnTo>
                  <a:lnTo>
                    <a:pt x="142" y="120"/>
                  </a:lnTo>
                  <a:lnTo>
                    <a:pt x="148" y="112"/>
                  </a:lnTo>
                  <a:lnTo>
                    <a:pt x="132" y="106"/>
                  </a:lnTo>
                  <a:lnTo>
                    <a:pt x="100" y="94"/>
                  </a:lnTo>
                  <a:lnTo>
                    <a:pt x="86" y="88"/>
                  </a:lnTo>
                  <a:lnTo>
                    <a:pt x="78" y="78"/>
                  </a:lnTo>
                  <a:lnTo>
                    <a:pt x="74" y="74"/>
                  </a:lnTo>
                  <a:lnTo>
                    <a:pt x="74" y="72"/>
                  </a:lnTo>
                  <a:lnTo>
                    <a:pt x="76" y="68"/>
                  </a:lnTo>
                  <a:lnTo>
                    <a:pt x="80" y="66"/>
                  </a:lnTo>
                  <a:lnTo>
                    <a:pt x="82" y="60"/>
                  </a:lnTo>
                  <a:lnTo>
                    <a:pt x="84" y="56"/>
                  </a:lnTo>
                  <a:lnTo>
                    <a:pt x="86" y="52"/>
                  </a:lnTo>
                  <a:lnTo>
                    <a:pt x="88" y="48"/>
                  </a:lnTo>
                  <a:lnTo>
                    <a:pt x="82" y="36"/>
                  </a:lnTo>
                  <a:lnTo>
                    <a:pt x="74" y="22"/>
                  </a:lnTo>
                  <a:lnTo>
                    <a:pt x="66" y="12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8"/>
            <p:cNvSpPr/>
            <p:nvPr/>
          </p:nvSpPr>
          <p:spPr>
            <a:xfrm>
              <a:off x="4111625" y="1139825"/>
              <a:ext cx="387350" cy="288925"/>
            </a:xfrm>
            <a:custGeom>
              <a:avLst/>
              <a:gdLst/>
              <a:ahLst/>
              <a:cxnLst/>
              <a:rect l="l" t="t" r="r" b="b"/>
              <a:pathLst>
                <a:path w="244" h="182" extrusionOk="0">
                  <a:moveTo>
                    <a:pt x="0" y="0"/>
                  </a:moveTo>
                  <a:lnTo>
                    <a:pt x="0" y="46"/>
                  </a:lnTo>
                  <a:lnTo>
                    <a:pt x="0" y="90"/>
                  </a:lnTo>
                  <a:lnTo>
                    <a:pt x="0" y="138"/>
                  </a:lnTo>
                  <a:lnTo>
                    <a:pt x="0" y="182"/>
                  </a:lnTo>
                  <a:lnTo>
                    <a:pt x="26" y="182"/>
                  </a:lnTo>
                  <a:lnTo>
                    <a:pt x="50" y="182"/>
                  </a:lnTo>
                  <a:lnTo>
                    <a:pt x="76" y="182"/>
                  </a:lnTo>
                  <a:lnTo>
                    <a:pt x="100" y="182"/>
                  </a:lnTo>
                  <a:lnTo>
                    <a:pt x="100" y="174"/>
                  </a:lnTo>
                  <a:lnTo>
                    <a:pt x="100" y="168"/>
                  </a:lnTo>
                  <a:lnTo>
                    <a:pt x="100" y="160"/>
                  </a:lnTo>
                  <a:lnTo>
                    <a:pt x="100" y="154"/>
                  </a:lnTo>
                  <a:lnTo>
                    <a:pt x="102" y="144"/>
                  </a:lnTo>
                  <a:lnTo>
                    <a:pt x="108" y="138"/>
                  </a:lnTo>
                  <a:lnTo>
                    <a:pt x="114" y="132"/>
                  </a:lnTo>
                  <a:lnTo>
                    <a:pt x="124" y="130"/>
                  </a:lnTo>
                  <a:lnTo>
                    <a:pt x="132" y="132"/>
                  </a:lnTo>
                  <a:lnTo>
                    <a:pt x="140" y="138"/>
                  </a:lnTo>
                  <a:lnTo>
                    <a:pt x="146" y="144"/>
                  </a:lnTo>
                  <a:lnTo>
                    <a:pt x="148" y="154"/>
                  </a:lnTo>
                  <a:lnTo>
                    <a:pt x="148" y="160"/>
                  </a:lnTo>
                  <a:lnTo>
                    <a:pt x="148" y="168"/>
                  </a:lnTo>
                  <a:lnTo>
                    <a:pt x="148" y="174"/>
                  </a:lnTo>
                  <a:lnTo>
                    <a:pt x="148" y="182"/>
                  </a:lnTo>
                  <a:lnTo>
                    <a:pt x="170" y="182"/>
                  </a:lnTo>
                  <a:lnTo>
                    <a:pt x="196" y="182"/>
                  </a:lnTo>
                  <a:lnTo>
                    <a:pt x="218" y="182"/>
                  </a:lnTo>
                  <a:lnTo>
                    <a:pt x="244" y="182"/>
                  </a:lnTo>
                  <a:lnTo>
                    <a:pt x="244" y="138"/>
                  </a:lnTo>
                  <a:lnTo>
                    <a:pt x="244" y="90"/>
                  </a:lnTo>
                  <a:lnTo>
                    <a:pt x="244" y="46"/>
                  </a:lnTo>
                  <a:lnTo>
                    <a:pt x="244" y="0"/>
                  </a:lnTo>
                  <a:lnTo>
                    <a:pt x="182" y="0"/>
                  </a:lnTo>
                  <a:lnTo>
                    <a:pt x="122" y="0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A73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8"/>
            <p:cNvSpPr/>
            <p:nvPr/>
          </p:nvSpPr>
          <p:spPr>
            <a:xfrm>
              <a:off x="3943350" y="806450"/>
              <a:ext cx="723900" cy="333375"/>
            </a:xfrm>
            <a:custGeom>
              <a:avLst/>
              <a:gdLst/>
              <a:ahLst/>
              <a:cxnLst/>
              <a:rect l="l" t="t" r="r" b="b"/>
              <a:pathLst>
                <a:path w="456" h="210" extrusionOk="0">
                  <a:moveTo>
                    <a:pt x="456" y="62"/>
                  </a:moveTo>
                  <a:lnTo>
                    <a:pt x="456" y="62"/>
                  </a:lnTo>
                  <a:lnTo>
                    <a:pt x="442" y="56"/>
                  </a:lnTo>
                  <a:lnTo>
                    <a:pt x="426" y="46"/>
                  </a:lnTo>
                  <a:lnTo>
                    <a:pt x="404" y="38"/>
                  </a:lnTo>
                  <a:lnTo>
                    <a:pt x="376" y="26"/>
                  </a:lnTo>
                  <a:lnTo>
                    <a:pt x="342" y="16"/>
                  </a:lnTo>
                  <a:lnTo>
                    <a:pt x="304" y="8"/>
                  </a:lnTo>
                  <a:lnTo>
                    <a:pt x="260" y="2"/>
                  </a:lnTo>
                  <a:lnTo>
                    <a:pt x="248" y="2"/>
                  </a:lnTo>
                  <a:lnTo>
                    <a:pt x="238" y="0"/>
                  </a:lnTo>
                  <a:lnTo>
                    <a:pt x="232" y="0"/>
                  </a:lnTo>
                  <a:lnTo>
                    <a:pt x="230" y="0"/>
                  </a:lnTo>
                  <a:lnTo>
                    <a:pt x="228" y="0"/>
                  </a:lnTo>
                  <a:lnTo>
                    <a:pt x="226" y="0"/>
                  </a:lnTo>
                  <a:lnTo>
                    <a:pt x="224" y="0"/>
                  </a:lnTo>
                  <a:lnTo>
                    <a:pt x="218" y="0"/>
                  </a:lnTo>
                  <a:lnTo>
                    <a:pt x="208" y="2"/>
                  </a:lnTo>
                  <a:lnTo>
                    <a:pt x="196" y="2"/>
                  </a:lnTo>
                  <a:lnTo>
                    <a:pt x="152" y="8"/>
                  </a:lnTo>
                  <a:lnTo>
                    <a:pt x="114" y="16"/>
                  </a:lnTo>
                  <a:lnTo>
                    <a:pt x="80" y="26"/>
                  </a:lnTo>
                  <a:lnTo>
                    <a:pt x="52" y="38"/>
                  </a:lnTo>
                  <a:lnTo>
                    <a:pt x="30" y="46"/>
                  </a:lnTo>
                  <a:lnTo>
                    <a:pt x="14" y="56"/>
                  </a:lnTo>
                  <a:lnTo>
                    <a:pt x="0" y="62"/>
                  </a:lnTo>
                  <a:lnTo>
                    <a:pt x="14" y="80"/>
                  </a:lnTo>
                  <a:lnTo>
                    <a:pt x="28" y="96"/>
                  </a:lnTo>
                  <a:lnTo>
                    <a:pt x="42" y="114"/>
                  </a:lnTo>
                  <a:lnTo>
                    <a:pt x="54" y="130"/>
                  </a:lnTo>
                  <a:lnTo>
                    <a:pt x="60" y="128"/>
                  </a:lnTo>
                  <a:lnTo>
                    <a:pt x="70" y="124"/>
                  </a:lnTo>
                  <a:lnTo>
                    <a:pt x="86" y="118"/>
                  </a:lnTo>
                  <a:lnTo>
                    <a:pt x="96" y="116"/>
                  </a:lnTo>
                  <a:lnTo>
                    <a:pt x="106" y="116"/>
                  </a:lnTo>
                  <a:lnTo>
                    <a:pt x="106" y="140"/>
                  </a:lnTo>
                  <a:lnTo>
                    <a:pt x="106" y="162"/>
                  </a:lnTo>
                  <a:lnTo>
                    <a:pt x="106" y="186"/>
                  </a:lnTo>
                  <a:lnTo>
                    <a:pt x="106" y="210"/>
                  </a:lnTo>
                  <a:lnTo>
                    <a:pt x="168" y="210"/>
                  </a:lnTo>
                  <a:lnTo>
                    <a:pt x="228" y="210"/>
                  </a:lnTo>
                  <a:lnTo>
                    <a:pt x="288" y="210"/>
                  </a:lnTo>
                  <a:lnTo>
                    <a:pt x="350" y="210"/>
                  </a:lnTo>
                  <a:lnTo>
                    <a:pt x="350" y="186"/>
                  </a:lnTo>
                  <a:lnTo>
                    <a:pt x="350" y="162"/>
                  </a:lnTo>
                  <a:lnTo>
                    <a:pt x="350" y="140"/>
                  </a:lnTo>
                  <a:lnTo>
                    <a:pt x="350" y="116"/>
                  </a:lnTo>
                  <a:lnTo>
                    <a:pt x="360" y="116"/>
                  </a:lnTo>
                  <a:lnTo>
                    <a:pt x="370" y="118"/>
                  </a:lnTo>
                  <a:lnTo>
                    <a:pt x="386" y="124"/>
                  </a:lnTo>
                  <a:lnTo>
                    <a:pt x="398" y="128"/>
                  </a:lnTo>
                  <a:lnTo>
                    <a:pt x="402" y="130"/>
                  </a:lnTo>
                  <a:lnTo>
                    <a:pt x="414" y="114"/>
                  </a:lnTo>
                  <a:lnTo>
                    <a:pt x="428" y="96"/>
                  </a:lnTo>
                  <a:lnTo>
                    <a:pt x="442" y="80"/>
                  </a:lnTo>
                  <a:lnTo>
                    <a:pt x="456" y="62"/>
                  </a:lnTo>
                  <a:close/>
                </a:path>
              </a:pathLst>
            </a:custGeom>
            <a:solidFill>
              <a:srgbClr val="C0C53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8"/>
            <p:cNvSpPr/>
            <p:nvPr/>
          </p:nvSpPr>
          <p:spPr>
            <a:xfrm>
              <a:off x="4171950" y="768350"/>
              <a:ext cx="279400" cy="127000"/>
            </a:xfrm>
            <a:custGeom>
              <a:avLst/>
              <a:gdLst/>
              <a:ahLst/>
              <a:cxnLst/>
              <a:rect l="l" t="t" r="r" b="b"/>
              <a:pathLst>
                <a:path w="176" h="80" extrusionOk="0">
                  <a:moveTo>
                    <a:pt x="176" y="38"/>
                  </a:moveTo>
                  <a:lnTo>
                    <a:pt x="176" y="38"/>
                  </a:lnTo>
                  <a:lnTo>
                    <a:pt x="174" y="48"/>
                  </a:lnTo>
                  <a:lnTo>
                    <a:pt x="168" y="54"/>
                  </a:lnTo>
                  <a:lnTo>
                    <a:pt x="160" y="62"/>
                  </a:lnTo>
                  <a:lnTo>
                    <a:pt x="148" y="66"/>
                  </a:lnTo>
                  <a:lnTo>
                    <a:pt x="134" y="72"/>
                  </a:lnTo>
                  <a:lnTo>
                    <a:pt x="118" y="76"/>
                  </a:lnTo>
                  <a:lnTo>
                    <a:pt x="102" y="80"/>
                  </a:lnTo>
                  <a:lnTo>
                    <a:pt x="84" y="80"/>
                  </a:lnTo>
                  <a:lnTo>
                    <a:pt x="66" y="80"/>
                  </a:lnTo>
                  <a:lnTo>
                    <a:pt x="52" y="76"/>
                  </a:lnTo>
                  <a:lnTo>
                    <a:pt x="38" y="72"/>
                  </a:lnTo>
                  <a:lnTo>
                    <a:pt x="24" y="66"/>
                  </a:lnTo>
                  <a:lnTo>
                    <a:pt x="14" y="62"/>
                  </a:lnTo>
                  <a:lnTo>
                    <a:pt x="8" y="54"/>
                  </a:lnTo>
                  <a:lnTo>
                    <a:pt x="2" y="48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8" y="24"/>
                  </a:lnTo>
                  <a:lnTo>
                    <a:pt x="16" y="18"/>
                  </a:lnTo>
                  <a:lnTo>
                    <a:pt x="26" y="14"/>
                  </a:lnTo>
                  <a:lnTo>
                    <a:pt x="40" y="8"/>
                  </a:lnTo>
                  <a:lnTo>
                    <a:pt x="54" y="4"/>
                  </a:lnTo>
                  <a:lnTo>
                    <a:pt x="70" y="2"/>
                  </a:lnTo>
                  <a:lnTo>
                    <a:pt x="88" y="0"/>
                  </a:lnTo>
                  <a:lnTo>
                    <a:pt x="106" y="2"/>
                  </a:lnTo>
                  <a:lnTo>
                    <a:pt x="122" y="4"/>
                  </a:lnTo>
                  <a:lnTo>
                    <a:pt x="136" y="8"/>
                  </a:lnTo>
                  <a:lnTo>
                    <a:pt x="148" y="14"/>
                  </a:lnTo>
                  <a:lnTo>
                    <a:pt x="160" y="18"/>
                  </a:lnTo>
                  <a:lnTo>
                    <a:pt x="168" y="24"/>
                  </a:lnTo>
                  <a:lnTo>
                    <a:pt x="174" y="32"/>
                  </a:lnTo>
                  <a:lnTo>
                    <a:pt x="176" y="38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8"/>
            <p:cNvSpPr/>
            <p:nvPr/>
          </p:nvSpPr>
          <p:spPr>
            <a:xfrm>
              <a:off x="4127500" y="1143000"/>
              <a:ext cx="6350" cy="282575"/>
            </a:xfrm>
            <a:custGeom>
              <a:avLst/>
              <a:gdLst/>
              <a:ahLst/>
              <a:cxnLst/>
              <a:rect l="l" t="t" r="r" b="b"/>
              <a:pathLst>
                <a:path w="4" h="178" extrusionOk="0">
                  <a:moveTo>
                    <a:pt x="0" y="0"/>
                  </a:moveTo>
                  <a:lnTo>
                    <a:pt x="0" y="46"/>
                  </a:lnTo>
                  <a:lnTo>
                    <a:pt x="0" y="90"/>
                  </a:lnTo>
                  <a:lnTo>
                    <a:pt x="0" y="134"/>
                  </a:lnTo>
                  <a:lnTo>
                    <a:pt x="0" y="178"/>
                  </a:lnTo>
                  <a:lnTo>
                    <a:pt x="2" y="178"/>
                  </a:lnTo>
                  <a:lnTo>
                    <a:pt x="4" y="178"/>
                  </a:lnTo>
                  <a:lnTo>
                    <a:pt x="4" y="134"/>
                  </a:lnTo>
                  <a:lnTo>
                    <a:pt x="4" y="90"/>
                  </a:lnTo>
                  <a:lnTo>
                    <a:pt x="4" y="46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8"/>
            <p:cNvSpPr/>
            <p:nvPr/>
          </p:nvSpPr>
          <p:spPr>
            <a:xfrm>
              <a:off x="4149725" y="1143000"/>
              <a:ext cx="6350" cy="282575"/>
            </a:xfrm>
            <a:custGeom>
              <a:avLst/>
              <a:gdLst/>
              <a:ahLst/>
              <a:cxnLst/>
              <a:rect l="l" t="t" r="r" b="b"/>
              <a:pathLst>
                <a:path w="4" h="178" extrusionOk="0">
                  <a:moveTo>
                    <a:pt x="0" y="0"/>
                  </a:moveTo>
                  <a:lnTo>
                    <a:pt x="0" y="46"/>
                  </a:lnTo>
                  <a:lnTo>
                    <a:pt x="0" y="90"/>
                  </a:lnTo>
                  <a:lnTo>
                    <a:pt x="0" y="134"/>
                  </a:lnTo>
                  <a:lnTo>
                    <a:pt x="0" y="178"/>
                  </a:lnTo>
                  <a:lnTo>
                    <a:pt x="2" y="178"/>
                  </a:lnTo>
                  <a:lnTo>
                    <a:pt x="4" y="178"/>
                  </a:lnTo>
                  <a:lnTo>
                    <a:pt x="4" y="134"/>
                  </a:lnTo>
                  <a:lnTo>
                    <a:pt x="4" y="90"/>
                  </a:lnTo>
                  <a:lnTo>
                    <a:pt x="4" y="46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8"/>
            <p:cNvSpPr/>
            <p:nvPr/>
          </p:nvSpPr>
          <p:spPr>
            <a:xfrm>
              <a:off x="4479925" y="1143000"/>
              <a:ext cx="6350" cy="282575"/>
            </a:xfrm>
            <a:custGeom>
              <a:avLst/>
              <a:gdLst/>
              <a:ahLst/>
              <a:cxnLst/>
              <a:rect l="l" t="t" r="r" b="b"/>
              <a:pathLst>
                <a:path w="4" h="178" extrusionOk="0">
                  <a:moveTo>
                    <a:pt x="0" y="0"/>
                  </a:moveTo>
                  <a:lnTo>
                    <a:pt x="0" y="46"/>
                  </a:lnTo>
                  <a:lnTo>
                    <a:pt x="0" y="90"/>
                  </a:lnTo>
                  <a:lnTo>
                    <a:pt x="0" y="134"/>
                  </a:lnTo>
                  <a:lnTo>
                    <a:pt x="0" y="178"/>
                  </a:lnTo>
                  <a:lnTo>
                    <a:pt x="2" y="178"/>
                  </a:lnTo>
                  <a:lnTo>
                    <a:pt x="4" y="178"/>
                  </a:lnTo>
                  <a:lnTo>
                    <a:pt x="4" y="134"/>
                  </a:lnTo>
                  <a:lnTo>
                    <a:pt x="4" y="90"/>
                  </a:lnTo>
                  <a:lnTo>
                    <a:pt x="4" y="46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8"/>
            <p:cNvSpPr/>
            <p:nvPr/>
          </p:nvSpPr>
          <p:spPr>
            <a:xfrm>
              <a:off x="4454525" y="1143000"/>
              <a:ext cx="9525" cy="282575"/>
            </a:xfrm>
            <a:custGeom>
              <a:avLst/>
              <a:gdLst/>
              <a:ahLst/>
              <a:cxnLst/>
              <a:rect l="l" t="t" r="r" b="b"/>
              <a:pathLst>
                <a:path w="6" h="178" extrusionOk="0">
                  <a:moveTo>
                    <a:pt x="0" y="0"/>
                  </a:moveTo>
                  <a:lnTo>
                    <a:pt x="0" y="46"/>
                  </a:lnTo>
                  <a:lnTo>
                    <a:pt x="0" y="90"/>
                  </a:lnTo>
                  <a:lnTo>
                    <a:pt x="0" y="134"/>
                  </a:lnTo>
                  <a:lnTo>
                    <a:pt x="0" y="178"/>
                  </a:lnTo>
                  <a:lnTo>
                    <a:pt x="2" y="178"/>
                  </a:lnTo>
                  <a:lnTo>
                    <a:pt x="4" y="178"/>
                  </a:lnTo>
                  <a:lnTo>
                    <a:pt x="6" y="178"/>
                  </a:lnTo>
                  <a:lnTo>
                    <a:pt x="6" y="134"/>
                  </a:lnTo>
                  <a:lnTo>
                    <a:pt x="6" y="90"/>
                  </a:lnTo>
                  <a:lnTo>
                    <a:pt x="6" y="46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8"/>
            <p:cNvSpPr/>
            <p:nvPr/>
          </p:nvSpPr>
          <p:spPr>
            <a:xfrm>
              <a:off x="4114800" y="1123950"/>
              <a:ext cx="384175" cy="22225"/>
            </a:xfrm>
            <a:custGeom>
              <a:avLst/>
              <a:gdLst/>
              <a:ahLst/>
              <a:cxnLst/>
              <a:rect l="l" t="t" r="r" b="b"/>
              <a:pathLst>
                <a:path w="242" h="14" extrusionOk="0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60" y="14"/>
                  </a:lnTo>
                  <a:lnTo>
                    <a:pt x="120" y="14"/>
                  </a:lnTo>
                  <a:lnTo>
                    <a:pt x="180" y="14"/>
                  </a:lnTo>
                  <a:lnTo>
                    <a:pt x="242" y="14"/>
                  </a:lnTo>
                  <a:lnTo>
                    <a:pt x="242" y="12"/>
                  </a:lnTo>
                  <a:lnTo>
                    <a:pt x="242" y="8"/>
                  </a:lnTo>
                  <a:lnTo>
                    <a:pt x="242" y="4"/>
                  </a:lnTo>
                  <a:lnTo>
                    <a:pt x="242" y="0"/>
                  </a:lnTo>
                  <a:lnTo>
                    <a:pt x="180" y="0"/>
                  </a:lnTo>
                  <a:lnTo>
                    <a:pt x="120" y="0"/>
                  </a:lnTo>
                  <a:lnTo>
                    <a:pt x="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8"/>
            <p:cNvSpPr/>
            <p:nvPr/>
          </p:nvSpPr>
          <p:spPr>
            <a:xfrm>
              <a:off x="4130675" y="1479550"/>
              <a:ext cx="107950" cy="120650"/>
            </a:xfrm>
            <a:custGeom>
              <a:avLst/>
              <a:gdLst/>
              <a:ahLst/>
              <a:cxnLst/>
              <a:rect l="l" t="t" r="r" b="b"/>
              <a:pathLst>
                <a:path w="68" h="76" extrusionOk="0">
                  <a:moveTo>
                    <a:pt x="68" y="76"/>
                  </a:moveTo>
                  <a:lnTo>
                    <a:pt x="52" y="76"/>
                  </a:lnTo>
                  <a:lnTo>
                    <a:pt x="34" y="76"/>
                  </a:lnTo>
                  <a:lnTo>
                    <a:pt x="18" y="76"/>
                  </a:lnTo>
                  <a:lnTo>
                    <a:pt x="0" y="76"/>
                  </a:lnTo>
                  <a:lnTo>
                    <a:pt x="0" y="56"/>
                  </a:lnTo>
                  <a:lnTo>
                    <a:pt x="0" y="3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8" y="0"/>
                  </a:lnTo>
                  <a:lnTo>
                    <a:pt x="34" y="0"/>
                  </a:lnTo>
                  <a:lnTo>
                    <a:pt x="52" y="0"/>
                  </a:lnTo>
                  <a:lnTo>
                    <a:pt x="68" y="0"/>
                  </a:lnTo>
                  <a:lnTo>
                    <a:pt x="68" y="18"/>
                  </a:lnTo>
                  <a:lnTo>
                    <a:pt x="68" y="38"/>
                  </a:lnTo>
                  <a:lnTo>
                    <a:pt x="68" y="56"/>
                  </a:lnTo>
                  <a:lnTo>
                    <a:pt x="68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8"/>
            <p:cNvSpPr/>
            <p:nvPr/>
          </p:nvSpPr>
          <p:spPr>
            <a:xfrm>
              <a:off x="4146550" y="825500"/>
              <a:ext cx="323850" cy="104775"/>
            </a:xfrm>
            <a:custGeom>
              <a:avLst/>
              <a:gdLst/>
              <a:ahLst/>
              <a:cxnLst/>
              <a:rect l="l" t="t" r="r" b="b"/>
              <a:pathLst>
                <a:path w="204" h="66" extrusionOk="0">
                  <a:moveTo>
                    <a:pt x="14" y="0"/>
                  </a:moveTo>
                  <a:lnTo>
                    <a:pt x="14" y="0"/>
                  </a:lnTo>
                  <a:lnTo>
                    <a:pt x="16" y="8"/>
                  </a:lnTo>
                  <a:lnTo>
                    <a:pt x="22" y="14"/>
                  </a:lnTo>
                  <a:lnTo>
                    <a:pt x="28" y="22"/>
                  </a:lnTo>
                  <a:lnTo>
                    <a:pt x="40" y="30"/>
                  </a:lnTo>
                  <a:lnTo>
                    <a:pt x="54" y="36"/>
                  </a:lnTo>
                  <a:lnTo>
                    <a:pt x="74" y="40"/>
                  </a:lnTo>
                  <a:lnTo>
                    <a:pt x="96" y="42"/>
                  </a:lnTo>
                  <a:lnTo>
                    <a:pt x="108" y="42"/>
                  </a:lnTo>
                  <a:lnTo>
                    <a:pt x="124" y="40"/>
                  </a:lnTo>
                  <a:lnTo>
                    <a:pt x="140" y="38"/>
                  </a:lnTo>
                  <a:lnTo>
                    <a:pt x="156" y="32"/>
                  </a:lnTo>
                  <a:lnTo>
                    <a:pt x="172" y="26"/>
                  </a:lnTo>
                  <a:lnTo>
                    <a:pt x="176" y="20"/>
                  </a:lnTo>
                  <a:lnTo>
                    <a:pt x="182" y="14"/>
                  </a:lnTo>
                  <a:lnTo>
                    <a:pt x="188" y="10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8" y="4"/>
                  </a:lnTo>
                  <a:lnTo>
                    <a:pt x="204" y="6"/>
                  </a:lnTo>
                  <a:lnTo>
                    <a:pt x="200" y="16"/>
                  </a:lnTo>
                  <a:lnTo>
                    <a:pt x="194" y="28"/>
                  </a:lnTo>
                  <a:lnTo>
                    <a:pt x="186" y="40"/>
                  </a:lnTo>
                  <a:lnTo>
                    <a:pt x="178" y="46"/>
                  </a:lnTo>
                  <a:lnTo>
                    <a:pt x="172" y="50"/>
                  </a:lnTo>
                  <a:lnTo>
                    <a:pt x="162" y="56"/>
                  </a:lnTo>
                  <a:lnTo>
                    <a:pt x="152" y="60"/>
                  </a:lnTo>
                  <a:lnTo>
                    <a:pt x="140" y="64"/>
                  </a:lnTo>
                  <a:lnTo>
                    <a:pt x="126" y="64"/>
                  </a:lnTo>
                  <a:lnTo>
                    <a:pt x="108" y="66"/>
                  </a:lnTo>
                  <a:lnTo>
                    <a:pt x="92" y="66"/>
                  </a:lnTo>
                  <a:lnTo>
                    <a:pt x="76" y="64"/>
                  </a:lnTo>
                  <a:lnTo>
                    <a:pt x="64" y="62"/>
                  </a:lnTo>
                  <a:lnTo>
                    <a:pt x="48" y="56"/>
                  </a:lnTo>
                  <a:lnTo>
                    <a:pt x="32" y="48"/>
                  </a:lnTo>
                  <a:lnTo>
                    <a:pt x="18" y="36"/>
                  </a:lnTo>
                  <a:lnTo>
                    <a:pt x="10" y="30"/>
                  </a:lnTo>
                  <a:lnTo>
                    <a:pt x="6" y="22"/>
                  </a:lnTo>
                  <a:lnTo>
                    <a:pt x="2" y="14"/>
                  </a:lnTo>
                  <a:lnTo>
                    <a:pt x="0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8"/>
            <p:cNvSpPr/>
            <p:nvPr/>
          </p:nvSpPr>
          <p:spPr>
            <a:xfrm>
              <a:off x="4102100" y="517525"/>
              <a:ext cx="403225" cy="384175"/>
            </a:xfrm>
            <a:custGeom>
              <a:avLst/>
              <a:gdLst/>
              <a:ahLst/>
              <a:cxnLst/>
              <a:rect l="l" t="t" r="r" b="b"/>
              <a:pathLst>
                <a:path w="254" h="242" extrusionOk="0">
                  <a:moveTo>
                    <a:pt x="254" y="120"/>
                  </a:moveTo>
                  <a:lnTo>
                    <a:pt x="254" y="120"/>
                  </a:lnTo>
                  <a:lnTo>
                    <a:pt x="254" y="132"/>
                  </a:lnTo>
                  <a:lnTo>
                    <a:pt x="254" y="144"/>
                  </a:lnTo>
                  <a:lnTo>
                    <a:pt x="250" y="156"/>
                  </a:lnTo>
                  <a:lnTo>
                    <a:pt x="246" y="168"/>
                  </a:lnTo>
                  <a:lnTo>
                    <a:pt x="240" y="176"/>
                  </a:lnTo>
                  <a:lnTo>
                    <a:pt x="234" y="188"/>
                  </a:lnTo>
                  <a:lnTo>
                    <a:pt x="226" y="196"/>
                  </a:lnTo>
                  <a:lnTo>
                    <a:pt x="218" y="206"/>
                  </a:lnTo>
                  <a:lnTo>
                    <a:pt x="208" y="212"/>
                  </a:lnTo>
                  <a:lnTo>
                    <a:pt x="200" y="220"/>
                  </a:lnTo>
                  <a:lnTo>
                    <a:pt x="188" y="224"/>
                  </a:lnTo>
                  <a:lnTo>
                    <a:pt x="178" y="230"/>
                  </a:lnTo>
                  <a:lnTo>
                    <a:pt x="166" y="236"/>
                  </a:lnTo>
                  <a:lnTo>
                    <a:pt x="154" y="238"/>
                  </a:lnTo>
                  <a:lnTo>
                    <a:pt x="140" y="240"/>
                  </a:lnTo>
                  <a:lnTo>
                    <a:pt x="128" y="242"/>
                  </a:lnTo>
                  <a:lnTo>
                    <a:pt x="116" y="240"/>
                  </a:lnTo>
                  <a:lnTo>
                    <a:pt x="102" y="238"/>
                  </a:lnTo>
                  <a:lnTo>
                    <a:pt x="90" y="236"/>
                  </a:lnTo>
                  <a:lnTo>
                    <a:pt x="78" y="230"/>
                  </a:lnTo>
                  <a:lnTo>
                    <a:pt x="68" y="224"/>
                  </a:lnTo>
                  <a:lnTo>
                    <a:pt x="56" y="220"/>
                  </a:lnTo>
                  <a:lnTo>
                    <a:pt x="46" y="212"/>
                  </a:lnTo>
                  <a:lnTo>
                    <a:pt x="36" y="206"/>
                  </a:lnTo>
                  <a:lnTo>
                    <a:pt x="30" y="196"/>
                  </a:lnTo>
                  <a:lnTo>
                    <a:pt x="22" y="188"/>
                  </a:lnTo>
                  <a:lnTo>
                    <a:pt x="16" y="176"/>
                  </a:lnTo>
                  <a:lnTo>
                    <a:pt x="10" y="168"/>
                  </a:lnTo>
                  <a:lnTo>
                    <a:pt x="6" y="156"/>
                  </a:lnTo>
                  <a:lnTo>
                    <a:pt x="2" y="144"/>
                  </a:lnTo>
                  <a:lnTo>
                    <a:pt x="0" y="132"/>
                  </a:lnTo>
                  <a:lnTo>
                    <a:pt x="0" y="120"/>
                  </a:lnTo>
                  <a:lnTo>
                    <a:pt x="0" y="106"/>
                  </a:lnTo>
                  <a:lnTo>
                    <a:pt x="2" y="96"/>
                  </a:lnTo>
                  <a:lnTo>
                    <a:pt x="6" y="84"/>
                  </a:lnTo>
                  <a:lnTo>
                    <a:pt x="10" y="72"/>
                  </a:lnTo>
                  <a:lnTo>
                    <a:pt x="16" y="62"/>
                  </a:lnTo>
                  <a:lnTo>
                    <a:pt x="22" y="54"/>
                  </a:lnTo>
                  <a:lnTo>
                    <a:pt x="30" y="44"/>
                  </a:lnTo>
                  <a:lnTo>
                    <a:pt x="36" y="36"/>
                  </a:lnTo>
                  <a:lnTo>
                    <a:pt x="46" y="26"/>
                  </a:lnTo>
                  <a:lnTo>
                    <a:pt x="56" y="22"/>
                  </a:lnTo>
                  <a:lnTo>
                    <a:pt x="68" y="14"/>
                  </a:lnTo>
                  <a:lnTo>
                    <a:pt x="78" y="8"/>
                  </a:lnTo>
                  <a:lnTo>
                    <a:pt x="90" y="4"/>
                  </a:lnTo>
                  <a:lnTo>
                    <a:pt x="102" y="2"/>
                  </a:lnTo>
                  <a:lnTo>
                    <a:pt x="116" y="0"/>
                  </a:lnTo>
                  <a:lnTo>
                    <a:pt x="128" y="0"/>
                  </a:lnTo>
                  <a:lnTo>
                    <a:pt x="140" y="0"/>
                  </a:lnTo>
                  <a:lnTo>
                    <a:pt x="154" y="2"/>
                  </a:lnTo>
                  <a:lnTo>
                    <a:pt x="166" y="4"/>
                  </a:lnTo>
                  <a:lnTo>
                    <a:pt x="178" y="8"/>
                  </a:lnTo>
                  <a:lnTo>
                    <a:pt x="188" y="14"/>
                  </a:lnTo>
                  <a:lnTo>
                    <a:pt x="200" y="22"/>
                  </a:lnTo>
                  <a:lnTo>
                    <a:pt x="208" y="26"/>
                  </a:lnTo>
                  <a:lnTo>
                    <a:pt x="218" y="36"/>
                  </a:lnTo>
                  <a:lnTo>
                    <a:pt x="226" y="44"/>
                  </a:lnTo>
                  <a:lnTo>
                    <a:pt x="234" y="54"/>
                  </a:lnTo>
                  <a:lnTo>
                    <a:pt x="240" y="62"/>
                  </a:lnTo>
                  <a:lnTo>
                    <a:pt x="246" y="72"/>
                  </a:lnTo>
                  <a:lnTo>
                    <a:pt x="250" y="84"/>
                  </a:lnTo>
                  <a:lnTo>
                    <a:pt x="254" y="96"/>
                  </a:lnTo>
                  <a:lnTo>
                    <a:pt x="254" y="106"/>
                  </a:lnTo>
                  <a:lnTo>
                    <a:pt x="254" y="12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8"/>
            <p:cNvSpPr/>
            <p:nvPr/>
          </p:nvSpPr>
          <p:spPr>
            <a:xfrm>
              <a:off x="4044950" y="1597025"/>
              <a:ext cx="206375" cy="174625"/>
            </a:xfrm>
            <a:custGeom>
              <a:avLst/>
              <a:gdLst/>
              <a:ahLst/>
              <a:cxnLst/>
              <a:rect l="l" t="t" r="r" b="b"/>
              <a:pathLst>
                <a:path w="130" h="110" extrusionOk="0">
                  <a:moveTo>
                    <a:pt x="50" y="0"/>
                  </a:moveTo>
                  <a:lnTo>
                    <a:pt x="70" y="0"/>
                  </a:lnTo>
                  <a:lnTo>
                    <a:pt x="88" y="0"/>
                  </a:lnTo>
                  <a:lnTo>
                    <a:pt x="106" y="0"/>
                  </a:lnTo>
                  <a:lnTo>
                    <a:pt x="126" y="0"/>
                  </a:lnTo>
                  <a:lnTo>
                    <a:pt x="126" y="28"/>
                  </a:lnTo>
                  <a:lnTo>
                    <a:pt x="128" y="54"/>
                  </a:lnTo>
                  <a:lnTo>
                    <a:pt x="128" y="84"/>
                  </a:lnTo>
                  <a:lnTo>
                    <a:pt x="130" y="110"/>
                  </a:lnTo>
                  <a:lnTo>
                    <a:pt x="98" y="110"/>
                  </a:lnTo>
                  <a:lnTo>
                    <a:pt x="66" y="110"/>
                  </a:lnTo>
                  <a:lnTo>
                    <a:pt x="34" y="110"/>
                  </a:lnTo>
                  <a:lnTo>
                    <a:pt x="2" y="110"/>
                  </a:lnTo>
                  <a:lnTo>
                    <a:pt x="0" y="104"/>
                  </a:lnTo>
                  <a:lnTo>
                    <a:pt x="2" y="98"/>
                  </a:lnTo>
                  <a:lnTo>
                    <a:pt x="4" y="90"/>
                  </a:lnTo>
                  <a:lnTo>
                    <a:pt x="6" y="84"/>
                  </a:lnTo>
                  <a:lnTo>
                    <a:pt x="12" y="78"/>
                  </a:lnTo>
                  <a:lnTo>
                    <a:pt x="20" y="72"/>
                  </a:lnTo>
                  <a:lnTo>
                    <a:pt x="34" y="68"/>
                  </a:lnTo>
                  <a:lnTo>
                    <a:pt x="36" y="68"/>
                  </a:lnTo>
                  <a:lnTo>
                    <a:pt x="44" y="66"/>
                  </a:lnTo>
                  <a:lnTo>
                    <a:pt x="46" y="62"/>
                  </a:lnTo>
                  <a:lnTo>
                    <a:pt x="50" y="58"/>
                  </a:lnTo>
                  <a:lnTo>
                    <a:pt x="52" y="52"/>
                  </a:lnTo>
                  <a:lnTo>
                    <a:pt x="52" y="44"/>
                  </a:lnTo>
                  <a:lnTo>
                    <a:pt x="52" y="34"/>
                  </a:lnTo>
                  <a:lnTo>
                    <a:pt x="52" y="22"/>
                  </a:lnTo>
                  <a:lnTo>
                    <a:pt x="50" y="1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8"/>
            <p:cNvSpPr/>
            <p:nvPr/>
          </p:nvSpPr>
          <p:spPr>
            <a:xfrm>
              <a:off x="4130675" y="1612900"/>
              <a:ext cx="34925" cy="12700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4" y="8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A2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8"/>
            <p:cNvSpPr/>
            <p:nvPr/>
          </p:nvSpPr>
          <p:spPr>
            <a:xfrm>
              <a:off x="4130675" y="1635125"/>
              <a:ext cx="34925" cy="15875"/>
            </a:xfrm>
            <a:custGeom>
              <a:avLst/>
              <a:gdLst/>
              <a:ahLst/>
              <a:cxnLst/>
              <a:rect l="l" t="t" r="r" b="b"/>
              <a:pathLst>
                <a:path w="22" h="10" extrusionOk="0">
                  <a:moveTo>
                    <a:pt x="0" y="2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12" y="10"/>
                  </a:lnTo>
                  <a:lnTo>
                    <a:pt x="16" y="10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4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8A2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8"/>
            <p:cNvSpPr/>
            <p:nvPr/>
          </p:nvSpPr>
          <p:spPr>
            <a:xfrm>
              <a:off x="4130675" y="1657350"/>
              <a:ext cx="41275" cy="19050"/>
            </a:xfrm>
            <a:custGeom>
              <a:avLst/>
              <a:gdLst/>
              <a:ahLst/>
              <a:cxnLst/>
              <a:rect l="l" t="t" r="r" b="b"/>
              <a:pathLst>
                <a:path w="26" h="12" extrusionOk="0">
                  <a:moveTo>
                    <a:pt x="0" y="8"/>
                  </a:moveTo>
                  <a:lnTo>
                    <a:pt x="6" y="10"/>
                  </a:lnTo>
                  <a:lnTo>
                    <a:pt x="14" y="10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26" y="10"/>
                  </a:lnTo>
                  <a:lnTo>
                    <a:pt x="26" y="8"/>
                  </a:lnTo>
                  <a:lnTo>
                    <a:pt x="26" y="6"/>
                  </a:lnTo>
                  <a:lnTo>
                    <a:pt x="26" y="4"/>
                  </a:lnTo>
                  <a:lnTo>
                    <a:pt x="20" y="4"/>
                  </a:lnTo>
                  <a:lnTo>
                    <a:pt x="14" y="2"/>
                  </a:lnTo>
                  <a:lnTo>
                    <a:pt x="8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B8A2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8"/>
            <p:cNvSpPr/>
            <p:nvPr/>
          </p:nvSpPr>
          <p:spPr>
            <a:xfrm>
              <a:off x="4130675" y="1679575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24" h="12" extrusionOk="0">
                  <a:moveTo>
                    <a:pt x="0" y="8"/>
                  </a:moveTo>
                  <a:lnTo>
                    <a:pt x="6" y="8"/>
                  </a:lnTo>
                  <a:lnTo>
                    <a:pt x="12" y="10"/>
                  </a:lnTo>
                  <a:lnTo>
                    <a:pt x="16" y="12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18" y="4"/>
                  </a:lnTo>
                  <a:lnTo>
                    <a:pt x="14" y="2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B8A2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8"/>
            <p:cNvSpPr/>
            <p:nvPr/>
          </p:nvSpPr>
          <p:spPr>
            <a:xfrm>
              <a:off x="4124325" y="1695450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24" h="18" extrusionOk="0">
                  <a:moveTo>
                    <a:pt x="0" y="6"/>
                  </a:moveTo>
                  <a:lnTo>
                    <a:pt x="4" y="8"/>
                  </a:lnTo>
                  <a:lnTo>
                    <a:pt x="10" y="12"/>
                  </a:lnTo>
                  <a:lnTo>
                    <a:pt x="16" y="14"/>
                  </a:lnTo>
                  <a:lnTo>
                    <a:pt x="20" y="18"/>
                  </a:lnTo>
                  <a:lnTo>
                    <a:pt x="20" y="16"/>
                  </a:lnTo>
                  <a:lnTo>
                    <a:pt x="22" y="14"/>
                  </a:lnTo>
                  <a:lnTo>
                    <a:pt x="22" y="12"/>
                  </a:lnTo>
                  <a:lnTo>
                    <a:pt x="24" y="10"/>
                  </a:lnTo>
                  <a:lnTo>
                    <a:pt x="20" y="8"/>
                  </a:lnTo>
                  <a:lnTo>
                    <a:pt x="14" y="6"/>
                  </a:lnTo>
                  <a:lnTo>
                    <a:pt x="8" y="4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8A2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8"/>
            <p:cNvSpPr/>
            <p:nvPr/>
          </p:nvSpPr>
          <p:spPr>
            <a:xfrm>
              <a:off x="4041775" y="1752600"/>
              <a:ext cx="212725" cy="38100"/>
            </a:xfrm>
            <a:custGeom>
              <a:avLst/>
              <a:gdLst/>
              <a:ahLst/>
              <a:cxnLst/>
              <a:rect l="l" t="t" r="r" b="b"/>
              <a:pathLst>
                <a:path w="134" h="24" extrusionOk="0">
                  <a:moveTo>
                    <a:pt x="0" y="22"/>
                  </a:moveTo>
                  <a:lnTo>
                    <a:pt x="34" y="22"/>
                  </a:lnTo>
                  <a:lnTo>
                    <a:pt x="68" y="22"/>
                  </a:lnTo>
                  <a:lnTo>
                    <a:pt x="100" y="24"/>
                  </a:lnTo>
                  <a:lnTo>
                    <a:pt x="134" y="24"/>
                  </a:lnTo>
                  <a:lnTo>
                    <a:pt x="134" y="20"/>
                  </a:lnTo>
                  <a:lnTo>
                    <a:pt x="134" y="14"/>
                  </a:lnTo>
                  <a:lnTo>
                    <a:pt x="134" y="8"/>
                  </a:lnTo>
                  <a:lnTo>
                    <a:pt x="134" y="4"/>
                  </a:lnTo>
                  <a:lnTo>
                    <a:pt x="100" y="4"/>
                  </a:lnTo>
                  <a:lnTo>
                    <a:pt x="68" y="2"/>
                  </a:lnTo>
                  <a:lnTo>
                    <a:pt x="34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90797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8"/>
            <p:cNvSpPr/>
            <p:nvPr/>
          </p:nvSpPr>
          <p:spPr>
            <a:xfrm>
              <a:off x="3924300" y="901700"/>
              <a:ext cx="104775" cy="114300"/>
            </a:xfrm>
            <a:custGeom>
              <a:avLst/>
              <a:gdLst/>
              <a:ahLst/>
              <a:cxnLst/>
              <a:rect l="l" t="t" r="r" b="b"/>
              <a:pathLst>
                <a:path w="66" h="72" extrusionOk="0">
                  <a:moveTo>
                    <a:pt x="2" y="20"/>
                  </a:moveTo>
                  <a:lnTo>
                    <a:pt x="14" y="32"/>
                  </a:lnTo>
                  <a:lnTo>
                    <a:pt x="28" y="44"/>
                  </a:lnTo>
                  <a:lnTo>
                    <a:pt x="42" y="56"/>
                  </a:lnTo>
                  <a:lnTo>
                    <a:pt x="54" y="68"/>
                  </a:lnTo>
                  <a:lnTo>
                    <a:pt x="56" y="68"/>
                  </a:lnTo>
                  <a:lnTo>
                    <a:pt x="60" y="70"/>
                  </a:lnTo>
                  <a:lnTo>
                    <a:pt x="62" y="72"/>
                  </a:lnTo>
                  <a:lnTo>
                    <a:pt x="66" y="70"/>
                  </a:lnTo>
                  <a:lnTo>
                    <a:pt x="62" y="64"/>
                  </a:lnTo>
                  <a:lnTo>
                    <a:pt x="52" y="48"/>
                  </a:lnTo>
                  <a:lnTo>
                    <a:pt x="34" y="26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4" y="6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8"/>
            <p:cNvSpPr/>
            <p:nvPr/>
          </p:nvSpPr>
          <p:spPr>
            <a:xfrm>
              <a:off x="4578350" y="904875"/>
              <a:ext cx="101600" cy="117475"/>
            </a:xfrm>
            <a:custGeom>
              <a:avLst/>
              <a:gdLst/>
              <a:ahLst/>
              <a:cxnLst/>
              <a:rect l="l" t="t" r="r" b="b"/>
              <a:pathLst>
                <a:path w="64" h="74" extrusionOk="0">
                  <a:moveTo>
                    <a:pt x="0" y="70"/>
                  </a:moveTo>
                  <a:lnTo>
                    <a:pt x="0" y="70"/>
                  </a:lnTo>
                  <a:lnTo>
                    <a:pt x="4" y="64"/>
                  </a:lnTo>
                  <a:lnTo>
                    <a:pt x="14" y="46"/>
                  </a:lnTo>
                  <a:lnTo>
                    <a:pt x="22" y="32"/>
                  </a:lnTo>
                  <a:lnTo>
                    <a:pt x="32" y="22"/>
                  </a:lnTo>
                  <a:lnTo>
                    <a:pt x="42" y="12"/>
                  </a:lnTo>
                  <a:lnTo>
                    <a:pt x="56" y="0"/>
                  </a:lnTo>
                  <a:lnTo>
                    <a:pt x="58" y="2"/>
                  </a:lnTo>
                  <a:lnTo>
                    <a:pt x="62" y="6"/>
                  </a:lnTo>
                  <a:lnTo>
                    <a:pt x="64" y="10"/>
                  </a:lnTo>
                  <a:lnTo>
                    <a:pt x="64" y="12"/>
                  </a:lnTo>
                  <a:lnTo>
                    <a:pt x="62" y="14"/>
                  </a:lnTo>
                  <a:lnTo>
                    <a:pt x="58" y="16"/>
                  </a:lnTo>
                  <a:lnTo>
                    <a:pt x="54" y="22"/>
                  </a:lnTo>
                  <a:lnTo>
                    <a:pt x="40" y="34"/>
                  </a:lnTo>
                  <a:lnTo>
                    <a:pt x="26" y="52"/>
                  </a:lnTo>
                  <a:lnTo>
                    <a:pt x="10" y="72"/>
                  </a:lnTo>
                  <a:lnTo>
                    <a:pt x="8" y="74"/>
                  </a:lnTo>
                  <a:lnTo>
                    <a:pt x="6" y="74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8"/>
            <p:cNvSpPr/>
            <p:nvPr/>
          </p:nvSpPr>
          <p:spPr>
            <a:xfrm>
              <a:off x="4117975" y="428625"/>
              <a:ext cx="371475" cy="390525"/>
            </a:xfrm>
            <a:custGeom>
              <a:avLst/>
              <a:gdLst/>
              <a:ahLst/>
              <a:cxnLst/>
              <a:rect l="l" t="t" r="r" b="b"/>
              <a:pathLst>
                <a:path w="234" h="246" extrusionOk="0">
                  <a:moveTo>
                    <a:pt x="116" y="0"/>
                  </a:moveTo>
                  <a:lnTo>
                    <a:pt x="116" y="0"/>
                  </a:lnTo>
                  <a:lnTo>
                    <a:pt x="98" y="2"/>
                  </a:lnTo>
                  <a:lnTo>
                    <a:pt x="76" y="6"/>
                  </a:lnTo>
                  <a:lnTo>
                    <a:pt x="58" y="12"/>
                  </a:lnTo>
                  <a:lnTo>
                    <a:pt x="48" y="18"/>
                  </a:lnTo>
                  <a:lnTo>
                    <a:pt x="40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6" y="46"/>
                  </a:lnTo>
                  <a:lnTo>
                    <a:pt x="10" y="58"/>
                  </a:lnTo>
                  <a:lnTo>
                    <a:pt x="8" y="68"/>
                  </a:lnTo>
                  <a:lnTo>
                    <a:pt x="4" y="80"/>
                  </a:lnTo>
                  <a:lnTo>
                    <a:pt x="0" y="94"/>
                  </a:lnTo>
                  <a:lnTo>
                    <a:pt x="0" y="110"/>
                  </a:lnTo>
                  <a:lnTo>
                    <a:pt x="0" y="126"/>
                  </a:lnTo>
                  <a:lnTo>
                    <a:pt x="2" y="140"/>
                  </a:lnTo>
                  <a:lnTo>
                    <a:pt x="6" y="154"/>
                  </a:lnTo>
                  <a:lnTo>
                    <a:pt x="8" y="166"/>
                  </a:lnTo>
                  <a:lnTo>
                    <a:pt x="14" y="180"/>
                  </a:lnTo>
                  <a:lnTo>
                    <a:pt x="20" y="190"/>
                  </a:lnTo>
                  <a:lnTo>
                    <a:pt x="26" y="200"/>
                  </a:lnTo>
                  <a:lnTo>
                    <a:pt x="34" y="210"/>
                  </a:lnTo>
                  <a:lnTo>
                    <a:pt x="42" y="218"/>
                  </a:lnTo>
                  <a:lnTo>
                    <a:pt x="50" y="226"/>
                  </a:lnTo>
                  <a:lnTo>
                    <a:pt x="60" y="230"/>
                  </a:lnTo>
                  <a:lnTo>
                    <a:pt x="72" y="236"/>
                  </a:lnTo>
                  <a:lnTo>
                    <a:pt x="82" y="240"/>
                  </a:lnTo>
                  <a:lnTo>
                    <a:pt x="92" y="244"/>
                  </a:lnTo>
                  <a:lnTo>
                    <a:pt x="104" y="246"/>
                  </a:lnTo>
                  <a:lnTo>
                    <a:pt x="116" y="246"/>
                  </a:lnTo>
                  <a:lnTo>
                    <a:pt x="130" y="246"/>
                  </a:lnTo>
                  <a:lnTo>
                    <a:pt x="144" y="244"/>
                  </a:lnTo>
                  <a:lnTo>
                    <a:pt x="156" y="240"/>
                  </a:lnTo>
                  <a:lnTo>
                    <a:pt x="166" y="236"/>
                  </a:lnTo>
                  <a:lnTo>
                    <a:pt x="178" y="230"/>
                  </a:lnTo>
                  <a:lnTo>
                    <a:pt x="186" y="226"/>
                  </a:lnTo>
                  <a:lnTo>
                    <a:pt x="194" y="218"/>
                  </a:lnTo>
                  <a:lnTo>
                    <a:pt x="204" y="210"/>
                  </a:lnTo>
                  <a:lnTo>
                    <a:pt x="210" y="200"/>
                  </a:lnTo>
                  <a:lnTo>
                    <a:pt x="216" y="190"/>
                  </a:lnTo>
                  <a:lnTo>
                    <a:pt x="222" y="180"/>
                  </a:lnTo>
                  <a:lnTo>
                    <a:pt x="226" y="166"/>
                  </a:lnTo>
                  <a:lnTo>
                    <a:pt x="228" y="154"/>
                  </a:lnTo>
                  <a:lnTo>
                    <a:pt x="232" y="140"/>
                  </a:lnTo>
                  <a:lnTo>
                    <a:pt x="234" y="110"/>
                  </a:lnTo>
                  <a:lnTo>
                    <a:pt x="232" y="94"/>
                  </a:lnTo>
                  <a:lnTo>
                    <a:pt x="230" y="80"/>
                  </a:lnTo>
                  <a:lnTo>
                    <a:pt x="228" y="68"/>
                  </a:lnTo>
                  <a:lnTo>
                    <a:pt x="222" y="58"/>
                  </a:lnTo>
                  <a:lnTo>
                    <a:pt x="216" y="46"/>
                  </a:lnTo>
                  <a:lnTo>
                    <a:pt x="210" y="38"/>
                  </a:lnTo>
                  <a:lnTo>
                    <a:pt x="202" y="30"/>
                  </a:lnTo>
                  <a:lnTo>
                    <a:pt x="194" y="24"/>
                  </a:lnTo>
                  <a:lnTo>
                    <a:pt x="184" y="18"/>
                  </a:lnTo>
                  <a:lnTo>
                    <a:pt x="176" y="12"/>
                  </a:lnTo>
                  <a:lnTo>
                    <a:pt x="156" y="6"/>
                  </a:lnTo>
                  <a:lnTo>
                    <a:pt x="136" y="2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8"/>
            <p:cNvSpPr/>
            <p:nvPr/>
          </p:nvSpPr>
          <p:spPr>
            <a:xfrm>
              <a:off x="4295775" y="679450"/>
              <a:ext cx="19050" cy="12700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2" y="4"/>
                  </a:moveTo>
                  <a:lnTo>
                    <a:pt x="12" y="4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F8AA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8"/>
            <p:cNvSpPr/>
            <p:nvPr/>
          </p:nvSpPr>
          <p:spPr>
            <a:xfrm>
              <a:off x="4213225" y="631825"/>
              <a:ext cx="50800" cy="47625"/>
            </a:xfrm>
            <a:custGeom>
              <a:avLst/>
              <a:gdLst/>
              <a:ahLst/>
              <a:cxnLst/>
              <a:rect l="l" t="t" r="r" b="b"/>
              <a:pathLst>
                <a:path w="32" h="30" extrusionOk="0">
                  <a:moveTo>
                    <a:pt x="32" y="16"/>
                  </a:moveTo>
                  <a:lnTo>
                    <a:pt x="32" y="16"/>
                  </a:lnTo>
                  <a:lnTo>
                    <a:pt x="30" y="20"/>
                  </a:lnTo>
                  <a:lnTo>
                    <a:pt x="26" y="26"/>
                  </a:lnTo>
                  <a:lnTo>
                    <a:pt x="22" y="30"/>
                  </a:lnTo>
                  <a:lnTo>
                    <a:pt x="16" y="30"/>
                  </a:lnTo>
                  <a:lnTo>
                    <a:pt x="10" y="30"/>
                  </a:lnTo>
                  <a:lnTo>
                    <a:pt x="6" y="26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10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8"/>
            <p:cNvSpPr/>
            <p:nvPr/>
          </p:nvSpPr>
          <p:spPr>
            <a:xfrm>
              <a:off x="4232275" y="647700"/>
              <a:ext cx="12700" cy="15875"/>
            </a:xfrm>
            <a:custGeom>
              <a:avLst/>
              <a:gdLst/>
              <a:ahLst/>
              <a:cxnLst/>
              <a:rect l="l" t="t" r="r" b="b"/>
              <a:pathLst>
                <a:path w="8" h="10" extrusionOk="0">
                  <a:moveTo>
                    <a:pt x="8" y="6"/>
                  </a:moveTo>
                  <a:lnTo>
                    <a:pt x="8" y="6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724F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8"/>
            <p:cNvSpPr/>
            <p:nvPr/>
          </p:nvSpPr>
          <p:spPr>
            <a:xfrm>
              <a:off x="4340225" y="631825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30" h="30" extrusionOk="0">
                  <a:moveTo>
                    <a:pt x="30" y="16"/>
                  </a:moveTo>
                  <a:lnTo>
                    <a:pt x="30" y="16"/>
                  </a:lnTo>
                  <a:lnTo>
                    <a:pt x="28" y="20"/>
                  </a:lnTo>
                  <a:lnTo>
                    <a:pt x="24" y="26"/>
                  </a:lnTo>
                  <a:lnTo>
                    <a:pt x="20" y="30"/>
                  </a:lnTo>
                  <a:lnTo>
                    <a:pt x="16" y="30"/>
                  </a:lnTo>
                  <a:lnTo>
                    <a:pt x="8" y="30"/>
                  </a:lnTo>
                  <a:lnTo>
                    <a:pt x="4" y="26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4" y="4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8" y="10"/>
                  </a:lnTo>
                  <a:lnTo>
                    <a:pt x="30" y="16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18"/>
            <p:cNvSpPr/>
            <p:nvPr/>
          </p:nvSpPr>
          <p:spPr>
            <a:xfrm>
              <a:off x="4356100" y="647700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0" y="6"/>
                  </a:moveTo>
                  <a:lnTo>
                    <a:pt x="10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724F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8"/>
            <p:cNvSpPr/>
            <p:nvPr/>
          </p:nvSpPr>
          <p:spPr>
            <a:xfrm>
              <a:off x="4086225" y="622300"/>
              <a:ext cx="44450" cy="66675"/>
            </a:xfrm>
            <a:custGeom>
              <a:avLst/>
              <a:gdLst/>
              <a:ahLst/>
              <a:cxnLst/>
              <a:rect l="l" t="t" r="r" b="b"/>
              <a:pathLst>
                <a:path w="28" h="42" extrusionOk="0">
                  <a:moveTo>
                    <a:pt x="20" y="4"/>
                  </a:moveTo>
                  <a:lnTo>
                    <a:pt x="20" y="4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12" y="4"/>
                  </a:lnTo>
                  <a:lnTo>
                    <a:pt x="8" y="6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2" y="28"/>
                  </a:lnTo>
                  <a:lnTo>
                    <a:pt x="8" y="36"/>
                  </a:lnTo>
                  <a:lnTo>
                    <a:pt x="14" y="40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8" y="40"/>
                  </a:lnTo>
                  <a:lnTo>
                    <a:pt x="26" y="34"/>
                  </a:lnTo>
                  <a:lnTo>
                    <a:pt x="24" y="24"/>
                  </a:lnTo>
                  <a:lnTo>
                    <a:pt x="22" y="14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8"/>
            <p:cNvSpPr/>
            <p:nvPr/>
          </p:nvSpPr>
          <p:spPr>
            <a:xfrm>
              <a:off x="4473575" y="615950"/>
              <a:ext cx="50800" cy="76200"/>
            </a:xfrm>
            <a:custGeom>
              <a:avLst/>
              <a:gdLst/>
              <a:ahLst/>
              <a:cxnLst/>
              <a:rect l="l" t="t" r="r" b="b"/>
              <a:pathLst>
                <a:path w="32" h="48" extrusionOk="0">
                  <a:moveTo>
                    <a:pt x="8" y="4"/>
                  </a:moveTo>
                  <a:lnTo>
                    <a:pt x="8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18" y="4"/>
                  </a:lnTo>
                  <a:lnTo>
                    <a:pt x="24" y="8"/>
                  </a:lnTo>
                  <a:lnTo>
                    <a:pt x="30" y="14"/>
                  </a:lnTo>
                  <a:lnTo>
                    <a:pt x="32" y="24"/>
                  </a:lnTo>
                  <a:lnTo>
                    <a:pt x="30" y="32"/>
                  </a:lnTo>
                  <a:lnTo>
                    <a:pt x="24" y="42"/>
                  </a:lnTo>
                  <a:lnTo>
                    <a:pt x="16" y="44"/>
                  </a:lnTo>
                  <a:lnTo>
                    <a:pt x="6" y="48"/>
                  </a:lnTo>
                  <a:lnTo>
                    <a:pt x="4" y="46"/>
                  </a:lnTo>
                  <a:lnTo>
                    <a:pt x="2" y="46"/>
                  </a:lnTo>
                  <a:lnTo>
                    <a:pt x="0" y="46"/>
                  </a:lnTo>
                  <a:lnTo>
                    <a:pt x="4" y="38"/>
                  </a:lnTo>
                  <a:lnTo>
                    <a:pt x="6" y="28"/>
                  </a:lnTo>
                  <a:lnTo>
                    <a:pt x="8" y="1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8"/>
            <p:cNvSpPr/>
            <p:nvPr/>
          </p:nvSpPr>
          <p:spPr>
            <a:xfrm>
              <a:off x="4197350" y="736600"/>
              <a:ext cx="222250" cy="73025"/>
            </a:xfrm>
            <a:custGeom>
              <a:avLst/>
              <a:gdLst/>
              <a:ahLst/>
              <a:cxnLst/>
              <a:rect l="l" t="t" r="r" b="b"/>
              <a:pathLst>
                <a:path w="140" h="46" extrusionOk="0">
                  <a:moveTo>
                    <a:pt x="140" y="24"/>
                  </a:moveTo>
                  <a:lnTo>
                    <a:pt x="140" y="24"/>
                  </a:lnTo>
                  <a:lnTo>
                    <a:pt x="138" y="36"/>
                  </a:lnTo>
                  <a:lnTo>
                    <a:pt x="134" y="42"/>
                  </a:lnTo>
                  <a:lnTo>
                    <a:pt x="128" y="46"/>
                  </a:lnTo>
                  <a:lnTo>
                    <a:pt x="118" y="46"/>
                  </a:lnTo>
                  <a:lnTo>
                    <a:pt x="96" y="46"/>
                  </a:lnTo>
                  <a:lnTo>
                    <a:pt x="70" y="44"/>
                  </a:lnTo>
                  <a:lnTo>
                    <a:pt x="42" y="44"/>
                  </a:lnTo>
                  <a:lnTo>
                    <a:pt x="20" y="46"/>
                  </a:lnTo>
                  <a:lnTo>
                    <a:pt x="10" y="44"/>
                  </a:lnTo>
                  <a:lnTo>
                    <a:pt x="6" y="40"/>
                  </a:lnTo>
                  <a:lnTo>
                    <a:pt x="2" y="36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6" y="12"/>
                  </a:lnTo>
                  <a:lnTo>
                    <a:pt x="10" y="8"/>
                  </a:lnTo>
                  <a:lnTo>
                    <a:pt x="20" y="4"/>
                  </a:lnTo>
                  <a:lnTo>
                    <a:pt x="30" y="2"/>
                  </a:lnTo>
                  <a:lnTo>
                    <a:pt x="42" y="2"/>
                  </a:lnTo>
                  <a:lnTo>
                    <a:pt x="70" y="0"/>
                  </a:lnTo>
                  <a:lnTo>
                    <a:pt x="96" y="2"/>
                  </a:lnTo>
                  <a:lnTo>
                    <a:pt x="110" y="2"/>
                  </a:lnTo>
                  <a:lnTo>
                    <a:pt x="118" y="4"/>
                  </a:lnTo>
                  <a:lnTo>
                    <a:pt x="128" y="8"/>
                  </a:lnTo>
                  <a:lnTo>
                    <a:pt x="134" y="12"/>
                  </a:lnTo>
                  <a:lnTo>
                    <a:pt x="138" y="18"/>
                  </a:lnTo>
                  <a:lnTo>
                    <a:pt x="140" y="24"/>
                  </a:lnTo>
                  <a:close/>
                </a:path>
              </a:pathLst>
            </a:custGeom>
            <a:solidFill>
              <a:srgbClr val="F8B89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8"/>
            <p:cNvSpPr/>
            <p:nvPr/>
          </p:nvSpPr>
          <p:spPr>
            <a:xfrm>
              <a:off x="4102100" y="38100"/>
              <a:ext cx="425450" cy="523875"/>
            </a:xfrm>
            <a:custGeom>
              <a:avLst/>
              <a:gdLst/>
              <a:ahLst/>
              <a:cxnLst/>
              <a:rect l="l" t="t" r="r" b="b"/>
              <a:pathLst>
                <a:path w="268" h="330" extrusionOk="0">
                  <a:moveTo>
                    <a:pt x="212" y="280"/>
                  </a:moveTo>
                  <a:lnTo>
                    <a:pt x="212" y="280"/>
                  </a:lnTo>
                  <a:lnTo>
                    <a:pt x="172" y="298"/>
                  </a:lnTo>
                  <a:lnTo>
                    <a:pt x="138" y="314"/>
                  </a:lnTo>
                  <a:lnTo>
                    <a:pt x="116" y="324"/>
                  </a:lnTo>
                  <a:lnTo>
                    <a:pt x="106" y="330"/>
                  </a:lnTo>
                  <a:lnTo>
                    <a:pt x="100" y="314"/>
                  </a:lnTo>
                  <a:lnTo>
                    <a:pt x="88" y="302"/>
                  </a:lnTo>
                  <a:lnTo>
                    <a:pt x="78" y="292"/>
                  </a:lnTo>
                  <a:lnTo>
                    <a:pt x="68" y="286"/>
                  </a:lnTo>
                  <a:lnTo>
                    <a:pt x="58" y="280"/>
                  </a:lnTo>
                  <a:lnTo>
                    <a:pt x="52" y="276"/>
                  </a:lnTo>
                  <a:lnTo>
                    <a:pt x="42" y="272"/>
                  </a:lnTo>
                  <a:lnTo>
                    <a:pt x="34" y="250"/>
                  </a:lnTo>
                  <a:lnTo>
                    <a:pt x="22" y="222"/>
                  </a:lnTo>
                  <a:lnTo>
                    <a:pt x="14" y="188"/>
                  </a:lnTo>
                  <a:lnTo>
                    <a:pt x="4" y="148"/>
                  </a:lnTo>
                  <a:lnTo>
                    <a:pt x="2" y="124"/>
                  </a:lnTo>
                  <a:lnTo>
                    <a:pt x="0" y="102"/>
                  </a:lnTo>
                  <a:lnTo>
                    <a:pt x="0" y="76"/>
                  </a:lnTo>
                  <a:lnTo>
                    <a:pt x="2" y="52"/>
                  </a:lnTo>
                  <a:lnTo>
                    <a:pt x="6" y="26"/>
                  </a:lnTo>
                  <a:lnTo>
                    <a:pt x="14" y="2"/>
                  </a:lnTo>
                  <a:lnTo>
                    <a:pt x="16" y="6"/>
                  </a:lnTo>
                  <a:lnTo>
                    <a:pt x="18" y="18"/>
                  </a:lnTo>
                  <a:lnTo>
                    <a:pt x="24" y="32"/>
                  </a:lnTo>
                  <a:lnTo>
                    <a:pt x="32" y="46"/>
                  </a:lnTo>
                  <a:lnTo>
                    <a:pt x="34" y="36"/>
                  </a:lnTo>
                  <a:lnTo>
                    <a:pt x="36" y="24"/>
                  </a:lnTo>
                  <a:lnTo>
                    <a:pt x="42" y="16"/>
                  </a:lnTo>
                  <a:lnTo>
                    <a:pt x="52" y="6"/>
                  </a:lnTo>
                  <a:lnTo>
                    <a:pt x="54" y="2"/>
                  </a:lnTo>
                  <a:lnTo>
                    <a:pt x="60" y="2"/>
                  </a:lnTo>
                  <a:lnTo>
                    <a:pt x="66" y="2"/>
                  </a:lnTo>
                  <a:lnTo>
                    <a:pt x="72" y="2"/>
                  </a:lnTo>
                  <a:lnTo>
                    <a:pt x="80" y="6"/>
                  </a:lnTo>
                  <a:lnTo>
                    <a:pt x="86" y="12"/>
                  </a:lnTo>
                  <a:lnTo>
                    <a:pt x="96" y="6"/>
                  </a:lnTo>
                  <a:lnTo>
                    <a:pt x="104" y="2"/>
                  </a:lnTo>
                  <a:lnTo>
                    <a:pt x="116" y="0"/>
                  </a:lnTo>
                  <a:lnTo>
                    <a:pt x="126" y="0"/>
                  </a:lnTo>
                  <a:lnTo>
                    <a:pt x="134" y="2"/>
                  </a:lnTo>
                  <a:lnTo>
                    <a:pt x="138" y="4"/>
                  </a:lnTo>
                  <a:lnTo>
                    <a:pt x="144" y="10"/>
                  </a:lnTo>
                  <a:lnTo>
                    <a:pt x="150" y="16"/>
                  </a:lnTo>
                  <a:lnTo>
                    <a:pt x="154" y="24"/>
                  </a:lnTo>
                  <a:lnTo>
                    <a:pt x="158" y="36"/>
                  </a:lnTo>
                  <a:lnTo>
                    <a:pt x="170" y="24"/>
                  </a:lnTo>
                  <a:lnTo>
                    <a:pt x="182" y="16"/>
                  </a:lnTo>
                  <a:lnTo>
                    <a:pt x="188" y="12"/>
                  </a:lnTo>
                  <a:lnTo>
                    <a:pt x="194" y="8"/>
                  </a:lnTo>
                  <a:lnTo>
                    <a:pt x="202" y="8"/>
                  </a:lnTo>
                  <a:lnTo>
                    <a:pt x="206" y="8"/>
                  </a:lnTo>
                  <a:lnTo>
                    <a:pt x="214" y="12"/>
                  </a:lnTo>
                  <a:lnTo>
                    <a:pt x="218" y="20"/>
                  </a:lnTo>
                  <a:lnTo>
                    <a:pt x="220" y="30"/>
                  </a:lnTo>
                  <a:lnTo>
                    <a:pt x="224" y="42"/>
                  </a:lnTo>
                  <a:lnTo>
                    <a:pt x="224" y="62"/>
                  </a:lnTo>
                  <a:lnTo>
                    <a:pt x="224" y="86"/>
                  </a:lnTo>
                  <a:lnTo>
                    <a:pt x="228" y="72"/>
                  </a:lnTo>
                  <a:lnTo>
                    <a:pt x="236" y="60"/>
                  </a:lnTo>
                  <a:lnTo>
                    <a:pt x="240" y="50"/>
                  </a:lnTo>
                  <a:lnTo>
                    <a:pt x="248" y="42"/>
                  </a:lnTo>
                  <a:lnTo>
                    <a:pt x="252" y="40"/>
                  </a:lnTo>
                  <a:lnTo>
                    <a:pt x="254" y="40"/>
                  </a:lnTo>
                  <a:lnTo>
                    <a:pt x="256" y="44"/>
                  </a:lnTo>
                  <a:lnTo>
                    <a:pt x="260" y="48"/>
                  </a:lnTo>
                  <a:lnTo>
                    <a:pt x="262" y="56"/>
                  </a:lnTo>
                  <a:lnTo>
                    <a:pt x="264" y="68"/>
                  </a:lnTo>
                  <a:lnTo>
                    <a:pt x="268" y="96"/>
                  </a:lnTo>
                  <a:lnTo>
                    <a:pt x="268" y="126"/>
                  </a:lnTo>
                  <a:lnTo>
                    <a:pt x="268" y="162"/>
                  </a:lnTo>
                  <a:lnTo>
                    <a:pt x="266" y="180"/>
                  </a:lnTo>
                  <a:lnTo>
                    <a:pt x="262" y="198"/>
                  </a:lnTo>
                  <a:lnTo>
                    <a:pt x="258" y="216"/>
                  </a:lnTo>
                  <a:lnTo>
                    <a:pt x="254" y="234"/>
                  </a:lnTo>
                  <a:lnTo>
                    <a:pt x="246" y="248"/>
                  </a:lnTo>
                  <a:lnTo>
                    <a:pt x="238" y="262"/>
                  </a:lnTo>
                  <a:lnTo>
                    <a:pt x="224" y="272"/>
                  </a:lnTo>
                  <a:lnTo>
                    <a:pt x="212" y="280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18"/>
            <p:cNvSpPr/>
            <p:nvPr/>
          </p:nvSpPr>
          <p:spPr>
            <a:xfrm>
              <a:off x="4222750" y="765175"/>
              <a:ext cx="177800" cy="25400"/>
            </a:xfrm>
            <a:custGeom>
              <a:avLst/>
              <a:gdLst/>
              <a:ahLst/>
              <a:cxnLst/>
              <a:rect l="l" t="t" r="r" b="b"/>
              <a:pathLst>
                <a:path w="112" h="16" extrusionOk="0">
                  <a:moveTo>
                    <a:pt x="0" y="6"/>
                  </a:moveTo>
                  <a:lnTo>
                    <a:pt x="2" y="8"/>
                  </a:lnTo>
                  <a:lnTo>
                    <a:pt x="2" y="10"/>
                  </a:lnTo>
                  <a:lnTo>
                    <a:pt x="4" y="12"/>
                  </a:lnTo>
                  <a:lnTo>
                    <a:pt x="10" y="10"/>
                  </a:lnTo>
                  <a:lnTo>
                    <a:pt x="30" y="6"/>
                  </a:lnTo>
                  <a:lnTo>
                    <a:pt x="46" y="6"/>
                  </a:lnTo>
                  <a:lnTo>
                    <a:pt x="64" y="6"/>
                  </a:lnTo>
                  <a:lnTo>
                    <a:pt x="84" y="10"/>
                  </a:lnTo>
                  <a:lnTo>
                    <a:pt x="108" y="16"/>
                  </a:lnTo>
                  <a:lnTo>
                    <a:pt x="110" y="14"/>
                  </a:lnTo>
                  <a:lnTo>
                    <a:pt x="110" y="12"/>
                  </a:lnTo>
                  <a:lnTo>
                    <a:pt x="110" y="10"/>
                  </a:lnTo>
                  <a:lnTo>
                    <a:pt x="112" y="8"/>
                  </a:lnTo>
                  <a:lnTo>
                    <a:pt x="86" y="2"/>
                  </a:lnTo>
                  <a:lnTo>
                    <a:pt x="64" y="0"/>
                  </a:lnTo>
                  <a:lnTo>
                    <a:pt x="44" y="0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89D9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8"/>
            <p:cNvSpPr/>
            <p:nvPr/>
          </p:nvSpPr>
          <p:spPr>
            <a:xfrm>
              <a:off x="4406900" y="97790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32" h="32" extrusionOk="0">
                  <a:moveTo>
                    <a:pt x="32" y="16"/>
                  </a:moveTo>
                  <a:lnTo>
                    <a:pt x="32" y="16"/>
                  </a:lnTo>
                  <a:lnTo>
                    <a:pt x="30" y="20"/>
                  </a:lnTo>
                  <a:lnTo>
                    <a:pt x="28" y="26"/>
                  </a:lnTo>
                  <a:lnTo>
                    <a:pt x="24" y="30"/>
                  </a:lnTo>
                  <a:lnTo>
                    <a:pt x="16" y="32"/>
                  </a:lnTo>
                  <a:lnTo>
                    <a:pt x="10" y="30"/>
                  </a:lnTo>
                  <a:lnTo>
                    <a:pt x="6" y="26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2" y="8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0" y="8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rgbClr val="A7AC5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8" name="Google Shape;248;p18"/>
          <p:cNvGrpSpPr/>
          <p:nvPr/>
        </p:nvGrpSpPr>
        <p:grpSpPr>
          <a:xfrm>
            <a:off x="7086600" y="381000"/>
            <a:ext cx="1676400" cy="1828800"/>
            <a:chOff x="0" y="0"/>
            <a:chExt cx="2147483647" cy="2147483647"/>
          </a:xfrm>
        </p:grpSpPr>
        <p:pic>
          <p:nvPicPr>
            <p:cNvPr id="249" name="Google Shape;249;p18" descr="C:\Users\mcase\AppData\Local\Microsoft\Windows\Temporary Internet Files\Content.IE5\G1IGSMDU\MC900441321[1]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88064615" y="984263316"/>
              <a:ext cx="1268967842" cy="11632203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0" name="Google Shape;250;p18" descr="C:\Users\mcase\AppData\Local\Microsoft\Windows\Temporary Internet Files\Content.IE5\FT4NHVMN\MC900441322[1]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1268967842" cy="11632203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1" name="Google Shape;251;p18"/>
            <p:cNvSpPr txBox="1"/>
            <p:nvPr/>
          </p:nvSpPr>
          <p:spPr>
            <a:xfrm>
              <a:off x="1171354561" y="135825293"/>
              <a:ext cx="976129085" cy="7589595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Schoolbell"/>
                <a:buNone/>
              </a:pPr>
              <a:r>
                <a:rPr lang="en-US" sz="3600" b="0" i="0" u="none">
                  <a:solidFill>
                    <a:schemeClr val="dk1"/>
                  </a:solidFill>
                  <a:latin typeface="Schoolbell"/>
                  <a:ea typeface="Schoolbell"/>
                  <a:cs typeface="Schoolbell"/>
                  <a:sym typeface="Schoolbell"/>
                </a:rPr>
                <a:t>??</a:t>
              </a:r>
              <a:endParaRPr/>
            </a:p>
          </p:txBody>
        </p: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9"/>
          <p:cNvSpPr txBox="1"/>
          <p:nvPr/>
        </p:nvSpPr>
        <p:spPr>
          <a:xfrm>
            <a:off x="609600" y="228600"/>
            <a:ext cx="5181600" cy="1200150"/>
          </a:xfrm>
          <a:prstGeom prst="rect">
            <a:avLst/>
          </a:prstGeom>
          <a:gradFill>
            <a:gsLst>
              <a:gs pos="0">
                <a:srgbClr val="9EEAFF"/>
              </a:gs>
              <a:gs pos="35000">
                <a:srgbClr val="BBEFFF"/>
              </a:gs>
              <a:gs pos="100000">
                <a:srgbClr val="E4F9FF"/>
              </a:gs>
            </a:gsLst>
            <a:lin ang="16200000" scaled="0"/>
          </a:gradFill>
          <a:ln w="9525" cap="flat" cmpd="sng">
            <a:solidFill>
              <a:srgbClr val="46AAC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Schoolbell"/>
              <a:buNone/>
            </a:pPr>
            <a:r>
              <a:rPr lang="en-US" sz="7200" b="0" i="0" u="none">
                <a:solidFill>
                  <a:srgbClr val="000000"/>
                </a:solidFill>
                <a:latin typeface="Schoolbell"/>
                <a:ea typeface="Schoolbell"/>
                <a:cs typeface="Schoolbell"/>
                <a:sym typeface="Schoolbell"/>
              </a:rPr>
              <a:t>  ¿Qué tal?</a:t>
            </a:r>
            <a:endParaRPr/>
          </a:p>
        </p:txBody>
      </p:sp>
      <p:sp>
        <p:nvSpPr>
          <p:cNvPr id="257" name="Google Shape;257;p19"/>
          <p:cNvSpPr/>
          <p:nvPr/>
        </p:nvSpPr>
        <p:spPr>
          <a:xfrm>
            <a:off x="990600" y="2039937"/>
            <a:ext cx="3429000" cy="1524000"/>
          </a:xfrm>
          <a:prstGeom prst="wedgeRoundRectCallout">
            <a:avLst>
              <a:gd name="adj1" fmla="val 22500"/>
              <a:gd name="adj2" fmla="val 28553"/>
              <a:gd name="adj3" fmla="val 0"/>
            </a:avLst>
          </a:prstGeom>
          <a:gradFill>
            <a:gsLst>
              <a:gs pos="0">
                <a:srgbClr val="9EEAFF"/>
              </a:gs>
              <a:gs pos="35000">
                <a:srgbClr val="BBEFFF"/>
              </a:gs>
              <a:gs pos="100000">
                <a:srgbClr val="E4F9FF"/>
              </a:gs>
            </a:gsLst>
            <a:lin ang="16200000" scaled="0"/>
          </a:gradFill>
          <a:ln w="9525" cap="flat" cmpd="sng">
            <a:solidFill>
              <a:srgbClr val="46AAC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choolbell"/>
              <a:buNone/>
            </a:pPr>
            <a:r>
              <a:rPr lang="en-US" sz="3600" b="0" i="0" u="none">
                <a:solidFill>
                  <a:srgbClr val="000000"/>
                </a:solidFill>
                <a:latin typeface="Schoolbell"/>
                <a:ea typeface="Schoolbell"/>
                <a:cs typeface="Schoolbell"/>
                <a:sym typeface="Schoolbell"/>
              </a:rPr>
              <a:t>How’s it going?</a:t>
            </a:r>
            <a:endParaRPr/>
          </a:p>
        </p:txBody>
      </p:sp>
      <p:sp>
        <p:nvSpPr>
          <p:cNvPr id="258" name="Google Shape;258;p19"/>
          <p:cNvSpPr/>
          <p:nvPr/>
        </p:nvSpPr>
        <p:spPr>
          <a:xfrm>
            <a:off x="4038600" y="2590800"/>
            <a:ext cx="274320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9"/>
          <p:cNvSpPr/>
          <p:nvPr/>
        </p:nvSpPr>
        <p:spPr>
          <a:xfrm>
            <a:off x="6176962" y="3617912"/>
            <a:ext cx="274637" cy="1404937"/>
          </a:xfrm>
          <a:custGeom>
            <a:avLst/>
            <a:gdLst/>
            <a:ahLst/>
            <a:cxnLst/>
            <a:rect l="l" t="t" r="r" b="b"/>
            <a:pathLst>
              <a:path w="90" h="460" extrusionOk="0">
                <a:moveTo>
                  <a:pt x="0" y="406"/>
                </a:moveTo>
                <a:lnTo>
                  <a:pt x="0" y="406"/>
                </a:lnTo>
                <a:lnTo>
                  <a:pt x="0" y="400"/>
                </a:lnTo>
                <a:lnTo>
                  <a:pt x="2" y="386"/>
                </a:lnTo>
                <a:lnTo>
                  <a:pt x="6" y="372"/>
                </a:lnTo>
                <a:lnTo>
                  <a:pt x="12" y="362"/>
                </a:lnTo>
                <a:lnTo>
                  <a:pt x="18" y="350"/>
                </a:lnTo>
                <a:lnTo>
                  <a:pt x="30" y="328"/>
                </a:lnTo>
                <a:lnTo>
                  <a:pt x="36" y="318"/>
                </a:lnTo>
                <a:lnTo>
                  <a:pt x="40" y="306"/>
                </a:lnTo>
                <a:lnTo>
                  <a:pt x="44" y="294"/>
                </a:lnTo>
                <a:lnTo>
                  <a:pt x="44" y="280"/>
                </a:lnTo>
                <a:lnTo>
                  <a:pt x="44" y="262"/>
                </a:lnTo>
                <a:lnTo>
                  <a:pt x="42" y="244"/>
                </a:lnTo>
                <a:lnTo>
                  <a:pt x="40" y="226"/>
                </a:lnTo>
                <a:lnTo>
                  <a:pt x="38" y="208"/>
                </a:lnTo>
                <a:lnTo>
                  <a:pt x="38" y="204"/>
                </a:lnTo>
                <a:lnTo>
                  <a:pt x="40" y="188"/>
                </a:lnTo>
                <a:lnTo>
                  <a:pt x="44" y="176"/>
                </a:lnTo>
                <a:lnTo>
                  <a:pt x="48" y="164"/>
                </a:lnTo>
                <a:lnTo>
                  <a:pt x="54" y="152"/>
                </a:lnTo>
                <a:lnTo>
                  <a:pt x="66" y="128"/>
                </a:lnTo>
                <a:lnTo>
                  <a:pt x="78" y="104"/>
                </a:lnTo>
                <a:lnTo>
                  <a:pt x="84" y="86"/>
                </a:lnTo>
                <a:lnTo>
                  <a:pt x="86" y="68"/>
                </a:lnTo>
                <a:lnTo>
                  <a:pt x="86" y="52"/>
                </a:lnTo>
                <a:lnTo>
                  <a:pt x="80" y="36"/>
                </a:lnTo>
                <a:lnTo>
                  <a:pt x="74" y="20"/>
                </a:lnTo>
                <a:lnTo>
                  <a:pt x="66" y="2"/>
                </a:lnTo>
                <a:lnTo>
                  <a:pt x="70" y="0"/>
                </a:lnTo>
                <a:lnTo>
                  <a:pt x="78" y="18"/>
                </a:lnTo>
                <a:lnTo>
                  <a:pt x="84" y="34"/>
                </a:lnTo>
                <a:lnTo>
                  <a:pt x="88" y="50"/>
                </a:lnTo>
                <a:lnTo>
                  <a:pt x="90" y="68"/>
                </a:lnTo>
                <a:lnTo>
                  <a:pt x="88" y="86"/>
                </a:lnTo>
                <a:lnTo>
                  <a:pt x="82" y="106"/>
                </a:lnTo>
                <a:lnTo>
                  <a:pt x="68" y="130"/>
                </a:lnTo>
                <a:lnTo>
                  <a:pt x="56" y="152"/>
                </a:lnTo>
                <a:lnTo>
                  <a:pt x="48" y="176"/>
                </a:lnTo>
                <a:lnTo>
                  <a:pt x="44" y="190"/>
                </a:lnTo>
                <a:lnTo>
                  <a:pt x="42" y="204"/>
                </a:lnTo>
                <a:lnTo>
                  <a:pt x="42" y="208"/>
                </a:lnTo>
                <a:lnTo>
                  <a:pt x="44" y="226"/>
                </a:lnTo>
                <a:lnTo>
                  <a:pt x="44" y="244"/>
                </a:lnTo>
                <a:lnTo>
                  <a:pt x="46" y="262"/>
                </a:lnTo>
                <a:lnTo>
                  <a:pt x="48" y="280"/>
                </a:lnTo>
                <a:lnTo>
                  <a:pt x="46" y="294"/>
                </a:lnTo>
                <a:lnTo>
                  <a:pt x="44" y="308"/>
                </a:lnTo>
                <a:lnTo>
                  <a:pt x="40" y="320"/>
                </a:lnTo>
                <a:lnTo>
                  <a:pt x="34" y="330"/>
                </a:lnTo>
                <a:lnTo>
                  <a:pt x="20" y="352"/>
                </a:lnTo>
                <a:lnTo>
                  <a:pt x="14" y="362"/>
                </a:lnTo>
                <a:lnTo>
                  <a:pt x="10" y="374"/>
                </a:lnTo>
                <a:lnTo>
                  <a:pt x="6" y="386"/>
                </a:lnTo>
                <a:lnTo>
                  <a:pt x="4" y="400"/>
                </a:lnTo>
                <a:lnTo>
                  <a:pt x="4" y="406"/>
                </a:lnTo>
                <a:lnTo>
                  <a:pt x="4" y="420"/>
                </a:lnTo>
                <a:lnTo>
                  <a:pt x="8" y="434"/>
                </a:lnTo>
                <a:lnTo>
                  <a:pt x="14" y="446"/>
                </a:lnTo>
                <a:lnTo>
                  <a:pt x="24" y="456"/>
                </a:lnTo>
                <a:lnTo>
                  <a:pt x="22" y="460"/>
                </a:lnTo>
                <a:lnTo>
                  <a:pt x="12" y="448"/>
                </a:lnTo>
                <a:lnTo>
                  <a:pt x="4" y="436"/>
                </a:lnTo>
                <a:lnTo>
                  <a:pt x="0" y="422"/>
                </a:lnTo>
                <a:lnTo>
                  <a:pt x="0" y="406"/>
                </a:lnTo>
                <a:close/>
              </a:path>
            </a:pathLst>
          </a:custGeom>
          <a:solidFill>
            <a:srgbClr val="D7D5D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0" name="Google Shape;260;p19"/>
          <p:cNvGrpSpPr/>
          <p:nvPr/>
        </p:nvGrpSpPr>
        <p:grpSpPr>
          <a:xfrm>
            <a:off x="4876800" y="2438400"/>
            <a:ext cx="1828800" cy="4141787"/>
            <a:chOff x="4568825" y="4692650"/>
            <a:chExt cx="768350" cy="1739900"/>
          </a:xfrm>
        </p:grpSpPr>
        <p:sp>
          <p:nvSpPr>
            <p:cNvPr id="261" name="Google Shape;261;p19"/>
            <p:cNvSpPr/>
            <p:nvPr/>
          </p:nvSpPr>
          <p:spPr>
            <a:xfrm>
              <a:off x="4606925" y="6261100"/>
              <a:ext cx="692150" cy="171450"/>
            </a:xfrm>
            <a:custGeom>
              <a:avLst/>
              <a:gdLst/>
              <a:ahLst/>
              <a:cxnLst/>
              <a:rect l="l" t="t" r="r" b="b"/>
              <a:pathLst>
                <a:path w="436" h="108" extrusionOk="0">
                  <a:moveTo>
                    <a:pt x="436" y="54"/>
                  </a:moveTo>
                  <a:lnTo>
                    <a:pt x="436" y="54"/>
                  </a:lnTo>
                  <a:lnTo>
                    <a:pt x="434" y="60"/>
                  </a:lnTo>
                  <a:lnTo>
                    <a:pt x="430" y="64"/>
                  </a:lnTo>
                  <a:lnTo>
                    <a:pt x="418" y="76"/>
                  </a:lnTo>
                  <a:lnTo>
                    <a:pt x="398" y="86"/>
                  </a:lnTo>
                  <a:lnTo>
                    <a:pt x="372" y="92"/>
                  </a:lnTo>
                  <a:lnTo>
                    <a:pt x="340" y="98"/>
                  </a:lnTo>
                  <a:lnTo>
                    <a:pt x="302" y="102"/>
                  </a:lnTo>
                  <a:lnTo>
                    <a:pt x="262" y="108"/>
                  </a:lnTo>
                  <a:lnTo>
                    <a:pt x="218" y="108"/>
                  </a:lnTo>
                  <a:lnTo>
                    <a:pt x="174" y="108"/>
                  </a:lnTo>
                  <a:lnTo>
                    <a:pt x="132" y="102"/>
                  </a:lnTo>
                  <a:lnTo>
                    <a:pt x="96" y="98"/>
                  </a:lnTo>
                  <a:lnTo>
                    <a:pt x="64" y="92"/>
                  </a:lnTo>
                  <a:lnTo>
                    <a:pt x="38" y="86"/>
                  </a:lnTo>
                  <a:lnTo>
                    <a:pt x="18" y="76"/>
                  </a:lnTo>
                  <a:lnTo>
                    <a:pt x="6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6" y="42"/>
                  </a:lnTo>
                  <a:lnTo>
                    <a:pt x="18" y="32"/>
                  </a:lnTo>
                  <a:lnTo>
                    <a:pt x="38" y="24"/>
                  </a:lnTo>
                  <a:lnTo>
                    <a:pt x="64" y="16"/>
                  </a:lnTo>
                  <a:lnTo>
                    <a:pt x="96" y="10"/>
                  </a:lnTo>
                  <a:lnTo>
                    <a:pt x="132" y="4"/>
                  </a:lnTo>
                  <a:lnTo>
                    <a:pt x="174" y="2"/>
                  </a:lnTo>
                  <a:lnTo>
                    <a:pt x="218" y="0"/>
                  </a:lnTo>
                  <a:lnTo>
                    <a:pt x="262" y="2"/>
                  </a:lnTo>
                  <a:lnTo>
                    <a:pt x="302" y="4"/>
                  </a:lnTo>
                  <a:lnTo>
                    <a:pt x="340" y="10"/>
                  </a:lnTo>
                  <a:lnTo>
                    <a:pt x="372" y="16"/>
                  </a:lnTo>
                  <a:lnTo>
                    <a:pt x="398" y="24"/>
                  </a:lnTo>
                  <a:lnTo>
                    <a:pt x="418" y="32"/>
                  </a:lnTo>
                  <a:lnTo>
                    <a:pt x="430" y="42"/>
                  </a:lnTo>
                  <a:lnTo>
                    <a:pt x="434" y="48"/>
                  </a:lnTo>
                  <a:lnTo>
                    <a:pt x="436" y="54"/>
                  </a:lnTo>
                  <a:close/>
                </a:path>
              </a:pathLst>
            </a:custGeom>
            <a:solidFill>
              <a:srgbClr val="B89D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9"/>
            <p:cNvSpPr/>
            <p:nvPr/>
          </p:nvSpPr>
          <p:spPr>
            <a:xfrm>
              <a:off x="5032375" y="6022975"/>
              <a:ext cx="76200" cy="95250"/>
            </a:xfrm>
            <a:custGeom>
              <a:avLst/>
              <a:gdLst/>
              <a:ahLst/>
              <a:cxnLst/>
              <a:rect l="l" t="t" r="r" b="b"/>
              <a:pathLst>
                <a:path w="48" h="60" extrusionOk="0">
                  <a:moveTo>
                    <a:pt x="48" y="60"/>
                  </a:moveTo>
                  <a:lnTo>
                    <a:pt x="36" y="60"/>
                  </a:lnTo>
                  <a:lnTo>
                    <a:pt x="24" y="60"/>
                  </a:lnTo>
                  <a:lnTo>
                    <a:pt x="14" y="60"/>
                  </a:lnTo>
                  <a:lnTo>
                    <a:pt x="0" y="60"/>
                  </a:lnTo>
                  <a:lnTo>
                    <a:pt x="0" y="46"/>
                  </a:lnTo>
                  <a:lnTo>
                    <a:pt x="0" y="30"/>
                  </a:lnTo>
                  <a:lnTo>
                    <a:pt x="0" y="1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48" y="14"/>
                  </a:lnTo>
                  <a:lnTo>
                    <a:pt x="48" y="30"/>
                  </a:lnTo>
                  <a:lnTo>
                    <a:pt x="48" y="46"/>
                  </a:lnTo>
                  <a:lnTo>
                    <a:pt x="48" y="6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9"/>
            <p:cNvSpPr/>
            <p:nvPr/>
          </p:nvSpPr>
          <p:spPr>
            <a:xfrm>
              <a:off x="5026025" y="6089650"/>
              <a:ext cx="95250" cy="104775"/>
            </a:xfrm>
            <a:custGeom>
              <a:avLst/>
              <a:gdLst/>
              <a:ahLst/>
              <a:cxnLst/>
              <a:rect l="l" t="t" r="r" b="b"/>
              <a:pathLst>
                <a:path w="60" h="66" extrusionOk="0">
                  <a:moveTo>
                    <a:pt x="60" y="66"/>
                  </a:moveTo>
                  <a:lnTo>
                    <a:pt x="46" y="66"/>
                  </a:lnTo>
                  <a:lnTo>
                    <a:pt x="30" y="66"/>
                  </a:lnTo>
                  <a:lnTo>
                    <a:pt x="14" y="66"/>
                  </a:lnTo>
                  <a:lnTo>
                    <a:pt x="0" y="66"/>
                  </a:lnTo>
                  <a:lnTo>
                    <a:pt x="0" y="52"/>
                  </a:lnTo>
                  <a:lnTo>
                    <a:pt x="0" y="34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4" y="0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60" y="0"/>
                  </a:lnTo>
                  <a:lnTo>
                    <a:pt x="60" y="16"/>
                  </a:lnTo>
                  <a:lnTo>
                    <a:pt x="60" y="34"/>
                  </a:lnTo>
                  <a:lnTo>
                    <a:pt x="60" y="52"/>
                  </a:lnTo>
                  <a:lnTo>
                    <a:pt x="6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9"/>
            <p:cNvSpPr/>
            <p:nvPr/>
          </p:nvSpPr>
          <p:spPr>
            <a:xfrm>
              <a:off x="4943475" y="6194425"/>
              <a:ext cx="187325" cy="158750"/>
            </a:xfrm>
            <a:custGeom>
              <a:avLst/>
              <a:gdLst/>
              <a:ahLst/>
              <a:cxnLst/>
              <a:rect l="l" t="t" r="r" b="b"/>
              <a:pathLst>
                <a:path w="118" h="100" extrusionOk="0">
                  <a:moveTo>
                    <a:pt x="46" y="0"/>
                  </a:moveTo>
                  <a:lnTo>
                    <a:pt x="64" y="0"/>
                  </a:lnTo>
                  <a:lnTo>
                    <a:pt x="80" y="0"/>
                  </a:lnTo>
                  <a:lnTo>
                    <a:pt x="98" y="0"/>
                  </a:lnTo>
                  <a:lnTo>
                    <a:pt x="114" y="0"/>
                  </a:lnTo>
                  <a:lnTo>
                    <a:pt x="114" y="26"/>
                  </a:lnTo>
                  <a:lnTo>
                    <a:pt x="118" y="52"/>
                  </a:lnTo>
                  <a:lnTo>
                    <a:pt x="118" y="76"/>
                  </a:lnTo>
                  <a:lnTo>
                    <a:pt x="118" y="100"/>
                  </a:lnTo>
                  <a:lnTo>
                    <a:pt x="90" y="100"/>
                  </a:lnTo>
                  <a:lnTo>
                    <a:pt x="60" y="100"/>
                  </a:lnTo>
                  <a:lnTo>
                    <a:pt x="32" y="100"/>
                  </a:lnTo>
                  <a:lnTo>
                    <a:pt x="0" y="100"/>
                  </a:lnTo>
                  <a:lnTo>
                    <a:pt x="0" y="94"/>
                  </a:lnTo>
                  <a:lnTo>
                    <a:pt x="4" y="82"/>
                  </a:lnTo>
                  <a:lnTo>
                    <a:pt x="6" y="76"/>
                  </a:lnTo>
                  <a:lnTo>
                    <a:pt x="12" y="72"/>
                  </a:lnTo>
                  <a:lnTo>
                    <a:pt x="22" y="66"/>
                  </a:lnTo>
                  <a:lnTo>
                    <a:pt x="32" y="64"/>
                  </a:lnTo>
                  <a:lnTo>
                    <a:pt x="34" y="62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46" y="46"/>
                  </a:lnTo>
                  <a:lnTo>
                    <a:pt x="50" y="42"/>
                  </a:lnTo>
                  <a:lnTo>
                    <a:pt x="46" y="32"/>
                  </a:lnTo>
                  <a:lnTo>
                    <a:pt x="46" y="20"/>
                  </a:lnTo>
                  <a:lnTo>
                    <a:pt x="46" y="1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9"/>
            <p:cNvSpPr/>
            <p:nvPr/>
          </p:nvSpPr>
          <p:spPr>
            <a:xfrm>
              <a:off x="5022850" y="6207125"/>
              <a:ext cx="34925" cy="12700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0" y="2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4" y="8"/>
                  </a:lnTo>
                  <a:lnTo>
                    <a:pt x="10" y="8"/>
                  </a:lnTo>
                  <a:lnTo>
                    <a:pt x="14" y="8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4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8A2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9"/>
            <p:cNvSpPr/>
            <p:nvPr/>
          </p:nvSpPr>
          <p:spPr>
            <a:xfrm>
              <a:off x="5022850" y="6232525"/>
              <a:ext cx="34925" cy="12700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10" y="8"/>
                  </a:lnTo>
                  <a:lnTo>
                    <a:pt x="14" y="8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A2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9"/>
            <p:cNvSpPr/>
            <p:nvPr/>
          </p:nvSpPr>
          <p:spPr>
            <a:xfrm>
              <a:off x="5026025" y="6251575"/>
              <a:ext cx="34925" cy="15875"/>
            </a:xfrm>
            <a:custGeom>
              <a:avLst/>
              <a:gdLst/>
              <a:ahLst/>
              <a:cxnLst/>
              <a:rect l="l" t="t" r="r" b="b"/>
              <a:pathLst>
                <a:path w="22" h="10" extrusionOk="0">
                  <a:moveTo>
                    <a:pt x="0" y="8"/>
                  </a:moveTo>
                  <a:lnTo>
                    <a:pt x="4" y="8"/>
                  </a:lnTo>
                  <a:lnTo>
                    <a:pt x="10" y="8"/>
                  </a:lnTo>
                  <a:lnTo>
                    <a:pt x="14" y="8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2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B8A2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9"/>
            <p:cNvSpPr/>
            <p:nvPr/>
          </p:nvSpPr>
          <p:spPr>
            <a:xfrm>
              <a:off x="5022850" y="6270625"/>
              <a:ext cx="34925" cy="15875"/>
            </a:xfrm>
            <a:custGeom>
              <a:avLst/>
              <a:gdLst/>
              <a:ahLst/>
              <a:cxnLst/>
              <a:rect l="l" t="t" r="r" b="b"/>
              <a:pathLst>
                <a:path w="22" h="10" extrusionOk="0">
                  <a:moveTo>
                    <a:pt x="0" y="6"/>
                  </a:moveTo>
                  <a:lnTo>
                    <a:pt x="4" y="8"/>
                  </a:lnTo>
                  <a:lnTo>
                    <a:pt x="10" y="8"/>
                  </a:lnTo>
                  <a:lnTo>
                    <a:pt x="16" y="8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8A2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9"/>
            <p:cNvSpPr/>
            <p:nvPr/>
          </p:nvSpPr>
          <p:spPr>
            <a:xfrm>
              <a:off x="5016500" y="6283325"/>
              <a:ext cx="31750" cy="25400"/>
            </a:xfrm>
            <a:custGeom>
              <a:avLst/>
              <a:gdLst/>
              <a:ahLst/>
              <a:cxnLst/>
              <a:rect l="l" t="t" r="r" b="b"/>
              <a:pathLst>
                <a:path w="20" h="16" extrusionOk="0">
                  <a:moveTo>
                    <a:pt x="0" y="6"/>
                  </a:moveTo>
                  <a:lnTo>
                    <a:pt x="6" y="8"/>
                  </a:lnTo>
                  <a:lnTo>
                    <a:pt x="8" y="10"/>
                  </a:lnTo>
                  <a:lnTo>
                    <a:pt x="14" y="12"/>
                  </a:lnTo>
                  <a:lnTo>
                    <a:pt x="18" y="16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16" y="8"/>
                  </a:lnTo>
                  <a:lnTo>
                    <a:pt x="14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8A2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9"/>
            <p:cNvSpPr/>
            <p:nvPr/>
          </p:nvSpPr>
          <p:spPr>
            <a:xfrm>
              <a:off x="4940300" y="6337300"/>
              <a:ext cx="193675" cy="34925"/>
            </a:xfrm>
            <a:custGeom>
              <a:avLst/>
              <a:gdLst/>
              <a:ahLst/>
              <a:cxnLst/>
              <a:rect l="l" t="t" r="r" b="b"/>
              <a:pathLst>
                <a:path w="122" h="22" extrusionOk="0">
                  <a:moveTo>
                    <a:pt x="0" y="16"/>
                  </a:moveTo>
                  <a:lnTo>
                    <a:pt x="30" y="20"/>
                  </a:lnTo>
                  <a:lnTo>
                    <a:pt x="62" y="20"/>
                  </a:lnTo>
                  <a:lnTo>
                    <a:pt x="92" y="20"/>
                  </a:lnTo>
                  <a:lnTo>
                    <a:pt x="122" y="22"/>
                  </a:lnTo>
                  <a:lnTo>
                    <a:pt x="122" y="16"/>
                  </a:lnTo>
                  <a:lnTo>
                    <a:pt x="122" y="12"/>
                  </a:lnTo>
                  <a:lnTo>
                    <a:pt x="122" y="6"/>
                  </a:lnTo>
                  <a:lnTo>
                    <a:pt x="122" y="2"/>
                  </a:lnTo>
                  <a:lnTo>
                    <a:pt x="92" y="2"/>
                  </a:lnTo>
                  <a:lnTo>
                    <a:pt x="62" y="0"/>
                  </a:lnTo>
                  <a:lnTo>
                    <a:pt x="34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0797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9"/>
            <p:cNvSpPr/>
            <p:nvPr/>
          </p:nvSpPr>
          <p:spPr>
            <a:xfrm>
              <a:off x="4819650" y="6022975"/>
              <a:ext cx="76200" cy="95250"/>
            </a:xfrm>
            <a:custGeom>
              <a:avLst/>
              <a:gdLst/>
              <a:ahLst/>
              <a:cxnLst/>
              <a:rect l="l" t="t" r="r" b="b"/>
              <a:pathLst>
                <a:path w="48" h="60" extrusionOk="0">
                  <a:moveTo>
                    <a:pt x="48" y="60"/>
                  </a:moveTo>
                  <a:lnTo>
                    <a:pt x="36" y="60"/>
                  </a:lnTo>
                  <a:lnTo>
                    <a:pt x="24" y="60"/>
                  </a:lnTo>
                  <a:lnTo>
                    <a:pt x="14" y="60"/>
                  </a:lnTo>
                  <a:lnTo>
                    <a:pt x="0" y="60"/>
                  </a:lnTo>
                  <a:lnTo>
                    <a:pt x="0" y="46"/>
                  </a:lnTo>
                  <a:lnTo>
                    <a:pt x="0" y="30"/>
                  </a:lnTo>
                  <a:lnTo>
                    <a:pt x="0" y="1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48" y="14"/>
                  </a:lnTo>
                  <a:lnTo>
                    <a:pt x="48" y="30"/>
                  </a:lnTo>
                  <a:lnTo>
                    <a:pt x="48" y="46"/>
                  </a:lnTo>
                  <a:lnTo>
                    <a:pt x="48" y="6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19"/>
            <p:cNvSpPr/>
            <p:nvPr/>
          </p:nvSpPr>
          <p:spPr>
            <a:xfrm>
              <a:off x="5121275" y="5721350"/>
              <a:ext cx="76200" cy="85725"/>
            </a:xfrm>
            <a:custGeom>
              <a:avLst/>
              <a:gdLst/>
              <a:ahLst/>
              <a:cxnLst/>
              <a:rect l="l" t="t" r="r" b="b"/>
              <a:pathLst>
                <a:path w="48" h="54" extrusionOk="0">
                  <a:moveTo>
                    <a:pt x="0" y="28"/>
                  </a:moveTo>
                  <a:lnTo>
                    <a:pt x="0" y="28"/>
                  </a:lnTo>
                  <a:lnTo>
                    <a:pt x="0" y="38"/>
                  </a:lnTo>
                  <a:lnTo>
                    <a:pt x="6" y="46"/>
                  </a:lnTo>
                  <a:lnTo>
                    <a:pt x="12" y="50"/>
                  </a:lnTo>
                  <a:lnTo>
                    <a:pt x="24" y="54"/>
                  </a:lnTo>
                  <a:lnTo>
                    <a:pt x="34" y="50"/>
                  </a:lnTo>
                  <a:lnTo>
                    <a:pt x="40" y="46"/>
                  </a:lnTo>
                  <a:lnTo>
                    <a:pt x="46" y="38"/>
                  </a:lnTo>
                  <a:lnTo>
                    <a:pt x="48" y="28"/>
                  </a:lnTo>
                  <a:lnTo>
                    <a:pt x="46" y="18"/>
                  </a:lnTo>
                  <a:lnTo>
                    <a:pt x="40" y="8"/>
                  </a:lnTo>
                  <a:lnTo>
                    <a:pt x="34" y="2"/>
                  </a:lnTo>
                  <a:lnTo>
                    <a:pt x="24" y="0"/>
                  </a:lnTo>
                  <a:lnTo>
                    <a:pt x="12" y="2"/>
                  </a:lnTo>
                  <a:lnTo>
                    <a:pt x="6" y="8"/>
                  </a:lnTo>
                  <a:lnTo>
                    <a:pt x="0" y="1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9"/>
            <p:cNvSpPr/>
            <p:nvPr/>
          </p:nvSpPr>
          <p:spPr>
            <a:xfrm>
              <a:off x="5130800" y="5565775"/>
              <a:ext cx="206375" cy="196850"/>
            </a:xfrm>
            <a:custGeom>
              <a:avLst/>
              <a:gdLst/>
              <a:ahLst/>
              <a:cxnLst/>
              <a:rect l="l" t="t" r="r" b="b"/>
              <a:pathLst>
                <a:path w="130" h="124" extrusionOk="0">
                  <a:moveTo>
                    <a:pt x="78" y="0"/>
                  </a:moveTo>
                  <a:lnTo>
                    <a:pt x="78" y="0"/>
                  </a:lnTo>
                  <a:lnTo>
                    <a:pt x="88" y="4"/>
                  </a:lnTo>
                  <a:lnTo>
                    <a:pt x="98" y="12"/>
                  </a:lnTo>
                  <a:lnTo>
                    <a:pt x="110" y="20"/>
                  </a:lnTo>
                  <a:lnTo>
                    <a:pt x="120" y="30"/>
                  </a:lnTo>
                  <a:lnTo>
                    <a:pt x="126" y="44"/>
                  </a:lnTo>
                  <a:lnTo>
                    <a:pt x="130" y="58"/>
                  </a:lnTo>
                  <a:lnTo>
                    <a:pt x="128" y="68"/>
                  </a:lnTo>
                  <a:lnTo>
                    <a:pt x="126" y="76"/>
                  </a:lnTo>
                  <a:lnTo>
                    <a:pt x="120" y="82"/>
                  </a:lnTo>
                  <a:lnTo>
                    <a:pt x="116" y="88"/>
                  </a:lnTo>
                  <a:lnTo>
                    <a:pt x="104" y="98"/>
                  </a:lnTo>
                  <a:lnTo>
                    <a:pt x="90" y="106"/>
                  </a:lnTo>
                  <a:lnTo>
                    <a:pt x="70" y="114"/>
                  </a:lnTo>
                  <a:lnTo>
                    <a:pt x="44" y="120"/>
                  </a:lnTo>
                  <a:lnTo>
                    <a:pt x="14" y="124"/>
                  </a:lnTo>
                  <a:lnTo>
                    <a:pt x="12" y="118"/>
                  </a:lnTo>
                  <a:lnTo>
                    <a:pt x="6" y="114"/>
                  </a:lnTo>
                  <a:lnTo>
                    <a:pt x="2" y="106"/>
                  </a:lnTo>
                  <a:lnTo>
                    <a:pt x="0" y="100"/>
                  </a:lnTo>
                  <a:lnTo>
                    <a:pt x="12" y="96"/>
                  </a:lnTo>
                  <a:lnTo>
                    <a:pt x="40" y="82"/>
                  </a:lnTo>
                  <a:lnTo>
                    <a:pt x="52" y="78"/>
                  </a:lnTo>
                  <a:lnTo>
                    <a:pt x="62" y="70"/>
                  </a:lnTo>
                  <a:lnTo>
                    <a:pt x="66" y="66"/>
                  </a:lnTo>
                  <a:lnTo>
                    <a:pt x="66" y="62"/>
                  </a:lnTo>
                  <a:lnTo>
                    <a:pt x="62" y="60"/>
                  </a:lnTo>
                  <a:lnTo>
                    <a:pt x="58" y="58"/>
                  </a:lnTo>
                  <a:lnTo>
                    <a:pt x="58" y="52"/>
                  </a:lnTo>
                  <a:lnTo>
                    <a:pt x="56" y="50"/>
                  </a:lnTo>
                  <a:lnTo>
                    <a:pt x="52" y="44"/>
                  </a:lnTo>
                  <a:lnTo>
                    <a:pt x="52" y="42"/>
                  </a:lnTo>
                  <a:lnTo>
                    <a:pt x="58" y="30"/>
                  </a:lnTo>
                  <a:lnTo>
                    <a:pt x="66" y="20"/>
                  </a:lnTo>
                  <a:lnTo>
                    <a:pt x="70" y="1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19"/>
            <p:cNvSpPr/>
            <p:nvPr/>
          </p:nvSpPr>
          <p:spPr>
            <a:xfrm>
              <a:off x="4737100" y="5721350"/>
              <a:ext cx="76200" cy="85725"/>
            </a:xfrm>
            <a:custGeom>
              <a:avLst/>
              <a:gdLst/>
              <a:ahLst/>
              <a:cxnLst/>
              <a:rect l="l" t="t" r="r" b="b"/>
              <a:pathLst>
                <a:path w="48" h="54" extrusionOk="0">
                  <a:moveTo>
                    <a:pt x="48" y="28"/>
                  </a:moveTo>
                  <a:lnTo>
                    <a:pt x="48" y="28"/>
                  </a:lnTo>
                  <a:lnTo>
                    <a:pt x="48" y="38"/>
                  </a:lnTo>
                  <a:lnTo>
                    <a:pt x="42" y="46"/>
                  </a:lnTo>
                  <a:lnTo>
                    <a:pt x="32" y="50"/>
                  </a:lnTo>
                  <a:lnTo>
                    <a:pt x="24" y="54"/>
                  </a:lnTo>
                  <a:lnTo>
                    <a:pt x="14" y="50"/>
                  </a:lnTo>
                  <a:lnTo>
                    <a:pt x="6" y="46"/>
                  </a:lnTo>
                  <a:lnTo>
                    <a:pt x="2" y="38"/>
                  </a:lnTo>
                  <a:lnTo>
                    <a:pt x="0" y="28"/>
                  </a:lnTo>
                  <a:lnTo>
                    <a:pt x="2" y="18"/>
                  </a:lnTo>
                  <a:lnTo>
                    <a:pt x="6" y="8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42" y="8"/>
                  </a:lnTo>
                  <a:lnTo>
                    <a:pt x="48" y="18"/>
                  </a:lnTo>
                  <a:lnTo>
                    <a:pt x="48" y="28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19"/>
            <p:cNvSpPr/>
            <p:nvPr/>
          </p:nvSpPr>
          <p:spPr>
            <a:xfrm>
              <a:off x="4594225" y="5565775"/>
              <a:ext cx="209550" cy="196850"/>
            </a:xfrm>
            <a:custGeom>
              <a:avLst/>
              <a:gdLst/>
              <a:ahLst/>
              <a:cxnLst/>
              <a:rect l="l" t="t" r="r" b="b"/>
              <a:pathLst>
                <a:path w="132" h="124" extrusionOk="0">
                  <a:moveTo>
                    <a:pt x="54" y="0"/>
                  </a:moveTo>
                  <a:lnTo>
                    <a:pt x="54" y="0"/>
                  </a:lnTo>
                  <a:lnTo>
                    <a:pt x="44" y="4"/>
                  </a:lnTo>
                  <a:lnTo>
                    <a:pt x="34" y="12"/>
                  </a:lnTo>
                  <a:lnTo>
                    <a:pt x="20" y="20"/>
                  </a:lnTo>
                  <a:lnTo>
                    <a:pt x="10" y="30"/>
                  </a:lnTo>
                  <a:lnTo>
                    <a:pt x="4" y="44"/>
                  </a:lnTo>
                  <a:lnTo>
                    <a:pt x="0" y="58"/>
                  </a:lnTo>
                  <a:lnTo>
                    <a:pt x="4" y="68"/>
                  </a:lnTo>
                  <a:lnTo>
                    <a:pt x="6" y="76"/>
                  </a:lnTo>
                  <a:lnTo>
                    <a:pt x="10" y="82"/>
                  </a:lnTo>
                  <a:lnTo>
                    <a:pt x="16" y="88"/>
                  </a:lnTo>
                  <a:lnTo>
                    <a:pt x="28" y="98"/>
                  </a:lnTo>
                  <a:lnTo>
                    <a:pt x="42" y="106"/>
                  </a:lnTo>
                  <a:lnTo>
                    <a:pt x="62" y="114"/>
                  </a:lnTo>
                  <a:lnTo>
                    <a:pt x="86" y="120"/>
                  </a:lnTo>
                  <a:lnTo>
                    <a:pt x="118" y="124"/>
                  </a:lnTo>
                  <a:lnTo>
                    <a:pt x="120" y="118"/>
                  </a:lnTo>
                  <a:lnTo>
                    <a:pt x="124" y="114"/>
                  </a:lnTo>
                  <a:lnTo>
                    <a:pt x="130" y="106"/>
                  </a:lnTo>
                  <a:lnTo>
                    <a:pt x="132" y="100"/>
                  </a:lnTo>
                  <a:lnTo>
                    <a:pt x="120" y="96"/>
                  </a:lnTo>
                  <a:lnTo>
                    <a:pt x="92" y="82"/>
                  </a:lnTo>
                  <a:lnTo>
                    <a:pt x="80" y="78"/>
                  </a:lnTo>
                  <a:lnTo>
                    <a:pt x="70" y="70"/>
                  </a:lnTo>
                  <a:lnTo>
                    <a:pt x="66" y="66"/>
                  </a:lnTo>
                  <a:lnTo>
                    <a:pt x="66" y="62"/>
                  </a:lnTo>
                  <a:lnTo>
                    <a:pt x="70" y="60"/>
                  </a:lnTo>
                  <a:lnTo>
                    <a:pt x="72" y="58"/>
                  </a:lnTo>
                  <a:lnTo>
                    <a:pt x="74" y="52"/>
                  </a:lnTo>
                  <a:lnTo>
                    <a:pt x="76" y="50"/>
                  </a:lnTo>
                  <a:lnTo>
                    <a:pt x="80" y="44"/>
                  </a:lnTo>
                  <a:lnTo>
                    <a:pt x="80" y="42"/>
                  </a:lnTo>
                  <a:lnTo>
                    <a:pt x="74" y="30"/>
                  </a:lnTo>
                  <a:lnTo>
                    <a:pt x="66" y="20"/>
                  </a:lnTo>
                  <a:lnTo>
                    <a:pt x="58" y="1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9"/>
            <p:cNvSpPr/>
            <p:nvPr/>
          </p:nvSpPr>
          <p:spPr>
            <a:xfrm>
              <a:off x="4791075" y="5784850"/>
              <a:ext cx="346075" cy="257175"/>
            </a:xfrm>
            <a:custGeom>
              <a:avLst/>
              <a:gdLst/>
              <a:ahLst/>
              <a:cxnLst/>
              <a:rect l="l" t="t" r="r" b="b"/>
              <a:pathLst>
                <a:path w="218" h="162" extrusionOk="0">
                  <a:moveTo>
                    <a:pt x="0" y="0"/>
                  </a:moveTo>
                  <a:lnTo>
                    <a:pt x="0" y="40"/>
                  </a:lnTo>
                  <a:lnTo>
                    <a:pt x="0" y="82"/>
                  </a:lnTo>
                  <a:lnTo>
                    <a:pt x="0" y="122"/>
                  </a:lnTo>
                  <a:lnTo>
                    <a:pt x="0" y="162"/>
                  </a:lnTo>
                  <a:lnTo>
                    <a:pt x="24" y="162"/>
                  </a:lnTo>
                  <a:lnTo>
                    <a:pt x="46" y="162"/>
                  </a:lnTo>
                  <a:lnTo>
                    <a:pt x="70" y="162"/>
                  </a:lnTo>
                  <a:lnTo>
                    <a:pt x="92" y="162"/>
                  </a:lnTo>
                  <a:lnTo>
                    <a:pt x="92" y="158"/>
                  </a:lnTo>
                  <a:lnTo>
                    <a:pt x="92" y="150"/>
                  </a:lnTo>
                  <a:lnTo>
                    <a:pt x="92" y="142"/>
                  </a:lnTo>
                  <a:lnTo>
                    <a:pt x="92" y="138"/>
                  </a:lnTo>
                  <a:lnTo>
                    <a:pt x="94" y="130"/>
                  </a:lnTo>
                  <a:lnTo>
                    <a:pt x="96" y="122"/>
                  </a:lnTo>
                  <a:lnTo>
                    <a:pt x="104" y="116"/>
                  </a:lnTo>
                  <a:lnTo>
                    <a:pt x="112" y="116"/>
                  </a:lnTo>
                  <a:lnTo>
                    <a:pt x="120" y="116"/>
                  </a:lnTo>
                  <a:lnTo>
                    <a:pt x="128" y="122"/>
                  </a:lnTo>
                  <a:lnTo>
                    <a:pt x="132" y="130"/>
                  </a:lnTo>
                  <a:lnTo>
                    <a:pt x="132" y="138"/>
                  </a:lnTo>
                  <a:lnTo>
                    <a:pt x="132" y="142"/>
                  </a:lnTo>
                  <a:lnTo>
                    <a:pt x="132" y="150"/>
                  </a:lnTo>
                  <a:lnTo>
                    <a:pt x="132" y="158"/>
                  </a:lnTo>
                  <a:lnTo>
                    <a:pt x="132" y="162"/>
                  </a:lnTo>
                  <a:lnTo>
                    <a:pt x="156" y="162"/>
                  </a:lnTo>
                  <a:lnTo>
                    <a:pt x="176" y="162"/>
                  </a:lnTo>
                  <a:lnTo>
                    <a:pt x="198" y="162"/>
                  </a:lnTo>
                  <a:lnTo>
                    <a:pt x="218" y="162"/>
                  </a:lnTo>
                  <a:lnTo>
                    <a:pt x="218" y="122"/>
                  </a:lnTo>
                  <a:lnTo>
                    <a:pt x="218" y="82"/>
                  </a:lnTo>
                  <a:lnTo>
                    <a:pt x="218" y="40"/>
                  </a:lnTo>
                  <a:lnTo>
                    <a:pt x="218" y="0"/>
                  </a:lnTo>
                  <a:lnTo>
                    <a:pt x="166" y="0"/>
                  </a:lnTo>
                  <a:lnTo>
                    <a:pt x="110" y="0"/>
                  </a:lnTo>
                  <a:lnTo>
                    <a:pt x="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53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19"/>
            <p:cNvSpPr/>
            <p:nvPr/>
          </p:nvSpPr>
          <p:spPr>
            <a:xfrm>
              <a:off x="4638675" y="5483225"/>
              <a:ext cx="650875" cy="301625"/>
            </a:xfrm>
            <a:custGeom>
              <a:avLst/>
              <a:gdLst/>
              <a:ahLst/>
              <a:cxnLst/>
              <a:rect l="l" t="t" r="r" b="b"/>
              <a:pathLst>
                <a:path w="410" h="190" extrusionOk="0">
                  <a:moveTo>
                    <a:pt x="410" y="56"/>
                  </a:moveTo>
                  <a:lnTo>
                    <a:pt x="410" y="56"/>
                  </a:lnTo>
                  <a:lnTo>
                    <a:pt x="400" y="48"/>
                  </a:lnTo>
                  <a:lnTo>
                    <a:pt x="366" y="34"/>
                  </a:lnTo>
                  <a:lnTo>
                    <a:pt x="340" y="24"/>
                  </a:lnTo>
                  <a:lnTo>
                    <a:pt x="310" y="16"/>
                  </a:lnTo>
                  <a:lnTo>
                    <a:pt x="274" y="8"/>
                  </a:lnTo>
                  <a:lnTo>
                    <a:pt x="236" y="4"/>
                  </a:lnTo>
                  <a:lnTo>
                    <a:pt x="224" y="0"/>
                  </a:lnTo>
                  <a:lnTo>
                    <a:pt x="216" y="0"/>
                  </a:lnTo>
                  <a:lnTo>
                    <a:pt x="210" y="0"/>
                  </a:lnTo>
                  <a:lnTo>
                    <a:pt x="208" y="0"/>
                  </a:lnTo>
                  <a:lnTo>
                    <a:pt x="206" y="0"/>
                  </a:lnTo>
                  <a:lnTo>
                    <a:pt x="204" y="0"/>
                  </a:lnTo>
                  <a:lnTo>
                    <a:pt x="198" y="0"/>
                  </a:lnTo>
                  <a:lnTo>
                    <a:pt x="188" y="0"/>
                  </a:lnTo>
                  <a:lnTo>
                    <a:pt x="178" y="4"/>
                  </a:lnTo>
                  <a:lnTo>
                    <a:pt x="138" y="8"/>
                  </a:lnTo>
                  <a:lnTo>
                    <a:pt x="104" y="16"/>
                  </a:lnTo>
                  <a:lnTo>
                    <a:pt x="74" y="24"/>
                  </a:lnTo>
                  <a:lnTo>
                    <a:pt x="48" y="34"/>
                  </a:lnTo>
                  <a:lnTo>
                    <a:pt x="14" y="48"/>
                  </a:lnTo>
                  <a:lnTo>
                    <a:pt x="0" y="56"/>
                  </a:lnTo>
                  <a:lnTo>
                    <a:pt x="14" y="72"/>
                  </a:lnTo>
                  <a:lnTo>
                    <a:pt x="26" y="86"/>
                  </a:lnTo>
                  <a:lnTo>
                    <a:pt x="38" y="102"/>
                  </a:lnTo>
                  <a:lnTo>
                    <a:pt x="52" y="118"/>
                  </a:lnTo>
                  <a:lnTo>
                    <a:pt x="54" y="118"/>
                  </a:lnTo>
                  <a:lnTo>
                    <a:pt x="64" y="112"/>
                  </a:lnTo>
                  <a:lnTo>
                    <a:pt x="80" y="106"/>
                  </a:lnTo>
                  <a:lnTo>
                    <a:pt x="96" y="104"/>
                  </a:lnTo>
                  <a:lnTo>
                    <a:pt x="96" y="124"/>
                  </a:lnTo>
                  <a:lnTo>
                    <a:pt x="96" y="148"/>
                  </a:lnTo>
                  <a:lnTo>
                    <a:pt x="96" y="168"/>
                  </a:lnTo>
                  <a:lnTo>
                    <a:pt x="96" y="190"/>
                  </a:lnTo>
                  <a:lnTo>
                    <a:pt x="152" y="190"/>
                  </a:lnTo>
                  <a:lnTo>
                    <a:pt x="206" y="190"/>
                  </a:lnTo>
                  <a:lnTo>
                    <a:pt x="262" y="190"/>
                  </a:lnTo>
                  <a:lnTo>
                    <a:pt x="316" y="190"/>
                  </a:lnTo>
                  <a:lnTo>
                    <a:pt x="316" y="168"/>
                  </a:lnTo>
                  <a:lnTo>
                    <a:pt x="316" y="148"/>
                  </a:lnTo>
                  <a:lnTo>
                    <a:pt x="316" y="124"/>
                  </a:lnTo>
                  <a:lnTo>
                    <a:pt x="316" y="104"/>
                  </a:lnTo>
                  <a:lnTo>
                    <a:pt x="334" y="106"/>
                  </a:lnTo>
                  <a:lnTo>
                    <a:pt x="350" y="112"/>
                  </a:lnTo>
                  <a:lnTo>
                    <a:pt x="360" y="118"/>
                  </a:lnTo>
                  <a:lnTo>
                    <a:pt x="362" y="118"/>
                  </a:lnTo>
                  <a:lnTo>
                    <a:pt x="376" y="102"/>
                  </a:lnTo>
                  <a:lnTo>
                    <a:pt x="388" y="86"/>
                  </a:lnTo>
                  <a:lnTo>
                    <a:pt x="400" y="72"/>
                  </a:lnTo>
                  <a:lnTo>
                    <a:pt x="410" y="56"/>
                  </a:lnTo>
                  <a:close/>
                </a:path>
              </a:pathLst>
            </a:custGeom>
            <a:solidFill>
              <a:srgbClr val="C0C53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9"/>
            <p:cNvSpPr/>
            <p:nvPr/>
          </p:nvSpPr>
          <p:spPr>
            <a:xfrm>
              <a:off x="4803775" y="5791200"/>
              <a:ext cx="12700" cy="247650"/>
            </a:xfrm>
            <a:custGeom>
              <a:avLst/>
              <a:gdLst/>
              <a:ahLst/>
              <a:cxnLst/>
              <a:rect l="l" t="t" r="r" b="b"/>
              <a:pathLst>
                <a:path w="8" h="156" extrusionOk="0">
                  <a:moveTo>
                    <a:pt x="0" y="0"/>
                  </a:moveTo>
                  <a:lnTo>
                    <a:pt x="0" y="36"/>
                  </a:lnTo>
                  <a:lnTo>
                    <a:pt x="0" y="78"/>
                  </a:lnTo>
                  <a:lnTo>
                    <a:pt x="0" y="118"/>
                  </a:lnTo>
                  <a:lnTo>
                    <a:pt x="0" y="156"/>
                  </a:lnTo>
                  <a:lnTo>
                    <a:pt x="2" y="156"/>
                  </a:lnTo>
                  <a:lnTo>
                    <a:pt x="6" y="156"/>
                  </a:lnTo>
                  <a:lnTo>
                    <a:pt x="8" y="156"/>
                  </a:lnTo>
                  <a:lnTo>
                    <a:pt x="8" y="118"/>
                  </a:lnTo>
                  <a:lnTo>
                    <a:pt x="8" y="78"/>
                  </a:lnTo>
                  <a:lnTo>
                    <a:pt x="8" y="36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B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9"/>
            <p:cNvSpPr/>
            <p:nvPr/>
          </p:nvSpPr>
          <p:spPr>
            <a:xfrm>
              <a:off x="5121275" y="5791200"/>
              <a:ext cx="9525" cy="247650"/>
            </a:xfrm>
            <a:custGeom>
              <a:avLst/>
              <a:gdLst/>
              <a:ahLst/>
              <a:cxnLst/>
              <a:rect l="l" t="t" r="r" b="b"/>
              <a:pathLst>
                <a:path w="6" h="156" extrusionOk="0">
                  <a:moveTo>
                    <a:pt x="0" y="0"/>
                  </a:moveTo>
                  <a:lnTo>
                    <a:pt x="0" y="36"/>
                  </a:lnTo>
                  <a:lnTo>
                    <a:pt x="0" y="78"/>
                  </a:lnTo>
                  <a:lnTo>
                    <a:pt x="0" y="118"/>
                  </a:lnTo>
                  <a:lnTo>
                    <a:pt x="0" y="156"/>
                  </a:lnTo>
                  <a:lnTo>
                    <a:pt x="2" y="156"/>
                  </a:lnTo>
                  <a:lnTo>
                    <a:pt x="6" y="156"/>
                  </a:lnTo>
                  <a:lnTo>
                    <a:pt x="6" y="118"/>
                  </a:lnTo>
                  <a:lnTo>
                    <a:pt x="6" y="78"/>
                  </a:lnTo>
                  <a:lnTo>
                    <a:pt x="6" y="36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B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9"/>
            <p:cNvSpPr/>
            <p:nvPr/>
          </p:nvSpPr>
          <p:spPr>
            <a:xfrm>
              <a:off x="4797425" y="5768975"/>
              <a:ext cx="342900" cy="22225"/>
            </a:xfrm>
            <a:custGeom>
              <a:avLst/>
              <a:gdLst/>
              <a:ahLst/>
              <a:cxnLst/>
              <a:rect l="l" t="t" r="r" b="b"/>
              <a:pathLst>
                <a:path w="216" h="14" extrusionOk="0">
                  <a:moveTo>
                    <a:pt x="0" y="0"/>
                  </a:move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52" y="14"/>
                  </a:lnTo>
                  <a:lnTo>
                    <a:pt x="108" y="14"/>
                  </a:lnTo>
                  <a:lnTo>
                    <a:pt x="162" y="14"/>
                  </a:lnTo>
                  <a:lnTo>
                    <a:pt x="216" y="14"/>
                  </a:lnTo>
                  <a:lnTo>
                    <a:pt x="216" y="10"/>
                  </a:lnTo>
                  <a:lnTo>
                    <a:pt x="216" y="8"/>
                  </a:lnTo>
                  <a:lnTo>
                    <a:pt x="216" y="6"/>
                  </a:lnTo>
                  <a:lnTo>
                    <a:pt x="216" y="0"/>
                  </a:lnTo>
                  <a:lnTo>
                    <a:pt x="162" y="0"/>
                  </a:lnTo>
                  <a:lnTo>
                    <a:pt x="108" y="0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B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9"/>
            <p:cNvSpPr/>
            <p:nvPr/>
          </p:nvSpPr>
          <p:spPr>
            <a:xfrm>
              <a:off x="4813300" y="6089650"/>
              <a:ext cx="95250" cy="104775"/>
            </a:xfrm>
            <a:custGeom>
              <a:avLst/>
              <a:gdLst/>
              <a:ahLst/>
              <a:cxnLst/>
              <a:rect l="l" t="t" r="r" b="b"/>
              <a:pathLst>
                <a:path w="60" h="66" extrusionOk="0">
                  <a:moveTo>
                    <a:pt x="60" y="66"/>
                  </a:moveTo>
                  <a:lnTo>
                    <a:pt x="44" y="66"/>
                  </a:lnTo>
                  <a:lnTo>
                    <a:pt x="30" y="66"/>
                  </a:lnTo>
                  <a:lnTo>
                    <a:pt x="14" y="66"/>
                  </a:lnTo>
                  <a:lnTo>
                    <a:pt x="0" y="66"/>
                  </a:lnTo>
                  <a:lnTo>
                    <a:pt x="0" y="52"/>
                  </a:lnTo>
                  <a:lnTo>
                    <a:pt x="0" y="34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4" y="0"/>
                  </a:lnTo>
                  <a:lnTo>
                    <a:pt x="30" y="0"/>
                  </a:lnTo>
                  <a:lnTo>
                    <a:pt x="44" y="0"/>
                  </a:lnTo>
                  <a:lnTo>
                    <a:pt x="60" y="0"/>
                  </a:lnTo>
                  <a:lnTo>
                    <a:pt x="60" y="16"/>
                  </a:lnTo>
                  <a:lnTo>
                    <a:pt x="60" y="34"/>
                  </a:lnTo>
                  <a:lnTo>
                    <a:pt x="60" y="52"/>
                  </a:lnTo>
                  <a:lnTo>
                    <a:pt x="6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9"/>
            <p:cNvSpPr/>
            <p:nvPr/>
          </p:nvSpPr>
          <p:spPr>
            <a:xfrm>
              <a:off x="4730750" y="6194425"/>
              <a:ext cx="187325" cy="158750"/>
            </a:xfrm>
            <a:custGeom>
              <a:avLst/>
              <a:gdLst/>
              <a:ahLst/>
              <a:cxnLst/>
              <a:rect l="l" t="t" r="r" b="b"/>
              <a:pathLst>
                <a:path w="118" h="100" extrusionOk="0">
                  <a:moveTo>
                    <a:pt x="46" y="0"/>
                  </a:moveTo>
                  <a:lnTo>
                    <a:pt x="64" y="0"/>
                  </a:lnTo>
                  <a:lnTo>
                    <a:pt x="80" y="0"/>
                  </a:lnTo>
                  <a:lnTo>
                    <a:pt x="96" y="0"/>
                  </a:lnTo>
                  <a:lnTo>
                    <a:pt x="114" y="0"/>
                  </a:lnTo>
                  <a:lnTo>
                    <a:pt x="114" y="26"/>
                  </a:lnTo>
                  <a:lnTo>
                    <a:pt x="118" y="52"/>
                  </a:lnTo>
                  <a:lnTo>
                    <a:pt x="118" y="76"/>
                  </a:lnTo>
                  <a:lnTo>
                    <a:pt x="118" y="100"/>
                  </a:lnTo>
                  <a:lnTo>
                    <a:pt x="90" y="100"/>
                  </a:lnTo>
                  <a:lnTo>
                    <a:pt x="60" y="100"/>
                  </a:lnTo>
                  <a:lnTo>
                    <a:pt x="32" y="100"/>
                  </a:lnTo>
                  <a:lnTo>
                    <a:pt x="0" y="100"/>
                  </a:lnTo>
                  <a:lnTo>
                    <a:pt x="0" y="94"/>
                  </a:lnTo>
                  <a:lnTo>
                    <a:pt x="4" y="82"/>
                  </a:lnTo>
                  <a:lnTo>
                    <a:pt x="6" y="76"/>
                  </a:lnTo>
                  <a:lnTo>
                    <a:pt x="10" y="72"/>
                  </a:lnTo>
                  <a:lnTo>
                    <a:pt x="22" y="66"/>
                  </a:lnTo>
                  <a:lnTo>
                    <a:pt x="32" y="64"/>
                  </a:lnTo>
                  <a:lnTo>
                    <a:pt x="34" y="62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46" y="46"/>
                  </a:lnTo>
                  <a:lnTo>
                    <a:pt x="48" y="42"/>
                  </a:lnTo>
                  <a:lnTo>
                    <a:pt x="46" y="32"/>
                  </a:lnTo>
                  <a:lnTo>
                    <a:pt x="46" y="20"/>
                  </a:lnTo>
                  <a:lnTo>
                    <a:pt x="46" y="1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9"/>
            <p:cNvSpPr/>
            <p:nvPr/>
          </p:nvSpPr>
          <p:spPr>
            <a:xfrm>
              <a:off x="4806950" y="6207125"/>
              <a:ext cx="38100" cy="12700"/>
            </a:xfrm>
            <a:custGeom>
              <a:avLst/>
              <a:gdLst/>
              <a:ahLst/>
              <a:cxnLst/>
              <a:rect l="l" t="t" r="r" b="b"/>
              <a:pathLst>
                <a:path w="24" h="8" extrusionOk="0">
                  <a:moveTo>
                    <a:pt x="0" y="2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6" y="8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6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8A2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9"/>
            <p:cNvSpPr/>
            <p:nvPr/>
          </p:nvSpPr>
          <p:spPr>
            <a:xfrm>
              <a:off x="4806950" y="6232525"/>
              <a:ext cx="38100" cy="12700"/>
            </a:xfrm>
            <a:custGeom>
              <a:avLst/>
              <a:gdLst/>
              <a:ahLst/>
              <a:cxnLst/>
              <a:rect l="l" t="t" r="r" b="b"/>
              <a:pathLst>
                <a:path w="24" h="8" extrusionOk="0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6" y="8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24" y="4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A2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9"/>
            <p:cNvSpPr/>
            <p:nvPr/>
          </p:nvSpPr>
          <p:spPr>
            <a:xfrm>
              <a:off x="4813300" y="6251575"/>
              <a:ext cx="34925" cy="15875"/>
            </a:xfrm>
            <a:custGeom>
              <a:avLst/>
              <a:gdLst/>
              <a:ahLst/>
              <a:cxnLst/>
              <a:rect l="l" t="t" r="r" b="b"/>
              <a:pathLst>
                <a:path w="22" h="10" extrusionOk="0">
                  <a:moveTo>
                    <a:pt x="0" y="8"/>
                  </a:moveTo>
                  <a:lnTo>
                    <a:pt x="4" y="8"/>
                  </a:lnTo>
                  <a:lnTo>
                    <a:pt x="10" y="8"/>
                  </a:lnTo>
                  <a:lnTo>
                    <a:pt x="14" y="8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2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B8A2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9"/>
            <p:cNvSpPr/>
            <p:nvPr/>
          </p:nvSpPr>
          <p:spPr>
            <a:xfrm>
              <a:off x="4806950" y="6270625"/>
              <a:ext cx="38100" cy="15875"/>
            </a:xfrm>
            <a:custGeom>
              <a:avLst/>
              <a:gdLst/>
              <a:ahLst/>
              <a:cxnLst/>
              <a:rect l="l" t="t" r="r" b="b"/>
              <a:pathLst>
                <a:path w="24" h="10" extrusionOk="0">
                  <a:moveTo>
                    <a:pt x="0" y="6"/>
                  </a:moveTo>
                  <a:lnTo>
                    <a:pt x="6" y="8"/>
                  </a:lnTo>
                  <a:lnTo>
                    <a:pt x="12" y="8"/>
                  </a:lnTo>
                  <a:lnTo>
                    <a:pt x="18" y="8"/>
                  </a:lnTo>
                  <a:lnTo>
                    <a:pt x="24" y="10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8A2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9"/>
            <p:cNvSpPr/>
            <p:nvPr/>
          </p:nvSpPr>
          <p:spPr>
            <a:xfrm>
              <a:off x="4803775" y="6283325"/>
              <a:ext cx="31750" cy="25400"/>
            </a:xfrm>
            <a:custGeom>
              <a:avLst/>
              <a:gdLst/>
              <a:ahLst/>
              <a:cxnLst/>
              <a:rect l="l" t="t" r="r" b="b"/>
              <a:pathLst>
                <a:path w="20" h="16" extrusionOk="0">
                  <a:moveTo>
                    <a:pt x="0" y="6"/>
                  </a:moveTo>
                  <a:lnTo>
                    <a:pt x="6" y="8"/>
                  </a:lnTo>
                  <a:lnTo>
                    <a:pt x="8" y="10"/>
                  </a:lnTo>
                  <a:lnTo>
                    <a:pt x="14" y="12"/>
                  </a:lnTo>
                  <a:lnTo>
                    <a:pt x="18" y="16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16" y="8"/>
                  </a:lnTo>
                  <a:lnTo>
                    <a:pt x="14" y="6"/>
                  </a:lnTo>
                  <a:lnTo>
                    <a:pt x="8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8A2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9"/>
            <p:cNvSpPr/>
            <p:nvPr/>
          </p:nvSpPr>
          <p:spPr>
            <a:xfrm>
              <a:off x="4727575" y="6337300"/>
              <a:ext cx="193675" cy="34925"/>
            </a:xfrm>
            <a:custGeom>
              <a:avLst/>
              <a:gdLst/>
              <a:ahLst/>
              <a:cxnLst/>
              <a:rect l="l" t="t" r="r" b="b"/>
              <a:pathLst>
                <a:path w="122" h="22" extrusionOk="0">
                  <a:moveTo>
                    <a:pt x="0" y="16"/>
                  </a:moveTo>
                  <a:lnTo>
                    <a:pt x="30" y="20"/>
                  </a:lnTo>
                  <a:lnTo>
                    <a:pt x="62" y="20"/>
                  </a:lnTo>
                  <a:lnTo>
                    <a:pt x="92" y="20"/>
                  </a:lnTo>
                  <a:lnTo>
                    <a:pt x="122" y="22"/>
                  </a:lnTo>
                  <a:lnTo>
                    <a:pt x="122" y="16"/>
                  </a:lnTo>
                  <a:lnTo>
                    <a:pt x="122" y="12"/>
                  </a:lnTo>
                  <a:lnTo>
                    <a:pt x="122" y="6"/>
                  </a:lnTo>
                  <a:lnTo>
                    <a:pt x="122" y="2"/>
                  </a:lnTo>
                  <a:lnTo>
                    <a:pt x="92" y="2"/>
                  </a:lnTo>
                  <a:lnTo>
                    <a:pt x="62" y="0"/>
                  </a:lnTo>
                  <a:lnTo>
                    <a:pt x="30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0797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9"/>
            <p:cNvSpPr/>
            <p:nvPr/>
          </p:nvSpPr>
          <p:spPr>
            <a:xfrm>
              <a:off x="4632325" y="4930775"/>
              <a:ext cx="650875" cy="596900"/>
            </a:xfrm>
            <a:custGeom>
              <a:avLst/>
              <a:gdLst/>
              <a:ahLst/>
              <a:cxnLst/>
              <a:rect l="l" t="t" r="r" b="b"/>
              <a:pathLst>
                <a:path w="410" h="376" extrusionOk="0">
                  <a:moveTo>
                    <a:pt x="204" y="0"/>
                  </a:moveTo>
                  <a:lnTo>
                    <a:pt x="204" y="0"/>
                  </a:lnTo>
                  <a:lnTo>
                    <a:pt x="238" y="2"/>
                  </a:lnTo>
                  <a:lnTo>
                    <a:pt x="272" y="12"/>
                  </a:lnTo>
                  <a:lnTo>
                    <a:pt x="308" y="24"/>
                  </a:lnTo>
                  <a:lnTo>
                    <a:pt x="324" y="34"/>
                  </a:lnTo>
                  <a:lnTo>
                    <a:pt x="338" y="44"/>
                  </a:lnTo>
                  <a:lnTo>
                    <a:pt x="354" y="58"/>
                  </a:lnTo>
                  <a:lnTo>
                    <a:pt x="366" y="70"/>
                  </a:lnTo>
                  <a:lnTo>
                    <a:pt x="380" y="86"/>
                  </a:lnTo>
                  <a:lnTo>
                    <a:pt x="390" y="104"/>
                  </a:lnTo>
                  <a:lnTo>
                    <a:pt x="396" y="120"/>
                  </a:lnTo>
                  <a:lnTo>
                    <a:pt x="404" y="138"/>
                  </a:lnTo>
                  <a:lnTo>
                    <a:pt x="408" y="158"/>
                  </a:lnTo>
                  <a:lnTo>
                    <a:pt x="410" y="182"/>
                  </a:lnTo>
                  <a:lnTo>
                    <a:pt x="408" y="204"/>
                  </a:lnTo>
                  <a:lnTo>
                    <a:pt x="404" y="224"/>
                  </a:lnTo>
                  <a:lnTo>
                    <a:pt x="400" y="244"/>
                  </a:lnTo>
                  <a:lnTo>
                    <a:pt x="392" y="262"/>
                  </a:lnTo>
                  <a:lnTo>
                    <a:pt x="384" y="280"/>
                  </a:lnTo>
                  <a:lnTo>
                    <a:pt x="374" y="296"/>
                  </a:lnTo>
                  <a:lnTo>
                    <a:pt x="364" y="310"/>
                  </a:lnTo>
                  <a:lnTo>
                    <a:pt x="348" y="326"/>
                  </a:lnTo>
                  <a:lnTo>
                    <a:pt x="336" y="336"/>
                  </a:lnTo>
                  <a:lnTo>
                    <a:pt x="320" y="346"/>
                  </a:lnTo>
                  <a:lnTo>
                    <a:pt x="304" y="356"/>
                  </a:lnTo>
                  <a:lnTo>
                    <a:pt x="286" y="364"/>
                  </a:lnTo>
                  <a:lnTo>
                    <a:pt x="266" y="368"/>
                  </a:lnTo>
                  <a:lnTo>
                    <a:pt x="248" y="374"/>
                  </a:lnTo>
                  <a:lnTo>
                    <a:pt x="224" y="376"/>
                  </a:lnTo>
                  <a:lnTo>
                    <a:pt x="204" y="376"/>
                  </a:lnTo>
                  <a:lnTo>
                    <a:pt x="182" y="376"/>
                  </a:lnTo>
                  <a:lnTo>
                    <a:pt x="158" y="374"/>
                  </a:lnTo>
                  <a:lnTo>
                    <a:pt x="138" y="368"/>
                  </a:lnTo>
                  <a:lnTo>
                    <a:pt x="118" y="364"/>
                  </a:lnTo>
                  <a:lnTo>
                    <a:pt x="100" y="356"/>
                  </a:lnTo>
                  <a:lnTo>
                    <a:pt x="84" y="346"/>
                  </a:lnTo>
                  <a:lnTo>
                    <a:pt x="68" y="336"/>
                  </a:lnTo>
                  <a:lnTo>
                    <a:pt x="56" y="326"/>
                  </a:lnTo>
                  <a:lnTo>
                    <a:pt x="42" y="310"/>
                  </a:lnTo>
                  <a:lnTo>
                    <a:pt x="30" y="296"/>
                  </a:lnTo>
                  <a:lnTo>
                    <a:pt x="22" y="280"/>
                  </a:lnTo>
                  <a:lnTo>
                    <a:pt x="14" y="262"/>
                  </a:lnTo>
                  <a:lnTo>
                    <a:pt x="8" y="244"/>
                  </a:lnTo>
                  <a:lnTo>
                    <a:pt x="4" y="224"/>
                  </a:lnTo>
                  <a:lnTo>
                    <a:pt x="2" y="204"/>
                  </a:lnTo>
                  <a:lnTo>
                    <a:pt x="0" y="182"/>
                  </a:lnTo>
                  <a:lnTo>
                    <a:pt x="2" y="158"/>
                  </a:lnTo>
                  <a:lnTo>
                    <a:pt x="4" y="138"/>
                  </a:lnTo>
                  <a:lnTo>
                    <a:pt x="12" y="120"/>
                  </a:lnTo>
                  <a:lnTo>
                    <a:pt x="20" y="104"/>
                  </a:lnTo>
                  <a:lnTo>
                    <a:pt x="30" y="86"/>
                  </a:lnTo>
                  <a:lnTo>
                    <a:pt x="42" y="70"/>
                  </a:lnTo>
                  <a:lnTo>
                    <a:pt x="56" y="58"/>
                  </a:lnTo>
                  <a:lnTo>
                    <a:pt x="70" y="44"/>
                  </a:lnTo>
                  <a:lnTo>
                    <a:pt x="86" y="34"/>
                  </a:lnTo>
                  <a:lnTo>
                    <a:pt x="104" y="24"/>
                  </a:lnTo>
                  <a:lnTo>
                    <a:pt x="136" y="12"/>
                  </a:lnTo>
                  <a:lnTo>
                    <a:pt x="172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9"/>
            <p:cNvSpPr/>
            <p:nvPr/>
          </p:nvSpPr>
          <p:spPr>
            <a:xfrm>
              <a:off x="4918075" y="5435600"/>
              <a:ext cx="76200" cy="12700"/>
            </a:xfrm>
            <a:custGeom>
              <a:avLst/>
              <a:gdLst/>
              <a:ahLst/>
              <a:cxnLst/>
              <a:rect l="l" t="t" r="r" b="b"/>
              <a:pathLst>
                <a:path w="48" h="8" extrusionOk="0">
                  <a:moveTo>
                    <a:pt x="0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12" y="8"/>
                  </a:lnTo>
                  <a:lnTo>
                    <a:pt x="24" y="8"/>
                  </a:lnTo>
                  <a:lnTo>
                    <a:pt x="38" y="8"/>
                  </a:lnTo>
                  <a:lnTo>
                    <a:pt x="48" y="8"/>
                  </a:lnTo>
                  <a:lnTo>
                    <a:pt x="48" y="6"/>
                  </a:lnTo>
                  <a:lnTo>
                    <a:pt x="48" y="2"/>
                  </a:lnTo>
                  <a:lnTo>
                    <a:pt x="48" y="0"/>
                  </a:lnTo>
                  <a:lnTo>
                    <a:pt x="38" y="0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9A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9"/>
            <p:cNvSpPr/>
            <p:nvPr/>
          </p:nvSpPr>
          <p:spPr>
            <a:xfrm>
              <a:off x="4943475" y="5362575"/>
              <a:ext cx="19050" cy="22225"/>
            </a:xfrm>
            <a:custGeom>
              <a:avLst/>
              <a:gdLst/>
              <a:ahLst/>
              <a:cxnLst/>
              <a:rect l="l" t="t" r="r" b="b"/>
              <a:pathLst>
                <a:path w="12" h="14" extrusionOk="0">
                  <a:moveTo>
                    <a:pt x="0" y="6"/>
                  </a:move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8AA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9"/>
            <p:cNvSpPr/>
            <p:nvPr/>
          </p:nvSpPr>
          <p:spPr>
            <a:xfrm>
              <a:off x="5003800" y="5311775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46" h="46" extrusionOk="0">
                  <a:moveTo>
                    <a:pt x="0" y="22"/>
                  </a:moveTo>
                  <a:lnTo>
                    <a:pt x="0" y="22"/>
                  </a:lnTo>
                  <a:lnTo>
                    <a:pt x="4" y="30"/>
                  </a:lnTo>
                  <a:lnTo>
                    <a:pt x="8" y="38"/>
                  </a:lnTo>
                  <a:lnTo>
                    <a:pt x="16" y="42"/>
                  </a:lnTo>
                  <a:lnTo>
                    <a:pt x="24" y="46"/>
                  </a:lnTo>
                  <a:lnTo>
                    <a:pt x="34" y="42"/>
                  </a:lnTo>
                  <a:lnTo>
                    <a:pt x="38" y="38"/>
                  </a:lnTo>
                  <a:lnTo>
                    <a:pt x="44" y="30"/>
                  </a:lnTo>
                  <a:lnTo>
                    <a:pt x="46" y="22"/>
                  </a:lnTo>
                  <a:lnTo>
                    <a:pt x="44" y="12"/>
                  </a:lnTo>
                  <a:lnTo>
                    <a:pt x="38" y="4"/>
                  </a:lnTo>
                  <a:lnTo>
                    <a:pt x="34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4"/>
                  </a:lnTo>
                  <a:lnTo>
                    <a:pt x="4" y="1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9"/>
            <p:cNvSpPr/>
            <p:nvPr/>
          </p:nvSpPr>
          <p:spPr>
            <a:xfrm>
              <a:off x="5013325" y="533400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16" h="16" extrusionOk="0">
                  <a:moveTo>
                    <a:pt x="0" y="8"/>
                  </a:moveTo>
                  <a:lnTo>
                    <a:pt x="0" y="8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2" y="14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12" y="4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14F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9"/>
            <p:cNvSpPr/>
            <p:nvPr/>
          </p:nvSpPr>
          <p:spPr>
            <a:xfrm>
              <a:off x="4829175" y="5311775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46" h="46" extrusionOk="0">
                  <a:moveTo>
                    <a:pt x="46" y="22"/>
                  </a:moveTo>
                  <a:lnTo>
                    <a:pt x="46" y="22"/>
                  </a:lnTo>
                  <a:lnTo>
                    <a:pt x="42" y="30"/>
                  </a:lnTo>
                  <a:lnTo>
                    <a:pt x="38" y="38"/>
                  </a:lnTo>
                  <a:lnTo>
                    <a:pt x="30" y="42"/>
                  </a:lnTo>
                  <a:lnTo>
                    <a:pt x="22" y="46"/>
                  </a:lnTo>
                  <a:lnTo>
                    <a:pt x="12" y="42"/>
                  </a:lnTo>
                  <a:lnTo>
                    <a:pt x="8" y="38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2" y="12"/>
                  </a:lnTo>
                  <a:lnTo>
                    <a:pt x="8" y="4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8" y="4"/>
                  </a:lnTo>
                  <a:lnTo>
                    <a:pt x="42" y="12"/>
                  </a:lnTo>
                  <a:lnTo>
                    <a:pt x="46" y="22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19"/>
            <p:cNvSpPr/>
            <p:nvPr/>
          </p:nvSpPr>
          <p:spPr>
            <a:xfrm>
              <a:off x="4835525" y="533400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16" h="16" extrusionOk="0">
                  <a:moveTo>
                    <a:pt x="16" y="8"/>
                  </a:moveTo>
                  <a:lnTo>
                    <a:pt x="16" y="8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4" y="4"/>
                  </a:lnTo>
                  <a:lnTo>
                    <a:pt x="16" y="6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A14F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19"/>
            <p:cNvSpPr/>
            <p:nvPr/>
          </p:nvSpPr>
          <p:spPr>
            <a:xfrm>
              <a:off x="4568825" y="4692650"/>
              <a:ext cx="768350" cy="812800"/>
            </a:xfrm>
            <a:custGeom>
              <a:avLst/>
              <a:gdLst/>
              <a:ahLst/>
              <a:cxnLst/>
              <a:rect l="l" t="t" r="r" b="b"/>
              <a:pathLst>
                <a:path w="484" h="512" extrusionOk="0">
                  <a:moveTo>
                    <a:pt x="2" y="278"/>
                  </a:moveTo>
                  <a:lnTo>
                    <a:pt x="2" y="278"/>
                  </a:lnTo>
                  <a:lnTo>
                    <a:pt x="6" y="264"/>
                  </a:lnTo>
                  <a:lnTo>
                    <a:pt x="12" y="242"/>
                  </a:lnTo>
                  <a:lnTo>
                    <a:pt x="22" y="220"/>
                  </a:lnTo>
                  <a:lnTo>
                    <a:pt x="36" y="194"/>
                  </a:lnTo>
                  <a:lnTo>
                    <a:pt x="58" y="170"/>
                  </a:lnTo>
                  <a:lnTo>
                    <a:pt x="86" y="142"/>
                  </a:lnTo>
                  <a:lnTo>
                    <a:pt x="100" y="130"/>
                  </a:lnTo>
                  <a:lnTo>
                    <a:pt x="118" y="116"/>
                  </a:lnTo>
                  <a:lnTo>
                    <a:pt x="138" y="106"/>
                  </a:lnTo>
                  <a:lnTo>
                    <a:pt x="178" y="78"/>
                  </a:lnTo>
                  <a:lnTo>
                    <a:pt x="202" y="60"/>
                  </a:lnTo>
                  <a:lnTo>
                    <a:pt x="222" y="40"/>
                  </a:lnTo>
                  <a:lnTo>
                    <a:pt x="236" y="22"/>
                  </a:lnTo>
                  <a:lnTo>
                    <a:pt x="242" y="16"/>
                  </a:lnTo>
                  <a:lnTo>
                    <a:pt x="244" y="6"/>
                  </a:lnTo>
                  <a:lnTo>
                    <a:pt x="244" y="2"/>
                  </a:lnTo>
                  <a:lnTo>
                    <a:pt x="244" y="0"/>
                  </a:lnTo>
                  <a:lnTo>
                    <a:pt x="244" y="2"/>
                  </a:lnTo>
                  <a:lnTo>
                    <a:pt x="244" y="6"/>
                  </a:lnTo>
                  <a:lnTo>
                    <a:pt x="250" y="12"/>
                  </a:lnTo>
                  <a:lnTo>
                    <a:pt x="254" y="22"/>
                  </a:lnTo>
                  <a:lnTo>
                    <a:pt x="268" y="40"/>
                  </a:lnTo>
                  <a:lnTo>
                    <a:pt x="288" y="60"/>
                  </a:lnTo>
                  <a:lnTo>
                    <a:pt x="310" y="78"/>
                  </a:lnTo>
                  <a:lnTo>
                    <a:pt x="348" y="106"/>
                  </a:lnTo>
                  <a:lnTo>
                    <a:pt x="366" y="116"/>
                  </a:lnTo>
                  <a:lnTo>
                    <a:pt x="384" y="130"/>
                  </a:lnTo>
                  <a:lnTo>
                    <a:pt x="402" y="142"/>
                  </a:lnTo>
                  <a:lnTo>
                    <a:pt x="426" y="170"/>
                  </a:lnTo>
                  <a:lnTo>
                    <a:pt x="448" y="194"/>
                  </a:lnTo>
                  <a:lnTo>
                    <a:pt x="462" y="220"/>
                  </a:lnTo>
                  <a:lnTo>
                    <a:pt x="472" y="242"/>
                  </a:lnTo>
                  <a:lnTo>
                    <a:pt x="480" y="264"/>
                  </a:lnTo>
                  <a:lnTo>
                    <a:pt x="482" y="278"/>
                  </a:lnTo>
                  <a:lnTo>
                    <a:pt x="484" y="308"/>
                  </a:lnTo>
                  <a:lnTo>
                    <a:pt x="484" y="336"/>
                  </a:lnTo>
                  <a:lnTo>
                    <a:pt x="480" y="364"/>
                  </a:lnTo>
                  <a:lnTo>
                    <a:pt x="470" y="388"/>
                  </a:lnTo>
                  <a:lnTo>
                    <a:pt x="460" y="408"/>
                  </a:lnTo>
                  <a:lnTo>
                    <a:pt x="448" y="428"/>
                  </a:lnTo>
                  <a:lnTo>
                    <a:pt x="434" y="442"/>
                  </a:lnTo>
                  <a:lnTo>
                    <a:pt x="420" y="458"/>
                  </a:lnTo>
                  <a:lnTo>
                    <a:pt x="386" y="484"/>
                  </a:lnTo>
                  <a:lnTo>
                    <a:pt x="360" y="498"/>
                  </a:lnTo>
                  <a:lnTo>
                    <a:pt x="340" y="508"/>
                  </a:lnTo>
                  <a:lnTo>
                    <a:pt x="334" y="512"/>
                  </a:lnTo>
                  <a:lnTo>
                    <a:pt x="346" y="498"/>
                  </a:lnTo>
                  <a:lnTo>
                    <a:pt x="356" y="486"/>
                  </a:lnTo>
                  <a:lnTo>
                    <a:pt x="364" y="470"/>
                  </a:lnTo>
                  <a:lnTo>
                    <a:pt x="368" y="458"/>
                  </a:lnTo>
                  <a:lnTo>
                    <a:pt x="376" y="432"/>
                  </a:lnTo>
                  <a:lnTo>
                    <a:pt x="378" y="410"/>
                  </a:lnTo>
                  <a:lnTo>
                    <a:pt x="376" y="392"/>
                  </a:lnTo>
                  <a:lnTo>
                    <a:pt x="374" y="374"/>
                  </a:lnTo>
                  <a:lnTo>
                    <a:pt x="368" y="362"/>
                  </a:lnTo>
                  <a:lnTo>
                    <a:pt x="360" y="350"/>
                  </a:lnTo>
                  <a:lnTo>
                    <a:pt x="350" y="340"/>
                  </a:lnTo>
                  <a:lnTo>
                    <a:pt x="340" y="332"/>
                  </a:lnTo>
                  <a:lnTo>
                    <a:pt x="330" y="330"/>
                  </a:lnTo>
                  <a:lnTo>
                    <a:pt x="320" y="324"/>
                  </a:lnTo>
                  <a:lnTo>
                    <a:pt x="310" y="324"/>
                  </a:lnTo>
                  <a:lnTo>
                    <a:pt x="290" y="324"/>
                  </a:lnTo>
                  <a:lnTo>
                    <a:pt x="272" y="332"/>
                  </a:lnTo>
                  <a:lnTo>
                    <a:pt x="258" y="336"/>
                  </a:lnTo>
                  <a:lnTo>
                    <a:pt x="242" y="346"/>
                  </a:lnTo>
                  <a:lnTo>
                    <a:pt x="226" y="336"/>
                  </a:lnTo>
                  <a:lnTo>
                    <a:pt x="212" y="330"/>
                  </a:lnTo>
                  <a:lnTo>
                    <a:pt x="194" y="324"/>
                  </a:lnTo>
                  <a:lnTo>
                    <a:pt x="174" y="324"/>
                  </a:lnTo>
                  <a:lnTo>
                    <a:pt x="164" y="324"/>
                  </a:lnTo>
                  <a:lnTo>
                    <a:pt x="154" y="330"/>
                  </a:lnTo>
                  <a:lnTo>
                    <a:pt x="144" y="332"/>
                  </a:lnTo>
                  <a:lnTo>
                    <a:pt x="134" y="340"/>
                  </a:lnTo>
                  <a:lnTo>
                    <a:pt x="126" y="350"/>
                  </a:lnTo>
                  <a:lnTo>
                    <a:pt x="116" y="362"/>
                  </a:lnTo>
                  <a:lnTo>
                    <a:pt x="112" y="374"/>
                  </a:lnTo>
                  <a:lnTo>
                    <a:pt x="108" y="392"/>
                  </a:lnTo>
                  <a:lnTo>
                    <a:pt x="108" y="410"/>
                  </a:lnTo>
                  <a:lnTo>
                    <a:pt x="108" y="432"/>
                  </a:lnTo>
                  <a:lnTo>
                    <a:pt x="116" y="458"/>
                  </a:lnTo>
                  <a:lnTo>
                    <a:pt x="124" y="470"/>
                  </a:lnTo>
                  <a:lnTo>
                    <a:pt x="130" y="486"/>
                  </a:lnTo>
                  <a:lnTo>
                    <a:pt x="140" y="498"/>
                  </a:lnTo>
                  <a:lnTo>
                    <a:pt x="154" y="512"/>
                  </a:lnTo>
                  <a:lnTo>
                    <a:pt x="146" y="508"/>
                  </a:lnTo>
                  <a:lnTo>
                    <a:pt x="126" y="498"/>
                  </a:lnTo>
                  <a:lnTo>
                    <a:pt x="98" y="484"/>
                  </a:lnTo>
                  <a:lnTo>
                    <a:pt x="68" y="458"/>
                  </a:lnTo>
                  <a:lnTo>
                    <a:pt x="52" y="442"/>
                  </a:lnTo>
                  <a:lnTo>
                    <a:pt x="36" y="428"/>
                  </a:lnTo>
                  <a:lnTo>
                    <a:pt x="24" y="408"/>
                  </a:lnTo>
                  <a:lnTo>
                    <a:pt x="14" y="388"/>
                  </a:lnTo>
                  <a:lnTo>
                    <a:pt x="6" y="364"/>
                  </a:lnTo>
                  <a:lnTo>
                    <a:pt x="2" y="336"/>
                  </a:lnTo>
                  <a:lnTo>
                    <a:pt x="0" y="308"/>
                  </a:lnTo>
                  <a:lnTo>
                    <a:pt x="2" y="278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19"/>
            <p:cNvSpPr/>
            <p:nvPr/>
          </p:nvSpPr>
          <p:spPr>
            <a:xfrm>
              <a:off x="5245100" y="5267325"/>
              <a:ext cx="76200" cy="120650"/>
            </a:xfrm>
            <a:custGeom>
              <a:avLst/>
              <a:gdLst/>
              <a:ahLst/>
              <a:cxnLst/>
              <a:rect l="l" t="t" r="r" b="b"/>
              <a:pathLst>
                <a:path w="48" h="76" extrusionOk="0">
                  <a:moveTo>
                    <a:pt x="16" y="6"/>
                  </a:moveTo>
                  <a:lnTo>
                    <a:pt x="16" y="6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28" y="6"/>
                  </a:lnTo>
                  <a:lnTo>
                    <a:pt x="38" y="12"/>
                  </a:lnTo>
                  <a:lnTo>
                    <a:pt x="46" y="26"/>
                  </a:lnTo>
                  <a:lnTo>
                    <a:pt x="48" y="38"/>
                  </a:lnTo>
                  <a:lnTo>
                    <a:pt x="48" y="46"/>
                  </a:lnTo>
                  <a:lnTo>
                    <a:pt x="46" y="54"/>
                  </a:lnTo>
                  <a:lnTo>
                    <a:pt x="38" y="64"/>
                  </a:lnTo>
                  <a:lnTo>
                    <a:pt x="26" y="74"/>
                  </a:lnTo>
                  <a:lnTo>
                    <a:pt x="18" y="74"/>
                  </a:lnTo>
                  <a:lnTo>
                    <a:pt x="10" y="76"/>
                  </a:lnTo>
                  <a:lnTo>
                    <a:pt x="8" y="76"/>
                  </a:lnTo>
                  <a:lnTo>
                    <a:pt x="6" y="76"/>
                  </a:lnTo>
                  <a:lnTo>
                    <a:pt x="4" y="74"/>
                  </a:lnTo>
                  <a:lnTo>
                    <a:pt x="0" y="74"/>
                  </a:lnTo>
                  <a:lnTo>
                    <a:pt x="6" y="58"/>
                  </a:lnTo>
                  <a:lnTo>
                    <a:pt x="10" y="42"/>
                  </a:lnTo>
                  <a:lnTo>
                    <a:pt x="14" y="26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19"/>
            <p:cNvSpPr/>
            <p:nvPr/>
          </p:nvSpPr>
          <p:spPr>
            <a:xfrm>
              <a:off x="4578350" y="5267325"/>
              <a:ext cx="82550" cy="120650"/>
            </a:xfrm>
            <a:custGeom>
              <a:avLst/>
              <a:gdLst/>
              <a:ahLst/>
              <a:cxnLst/>
              <a:rect l="l" t="t" r="r" b="b"/>
              <a:pathLst>
                <a:path w="52" h="76" extrusionOk="0">
                  <a:moveTo>
                    <a:pt x="36" y="6"/>
                  </a:moveTo>
                  <a:lnTo>
                    <a:pt x="36" y="6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0" y="12"/>
                  </a:lnTo>
                  <a:lnTo>
                    <a:pt x="4" y="26"/>
                  </a:lnTo>
                  <a:lnTo>
                    <a:pt x="0" y="38"/>
                  </a:lnTo>
                  <a:lnTo>
                    <a:pt x="4" y="46"/>
                  </a:lnTo>
                  <a:lnTo>
                    <a:pt x="6" y="54"/>
                  </a:lnTo>
                  <a:lnTo>
                    <a:pt x="14" y="64"/>
                  </a:lnTo>
                  <a:lnTo>
                    <a:pt x="26" y="74"/>
                  </a:lnTo>
                  <a:lnTo>
                    <a:pt x="34" y="74"/>
                  </a:lnTo>
                  <a:lnTo>
                    <a:pt x="42" y="76"/>
                  </a:lnTo>
                  <a:lnTo>
                    <a:pt x="44" y="76"/>
                  </a:lnTo>
                  <a:lnTo>
                    <a:pt x="46" y="76"/>
                  </a:lnTo>
                  <a:lnTo>
                    <a:pt x="48" y="74"/>
                  </a:lnTo>
                  <a:lnTo>
                    <a:pt x="52" y="74"/>
                  </a:lnTo>
                  <a:lnTo>
                    <a:pt x="46" y="58"/>
                  </a:lnTo>
                  <a:lnTo>
                    <a:pt x="42" y="42"/>
                  </a:lnTo>
                  <a:lnTo>
                    <a:pt x="38" y="26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19"/>
            <p:cNvSpPr/>
            <p:nvPr/>
          </p:nvSpPr>
          <p:spPr>
            <a:xfrm>
              <a:off x="5054600" y="5362575"/>
              <a:ext cx="120650" cy="117475"/>
            </a:xfrm>
            <a:custGeom>
              <a:avLst/>
              <a:gdLst/>
              <a:ahLst/>
              <a:cxnLst/>
              <a:rect l="l" t="t" r="r" b="b"/>
              <a:pathLst>
                <a:path w="76" h="74" extrusionOk="0">
                  <a:moveTo>
                    <a:pt x="72" y="0"/>
                  </a:moveTo>
                  <a:lnTo>
                    <a:pt x="72" y="0"/>
                  </a:lnTo>
                  <a:lnTo>
                    <a:pt x="70" y="8"/>
                  </a:lnTo>
                  <a:lnTo>
                    <a:pt x="62" y="24"/>
                  </a:lnTo>
                  <a:lnTo>
                    <a:pt x="54" y="34"/>
                  </a:lnTo>
                  <a:lnTo>
                    <a:pt x="44" y="42"/>
                  </a:lnTo>
                  <a:lnTo>
                    <a:pt x="32" y="46"/>
                  </a:lnTo>
                  <a:lnTo>
                    <a:pt x="16" y="46"/>
                  </a:lnTo>
                  <a:lnTo>
                    <a:pt x="20" y="48"/>
                  </a:lnTo>
                  <a:lnTo>
                    <a:pt x="28" y="48"/>
                  </a:lnTo>
                  <a:lnTo>
                    <a:pt x="38" y="48"/>
                  </a:lnTo>
                  <a:lnTo>
                    <a:pt x="48" y="46"/>
                  </a:lnTo>
                  <a:lnTo>
                    <a:pt x="44" y="48"/>
                  </a:lnTo>
                  <a:lnTo>
                    <a:pt x="38" y="52"/>
                  </a:lnTo>
                  <a:lnTo>
                    <a:pt x="24" y="54"/>
                  </a:lnTo>
                  <a:lnTo>
                    <a:pt x="10" y="52"/>
                  </a:lnTo>
                  <a:lnTo>
                    <a:pt x="12" y="54"/>
                  </a:lnTo>
                  <a:lnTo>
                    <a:pt x="16" y="56"/>
                  </a:lnTo>
                  <a:lnTo>
                    <a:pt x="28" y="62"/>
                  </a:lnTo>
                  <a:lnTo>
                    <a:pt x="40" y="62"/>
                  </a:lnTo>
                  <a:lnTo>
                    <a:pt x="34" y="64"/>
                  </a:lnTo>
                  <a:lnTo>
                    <a:pt x="24" y="64"/>
                  </a:lnTo>
                  <a:lnTo>
                    <a:pt x="12" y="62"/>
                  </a:lnTo>
                  <a:lnTo>
                    <a:pt x="4" y="58"/>
                  </a:lnTo>
                  <a:lnTo>
                    <a:pt x="0" y="54"/>
                  </a:lnTo>
                  <a:lnTo>
                    <a:pt x="4" y="58"/>
                  </a:lnTo>
                  <a:lnTo>
                    <a:pt x="10" y="64"/>
                  </a:lnTo>
                  <a:lnTo>
                    <a:pt x="16" y="70"/>
                  </a:lnTo>
                  <a:lnTo>
                    <a:pt x="28" y="72"/>
                  </a:lnTo>
                  <a:lnTo>
                    <a:pt x="38" y="74"/>
                  </a:lnTo>
                  <a:lnTo>
                    <a:pt x="52" y="72"/>
                  </a:lnTo>
                  <a:lnTo>
                    <a:pt x="70" y="66"/>
                  </a:lnTo>
                  <a:lnTo>
                    <a:pt x="70" y="58"/>
                  </a:lnTo>
                  <a:lnTo>
                    <a:pt x="72" y="44"/>
                  </a:lnTo>
                  <a:lnTo>
                    <a:pt x="76" y="20"/>
                  </a:lnTo>
                  <a:lnTo>
                    <a:pt x="76" y="1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9"/>
            <p:cNvSpPr/>
            <p:nvPr/>
          </p:nvSpPr>
          <p:spPr>
            <a:xfrm>
              <a:off x="4737100" y="5362575"/>
              <a:ext cx="120650" cy="117475"/>
            </a:xfrm>
            <a:custGeom>
              <a:avLst/>
              <a:gdLst/>
              <a:ahLst/>
              <a:cxnLst/>
              <a:rect l="l" t="t" r="r" b="b"/>
              <a:pathLst>
                <a:path w="76" h="74" extrusionOk="0">
                  <a:moveTo>
                    <a:pt x="2" y="0"/>
                  </a:moveTo>
                  <a:lnTo>
                    <a:pt x="2" y="0"/>
                  </a:lnTo>
                  <a:lnTo>
                    <a:pt x="4" y="8"/>
                  </a:lnTo>
                  <a:lnTo>
                    <a:pt x="6" y="16"/>
                  </a:lnTo>
                  <a:lnTo>
                    <a:pt x="12" y="24"/>
                  </a:lnTo>
                  <a:lnTo>
                    <a:pt x="18" y="34"/>
                  </a:lnTo>
                  <a:lnTo>
                    <a:pt x="28" y="42"/>
                  </a:lnTo>
                  <a:lnTo>
                    <a:pt x="40" y="46"/>
                  </a:lnTo>
                  <a:lnTo>
                    <a:pt x="58" y="46"/>
                  </a:lnTo>
                  <a:lnTo>
                    <a:pt x="56" y="48"/>
                  </a:lnTo>
                  <a:lnTo>
                    <a:pt x="48" y="48"/>
                  </a:lnTo>
                  <a:lnTo>
                    <a:pt x="38" y="48"/>
                  </a:lnTo>
                  <a:lnTo>
                    <a:pt x="28" y="46"/>
                  </a:lnTo>
                  <a:lnTo>
                    <a:pt x="30" y="48"/>
                  </a:lnTo>
                  <a:lnTo>
                    <a:pt x="38" y="52"/>
                  </a:lnTo>
                  <a:lnTo>
                    <a:pt x="48" y="54"/>
                  </a:lnTo>
                  <a:lnTo>
                    <a:pt x="66" y="52"/>
                  </a:lnTo>
                  <a:lnTo>
                    <a:pt x="62" y="54"/>
                  </a:lnTo>
                  <a:lnTo>
                    <a:pt x="56" y="56"/>
                  </a:lnTo>
                  <a:lnTo>
                    <a:pt x="48" y="62"/>
                  </a:lnTo>
                  <a:lnTo>
                    <a:pt x="34" y="62"/>
                  </a:lnTo>
                  <a:lnTo>
                    <a:pt x="38" y="64"/>
                  </a:lnTo>
                  <a:lnTo>
                    <a:pt x="48" y="64"/>
                  </a:lnTo>
                  <a:lnTo>
                    <a:pt x="62" y="62"/>
                  </a:lnTo>
                  <a:lnTo>
                    <a:pt x="68" y="58"/>
                  </a:lnTo>
                  <a:lnTo>
                    <a:pt x="76" y="54"/>
                  </a:lnTo>
                  <a:lnTo>
                    <a:pt x="70" y="58"/>
                  </a:lnTo>
                  <a:lnTo>
                    <a:pt x="66" y="64"/>
                  </a:lnTo>
                  <a:lnTo>
                    <a:pt x="58" y="70"/>
                  </a:lnTo>
                  <a:lnTo>
                    <a:pt x="48" y="72"/>
                  </a:lnTo>
                  <a:lnTo>
                    <a:pt x="34" y="74"/>
                  </a:lnTo>
                  <a:lnTo>
                    <a:pt x="22" y="72"/>
                  </a:lnTo>
                  <a:lnTo>
                    <a:pt x="4" y="66"/>
                  </a:lnTo>
                  <a:lnTo>
                    <a:pt x="4" y="58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1" name="Google Shape;301;p19"/>
          <p:cNvGrpSpPr/>
          <p:nvPr/>
        </p:nvGrpSpPr>
        <p:grpSpPr>
          <a:xfrm>
            <a:off x="6705600" y="457200"/>
            <a:ext cx="1752600" cy="1471612"/>
            <a:chOff x="0" y="0"/>
            <a:chExt cx="2147483647" cy="2147483647"/>
          </a:xfrm>
        </p:grpSpPr>
        <p:pic>
          <p:nvPicPr>
            <p:cNvPr id="302" name="Google Shape;302;p19" descr="C:\Users\mcase\AppData\Local\Microsoft\Windows\Temporary Internet Files\Content.IE5\LDCPC0A5\MC910215931[1].jp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111211037"/>
              <a:ext cx="1869531191" cy="20362726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3" name="Google Shape;303;p19"/>
            <p:cNvSpPr txBox="1"/>
            <p:nvPr/>
          </p:nvSpPr>
          <p:spPr>
            <a:xfrm>
              <a:off x="1213795130" y="0"/>
              <a:ext cx="933688516" cy="9432957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Schoolbell"/>
                <a:buNone/>
              </a:pPr>
              <a:r>
                <a:rPr lang="en-US" sz="3600" b="0" i="0" u="none">
                  <a:solidFill>
                    <a:schemeClr val="dk1"/>
                  </a:solidFill>
                  <a:latin typeface="Schoolbell"/>
                  <a:ea typeface="Schoolbell"/>
                  <a:cs typeface="Schoolbell"/>
                  <a:sym typeface="Schoolbell"/>
                </a:rPr>
                <a:t>??</a:t>
              </a:r>
              <a:endParaRPr/>
            </a:p>
          </p:txBody>
        </p: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0"/>
          <p:cNvSpPr txBox="1"/>
          <p:nvPr/>
        </p:nvSpPr>
        <p:spPr>
          <a:xfrm>
            <a:off x="152400" y="228600"/>
            <a:ext cx="5943600" cy="1200150"/>
          </a:xfrm>
          <a:prstGeom prst="rect">
            <a:avLst/>
          </a:prstGeom>
          <a:gradFill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 scaled="0"/>
          </a:gradFill>
          <a:ln w="9525" cap="flat" cmpd="sng">
            <a:solidFill>
              <a:srgbClr val="4A7EB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Schoolbell"/>
              <a:buNone/>
            </a:pPr>
            <a:r>
              <a:rPr lang="en-US" sz="7200" b="0" i="0" u="none">
                <a:solidFill>
                  <a:srgbClr val="FFFFFF"/>
                </a:solidFill>
                <a:latin typeface="Schoolbell"/>
                <a:ea typeface="Schoolbell"/>
                <a:cs typeface="Schoolbell"/>
                <a:sym typeface="Schoolbell"/>
              </a:rPr>
              <a:t>  ¿Qué pasa?</a:t>
            </a:r>
            <a:endParaRPr/>
          </a:p>
        </p:txBody>
      </p:sp>
      <p:sp>
        <p:nvSpPr>
          <p:cNvPr id="309" name="Google Shape;309;p20"/>
          <p:cNvSpPr/>
          <p:nvPr/>
        </p:nvSpPr>
        <p:spPr>
          <a:xfrm>
            <a:off x="685800" y="2057400"/>
            <a:ext cx="3429000" cy="1524000"/>
          </a:xfrm>
          <a:prstGeom prst="wedgeRoundRectCallout">
            <a:avLst>
              <a:gd name="adj1" fmla="val 25020"/>
              <a:gd name="adj2" fmla="val 25718"/>
              <a:gd name="adj3" fmla="val 0"/>
            </a:avLst>
          </a:prstGeom>
          <a:gradFill>
            <a:gsLst>
              <a:gs pos="0">
                <a:srgbClr val="A3C4FF"/>
              </a:gs>
              <a:gs pos="35000">
                <a:srgbClr val="BFD5FF"/>
              </a:gs>
              <a:gs pos="100000">
                <a:srgbClr val="E5EEFF"/>
              </a:gs>
            </a:gsLst>
            <a:lin ang="16200000" scaled="0"/>
          </a:gradFill>
          <a:ln w="9525" cap="flat" cmpd="sng">
            <a:solidFill>
              <a:srgbClr val="4A7EB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choolbell"/>
              <a:buNone/>
            </a:pPr>
            <a:r>
              <a:rPr lang="en-US" sz="3600" b="0" i="0" u="none">
                <a:solidFill>
                  <a:srgbClr val="000000"/>
                </a:solidFill>
                <a:latin typeface="Schoolbell"/>
                <a:ea typeface="Schoolbell"/>
                <a:cs typeface="Schoolbell"/>
                <a:sym typeface="Schoolbell"/>
              </a:rPr>
              <a:t>What’s up?</a:t>
            </a:r>
            <a:endParaRPr/>
          </a:p>
        </p:txBody>
      </p:sp>
      <p:sp>
        <p:nvSpPr>
          <p:cNvPr id="310" name="Google Shape;310;p20"/>
          <p:cNvSpPr/>
          <p:nvPr/>
        </p:nvSpPr>
        <p:spPr>
          <a:xfrm>
            <a:off x="4038600" y="2590800"/>
            <a:ext cx="274320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20"/>
          <p:cNvSpPr/>
          <p:nvPr/>
        </p:nvSpPr>
        <p:spPr>
          <a:xfrm>
            <a:off x="6176962" y="3617912"/>
            <a:ext cx="274637" cy="1404937"/>
          </a:xfrm>
          <a:custGeom>
            <a:avLst/>
            <a:gdLst/>
            <a:ahLst/>
            <a:cxnLst/>
            <a:rect l="l" t="t" r="r" b="b"/>
            <a:pathLst>
              <a:path w="90" h="460" extrusionOk="0">
                <a:moveTo>
                  <a:pt x="0" y="406"/>
                </a:moveTo>
                <a:lnTo>
                  <a:pt x="0" y="406"/>
                </a:lnTo>
                <a:lnTo>
                  <a:pt x="0" y="400"/>
                </a:lnTo>
                <a:lnTo>
                  <a:pt x="2" y="386"/>
                </a:lnTo>
                <a:lnTo>
                  <a:pt x="6" y="372"/>
                </a:lnTo>
                <a:lnTo>
                  <a:pt x="12" y="362"/>
                </a:lnTo>
                <a:lnTo>
                  <a:pt x="18" y="350"/>
                </a:lnTo>
                <a:lnTo>
                  <a:pt x="30" y="328"/>
                </a:lnTo>
                <a:lnTo>
                  <a:pt x="36" y="318"/>
                </a:lnTo>
                <a:lnTo>
                  <a:pt x="40" y="306"/>
                </a:lnTo>
                <a:lnTo>
                  <a:pt x="44" y="294"/>
                </a:lnTo>
                <a:lnTo>
                  <a:pt x="44" y="280"/>
                </a:lnTo>
                <a:lnTo>
                  <a:pt x="44" y="262"/>
                </a:lnTo>
                <a:lnTo>
                  <a:pt x="42" y="244"/>
                </a:lnTo>
                <a:lnTo>
                  <a:pt x="40" y="226"/>
                </a:lnTo>
                <a:lnTo>
                  <a:pt x="38" y="208"/>
                </a:lnTo>
                <a:lnTo>
                  <a:pt x="38" y="204"/>
                </a:lnTo>
                <a:lnTo>
                  <a:pt x="40" y="188"/>
                </a:lnTo>
                <a:lnTo>
                  <a:pt x="44" y="176"/>
                </a:lnTo>
                <a:lnTo>
                  <a:pt x="48" y="164"/>
                </a:lnTo>
                <a:lnTo>
                  <a:pt x="54" y="152"/>
                </a:lnTo>
                <a:lnTo>
                  <a:pt x="66" y="128"/>
                </a:lnTo>
                <a:lnTo>
                  <a:pt x="78" y="104"/>
                </a:lnTo>
                <a:lnTo>
                  <a:pt x="84" y="86"/>
                </a:lnTo>
                <a:lnTo>
                  <a:pt x="86" y="68"/>
                </a:lnTo>
                <a:lnTo>
                  <a:pt x="86" y="52"/>
                </a:lnTo>
                <a:lnTo>
                  <a:pt x="80" y="36"/>
                </a:lnTo>
                <a:lnTo>
                  <a:pt x="74" y="20"/>
                </a:lnTo>
                <a:lnTo>
                  <a:pt x="66" y="2"/>
                </a:lnTo>
                <a:lnTo>
                  <a:pt x="70" y="0"/>
                </a:lnTo>
                <a:lnTo>
                  <a:pt x="78" y="18"/>
                </a:lnTo>
                <a:lnTo>
                  <a:pt x="84" y="34"/>
                </a:lnTo>
                <a:lnTo>
                  <a:pt x="88" y="50"/>
                </a:lnTo>
                <a:lnTo>
                  <a:pt x="90" y="68"/>
                </a:lnTo>
                <a:lnTo>
                  <a:pt x="88" y="86"/>
                </a:lnTo>
                <a:lnTo>
                  <a:pt x="82" y="106"/>
                </a:lnTo>
                <a:lnTo>
                  <a:pt x="68" y="130"/>
                </a:lnTo>
                <a:lnTo>
                  <a:pt x="56" y="152"/>
                </a:lnTo>
                <a:lnTo>
                  <a:pt x="48" y="176"/>
                </a:lnTo>
                <a:lnTo>
                  <a:pt x="44" y="190"/>
                </a:lnTo>
                <a:lnTo>
                  <a:pt x="42" y="204"/>
                </a:lnTo>
                <a:lnTo>
                  <a:pt x="42" y="208"/>
                </a:lnTo>
                <a:lnTo>
                  <a:pt x="44" y="226"/>
                </a:lnTo>
                <a:lnTo>
                  <a:pt x="44" y="244"/>
                </a:lnTo>
                <a:lnTo>
                  <a:pt x="46" y="262"/>
                </a:lnTo>
                <a:lnTo>
                  <a:pt x="48" y="280"/>
                </a:lnTo>
                <a:lnTo>
                  <a:pt x="46" y="294"/>
                </a:lnTo>
                <a:lnTo>
                  <a:pt x="44" y="308"/>
                </a:lnTo>
                <a:lnTo>
                  <a:pt x="40" y="320"/>
                </a:lnTo>
                <a:lnTo>
                  <a:pt x="34" y="330"/>
                </a:lnTo>
                <a:lnTo>
                  <a:pt x="20" y="352"/>
                </a:lnTo>
                <a:lnTo>
                  <a:pt x="14" y="362"/>
                </a:lnTo>
                <a:lnTo>
                  <a:pt x="10" y="374"/>
                </a:lnTo>
                <a:lnTo>
                  <a:pt x="6" y="386"/>
                </a:lnTo>
                <a:lnTo>
                  <a:pt x="4" y="400"/>
                </a:lnTo>
                <a:lnTo>
                  <a:pt x="4" y="406"/>
                </a:lnTo>
                <a:lnTo>
                  <a:pt x="4" y="420"/>
                </a:lnTo>
                <a:lnTo>
                  <a:pt x="8" y="434"/>
                </a:lnTo>
                <a:lnTo>
                  <a:pt x="14" y="446"/>
                </a:lnTo>
                <a:lnTo>
                  <a:pt x="24" y="456"/>
                </a:lnTo>
                <a:lnTo>
                  <a:pt x="22" y="460"/>
                </a:lnTo>
                <a:lnTo>
                  <a:pt x="12" y="448"/>
                </a:lnTo>
                <a:lnTo>
                  <a:pt x="4" y="436"/>
                </a:lnTo>
                <a:lnTo>
                  <a:pt x="0" y="422"/>
                </a:lnTo>
                <a:lnTo>
                  <a:pt x="0" y="406"/>
                </a:lnTo>
                <a:close/>
              </a:path>
            </a:pathLst>
          </a:custGeom>
          <a:solidFill>
            <a:srgbClr val="D7D5D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2" name="Google Shape;312;p20"/>
          <p:cNvGrpSpPr/>
          <p:nvPr/>
        </p:nvGrpSpPr>
        <p:grpSpPr>
          <a:xfrm>
            <a:off x="4953000" y="1627187"/>
            <a:ext cx="1920875" cy="5230812"/>
            <a:chOff x="5927725" y="1793875"/>
            <a:chExt cx="641350" cy="1746250"/>
          </a:xfrm>
        </p:grpSpPr>
        <p:sp>
          <p:nvSpPr>
            <p:cNvPr id="313" name="Google Shape;313;p20"/>
            <p:cNvSpPr/>
            <p:nvPr/>
          </p:nvSpPr>
          <p:spPr>
            <a:xfrm>
              <a:off x="5930900" y="2863850"/>
              <a:ext cx="635000" cy="581025"/>
            </a:xfrm>
            <a:custGeom>
              <a:avLst/>
              <a:gdLst/>
              <a:ahLst/>
              <a:cxnLst/>
              <a:rect l="l" t="t" r="r" b="b"/>
              <a:pathLst>
                <a:path w="400" h="366" extrusionOk="0">
                  <a:moveTo>
                    <a:pt x="326" y="38"/>
                  </a:moveTo>
                  <a:lnTo>
                    <a:pt x="326" y="38"/>
                  </a:lnTo>
                  <a:lnTo>
                    <a:pt x="338" y="50"/>
                  </a:lnTo>
                  <a:lnTo>
                    <a:pt x="352" y="66"/>
                  </a:lnTo>
                  <a:lnTo>
                    <a:pt x="364" y="82"/>
                  </a:lnTo>
                  <a:lnTo>
                    <a:pt x="376" y="104"/>
                  </a:lnTo>
                  <a:lnTo>
                    <a:pt x="386" y="126"/>
                  </a:lnTo>
                  <a:lnTo>
                    <a:pt x="394" y="154"/>
                  </a:lnTo>
                  <a:lnTo>
                    <a:pt x="400" y="184"/>
                  </a:lnTo>
                  <a:lnTo>
                    <a:pt x="400" y="218"/>
                  </a:lnTo>
                  <a:lnTo>
                    <a:pt x="400" y="228"/>
                  </a:lnTo>
                  <a:lnTo>
                    <a:pt x="394" y="234"/>
                  </a:lnTo>
                  <a:lnTo>
                    <a:pt x="386" y="240"/>
                  </a:lnTo>
                  <a:lnTo>
                    <a:pt x="378" y="242"/>
                  </a:lnTo>
                  <a:lnTo>
                    <a:pt x="368" y="240"/>
                  </a:lnTo>
                  <a:lnTo>
                    <a:pt x="360" y="234"/>
                  </a:lnTo>
                  <a:lnTo>
                    <a:pt x="356" y="228"/>
                  </a:lnTo>
                  <a:lnTo>
                    <a:pt x="354" y="218"/>
                  </a:lnTo>
                  <a:lnTo>
                    <a:pt x="354" y="216"/>
                  </a:lnTo>
                  <a:lnTo>
                    <a:pt x="354" y="214"/>
                  </a:lnTo>
                  <a:lnTo>
                    <a:pt x="354" y="210"/>
                  </a:lnTo>
                  <a:lnTo>
                    <a:pt x="352" y="210"/>
                  </a:lnTo>
                  <a:lnTo>
                    <a:pt x="350" y="210"/>
                  </a:lnTo>
                  <a:lnTo>
                    <a:pt x="344" y="210"/>
                  </a:lnTo>
                  <a:lnTo>
                    <a:pt x="340" y="206"/>
                  </a:lnTo>
                  <a:lnTo>
                    <a:pt x="336" y="202"/>
                  </a:lnTo>
                  <a:lnTo>
                    <a:pt x="336" y="196"/>
                  </a:lnTo>
                  <a:lnTo>
                    <a:pt x="336" y="190"/>
                  </a:lnTo>
                  <a:lnTo>
                    <a:pt x="340" y="186"/>
                  </a:lnTo>
                  <a:lnTo>
                    <a:pt x="344" y="182"/>
                  </a:lnTo>
                  <a:lnTo>
                    <a:pt x="350" y="180"/>
                  </a:lnTo>
                  <a:lnTo>
                    <a:pt x="352" y="180"/>
                  </a:lnTo>
                  <a:lnTo>
                    <a:pt x="348" y="158"/>
                  </a:lnTo>
                  <a:lnTo>
                    <a:pt x="342" y="138"/>
                  </a:lnTo>
                  <a:lnTo>
                    <a:pt x="334" y="120"/>
                  </a:lnTo>
                  <a:lnTo>
                    <a:pt x="326" y="106"/>
                  </a:lnTo>
                  <a:lnTo>
                    <a:pt x="316" y="96"/>
                  </a:lnTo>
                  <a:lnTo>
                    <a:pt x="308" y="86"/>
                  </a:lnTo>
                  <a:lnTo>
                    <a:pt x="290" y="72"/>
                  </a:lnTo>
                  <a:lnTo>
                    <a:pt x="290" y="148"/>
                  </a:lnTo>
                  <a:lnTo>
                    <a:pt x="290" y="236"/>
                  </a:lnTo>
                  <a:lnTo>
                    <a:pt x="290" y="308"/>
                  </a:lnTo>
                  <a:lnTo>
                    <a:pt x="290" y="338"/>
                  </a:lnTo>
                  <a:lnTo>
                    <a:pt x="290" y="340"/>
                  </a:lnTo>
                  <a:lnTo>
                    <a:pt x="288" y="350"/>
                  </a:lnTo>
                  <a:lnTo>
                    <a:pt x="284" y="358"/>
                  </a:lnTo>
                  <a:lnTo>
                    <a:pt x="276" y="364"/>
                  </a:lnTo>
                  <a:lnTo>
                    <a:pt x="266" y="366"/>
                  </a:lnTo>
                  <a:lnTo>
                    <a:pt x="258" y="364"/>
                  </a:lnTo>
                  <a:lnTo>
                    <a:pt x="250" y="358"/>
                  </a:lnTo>
                  <a:lnTo>
                    <a:pt x="244" y="350"/>
                  </a:lnTo>
                  <a:lnTo>
                    <a:pt x="242" y="342"/>
                  </a:lnTo>
                  <a:lnTo>
                    <a:pt x="242" y="328"/>
                  </a:lnTo>
                  <a:lnTo>
                    <a:pt x="242" y="314"/>
                  </a:lnTo>
                  <a:lnTo>
                    <a:pt x="242" y="298"/>
                  </a:lnTo>
                  <a:lnTo>
                    <a:pt x="242" y="284"/>
                  </a:lnTo>
                  <a:lnTo>
                    <a:pt x="242" y="276"/>
                  </a:lnTo>
                  <a:lnTo>
                    <a:pt x="238" y="268"/>
                  </a:lnTo>
                  <a:lnTo>
                    <a:pt x="234" y="260"/>
                  </a:lnTo>
                  <a:lnTo>
                    <a:pt x="228" y="254"/>
                  </a:lnTo>
                  <a:lnTo>
                    <a:pt x="222" y="250"/>
                  </a:lnTo>
                  <a:lnTo>
                    <a:pt x="216" y="246"/>
                  </a:lnTo>
                  <a:lnTo>
                    <a:pt x="208" y="244"/>
                  </a:lnTo>
                  <a:lnTo>
                    <a:pt x="198" y="242"/>
                  </a:lnTo>
                  <a:lnTo>
                    <a:pt x="190" y="244"/>
                  </a:lnTo>
                  <a:lnTo>
                    <a:pt x="182" y="246"/>
                  </a:lnTo>
                  <a:lnTo>
                    <a:pt x="176" y="250"/>
                  </a:lnTo>
                  <a:lnTo>
                    <a:pt x="168" y="254"/>
                  </a:lnTo>
                  <a:lnTo>
                    <a:pt x="164" y="260"/>
                  </a:lnTo>
                  <a:lnTo>
                    <a:pt x="160" y="266"/>
                  </a:lnTo>
                  <a:lnTo>
                    <a:pt x="156" y="274"/>
                  </a:lnTo>
                  <a:lnTo>
                    <a:pt x="154" y="282"/>
                  </a:lnTo>
                  <a:lnTo>
                    <a:pt x="154" y="296"/>
                  </a:lnTo>
                  <a:lnTo>
                    <a:pt x="154" y="312"/>
                  </a:lnTo>
                  <a:lnTo>
                    <a:pt x="154" y="326"/>
                  </a:lnTo>
                  <a:lnTo>
                    <a:pt x="154" y="342"/>
                  </a:lnTo>
                  <a:lnTo>
                    <a:pt x="152" y="350"/>
                  </a:lnTo>
                  <a:lnTo>
                    <a:pt x="148" y="358"/>
                  </a:lnTo>
                  <a:lnTo>
                    <a:pt x="140" y="364"/>
                  </a:lnTo>
                  <a:lnTo>
                    <a:pt x="130" y="366"/>
                  </a:lnTo>
                  <a:lnTo>
                    <a:pt x="122" y="364"/>
                  </a:lnTo>
                  <a:lnTo>
                    <a:pt x="114" y="358"/>
                  </a:lnTo>
                  <a:lnTo>
                    <a:pt x="108" y="350"/>
                  </a:lnTo>
                  <a:lnTo>
                    <a:pt x="106" y="340"/>
                  </a:lnTo>
                  <a:lnTo>
                    <a:pt x="106" y="338"/>
                  </a:lnTo>
                  <a:lnTo>
                    <a:pt x="106" y="304"/>
                  </a:lnTo>
                  <a:lnTo>
                    <a:pt x="108" y="226"/>
                  </a:lnTo>
                  <a:lnTo>
                    <a:pt x="108" y="136"/>
                  </a:lnTo>
                  <a:lnTo>
                    <a:pt x="110" y="70"/>
                  </a:lnTo>
                  <a:lnTo>
                    <a:pt x="92" y="84"/>
                  </a:lnTo>
                  <a:lnTo>
                    <a:pt x="82" y="94"/>
                  </a:lnTo>
                  <a:lnTo>
                    <a:pt x="74" y="104"/>
                  </a:lnTo>
                  <a:lnTo>
                    <a:pt x="66" y="118"/>
                  </a:lnTo>
                  <a:lnTo>
                    <a:pt x="58" y="136"/>
                  </a:lnTo>
                  <a:lnTo>
                    <a:pt x="52" y="156"/>
                  </a:lnTo>
                  <a:lnTo>
                    <a:pt x="48" y="180"/>
                  </a:lnTo>
                  <a:lnTo>
                    <a:pt x="50" y="180"/>
                  </a:lnTo>
                  <a:lnTo>
                    <a:pt x="56" y="182"/>
                  </a:lnTo>
                  <a:lnTo>
                    <a:pt x="60" y="186"/>
                  </a:lnTo>
                  <a:lnTo>
                    <a:pt x="64" y="190"/>
                  </a:lnTo>
                  <a:lnTo>
                    <a:pt x="64" y="196"/>
                  </a:lnTo>
                  <a:lnTo>
                    <a:pt x="64" y="202"/>
                  </a:lnTo>
                  <a:lnTo>
                    <a:pt x="60" y="206"/>
                  </a:lnTo>
                  <a:lnTo>
                    <a:pt x="56" y="210"/>
                  </a:lnTo>
                  <a:lnTo>
                    <a:pt x="50" y="210"/>
                  </a:lnTo>
                  <a:lnTo>
                    <a:pt x="48" y="210"/>
                  </a:lnTo>
                  <a:lnTo>
                    <a:pt x="46" y="210"/>
                  </a:lnTo>
                  <a:lnTo>
                    <a:pt x="46" y="214"/>
                  </a:lnTo>
                  <a:lnTo>
                    <a:pt x="46" y="216"/>
                  </a:lnTo>
                  <a:lnTo>
                    <a:pt x="46" y="218"/>
                  </a:lnTo>
                  <a:lnTo>
                    <a:pt x="44" y="228"/>
                  </a:lnTo>
                  <a:lnTo>
                    <a:pt x="40" y="234"/>
                  </a:lnTo>
                  <a:lnTo>
                    <a:pt x="32" y="240"/>
                  </a:lnTo>
                  <a:lnTo>
                    <a:pt x="22" y="242"/>
                  </a:lnTo>
                  <a:lnTo>
                    <a:pt x="14" y="240"/>
                  </a:lnTo>
                  <a:lnTo>
                    <a:pt x="6" y="234"/>
                  </a:lnTo>
                  <a:lnTo>
                    <a:pt x="0" y="228"/>
                  </a:lnTo>
                  <a:lnTo>
                    <a:pt x="0" y="218"/>
                  </a:lnTo>
                  <a:lnTo>
                    <a:pt x="0" y="184"/>
                  </a:lnTo>
                  <a:lnTo>
                    <a:pt x="6" y="154"/>
                  </a:lnTo>
                  <a:lnTo>
                    <a:pt x="12" y="128"/>
                  </a:lnTo>
                  <a:lnTo>
                    <a:pt x="22" y="104"/>
                  </a:lnTo>
                  <a:lnTo>
                    <a:pt x="32" y="84"/>
                  </a:lnTo>
                  <a:lnTo>
                    <a:pt x="44" y="66"/>
                  </a:lnTo>
                  <a:lnTo>
                    <a:pt x="56" y="52"/>
                  </a:lnTo>
                  <a:lnTo>
                    <a:pt x="68" y="40"/>
                  </a:lnTo>
                  <a:lnTo>
                    <a:pt x="78" y="34"/>
                  </a:lnTo>
                  <a:lnTo>
                    <a:pt x="88" y="28"/>
                  </a:lnTo>
                  <a:lnTo>
                    <a:pt x="102" y="20"/>
                  </a:lnTo>
                  <a:lnTo>
                    <a:pt x="120" y="12"/>
                  </a:lnTo>
                  <a:lnTo>
                    <a:pt x="140" y="6"/>
                  </a:lnTo>
                  <a:lnTo>
                    <a:pt x="164" y="2"/>
                  </a:lnTo>
                  <a:lnTo>
                    <a:pt x="190" y="0"/>
                  </a:lnTo>
                  <a:lnTo>
                    <a:pt x="204" y="0"/>
                  </a:lnTo>
                  <a:lnTo>
                    <a:pt x="220" y="2"/>
                  </a:lnTo>
                  <a:lnTo>
                    <a:pt x="238" y="4"/>
                  </a:lnTo>
                  <a:lnTo>
                    <a:pt x="260" y="8"/>
                  </a:lnTo>
                  <a:lnTo>
                    <a:pt x="284" y="16"/>
                  </a:lnTo>
                  <a:lnTo>
                    <a:pt x="306" y="26"/>
                  </a:lnTo>
                  <a:lnTo>
                    <a:pt x="316" y="32"/>
                  </a:lnTo>
                  <a:lnTo>
                    <a:pt x="326" y="38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0"/>
            <p:cNvSpPr/>
            <p:nvPr/>
          </p:nvSpPr>
          <p:spPr>
            <a:xfrm>
              <a:off x="5927725" y="2860675"/>
              <a:ext cx="641350" cy="584200"/>
            </a:xfrm>
            <a:custGeom>
              <a:avLst/>
              <a:gdLst/>
              <a:ahLst/>
              <a:cxnLst/>
              <a:rect l="l" t="t" r="r" b="b"/>
              <a:pathLst>
                <a:path w="404" h="368" extrusionOk="0">
                  <a:moveTo>
                    <a:pt x="192" y="0"/>
                  </a:moveTo>
                  <a:lnTo>
                    <a:pt x="192" y="0"/>
                  </a:lnTo>
                  <a:lnTo>
                    <a:pt x="166" y="2"/>
                  </a:lnTo>
                  <a:lnTo>
                    <a:pt x="142" y="6"/>
                  </a:lnTo>
                  <a:lnTo>
                    <a:pt x="122" y="14"/>
                  </a:lnTo>
                  <a:lnTo>
                    <a:pt x="104" y="22"/>
                  </a:lnTo>
                  <a:lnTo>
                    <a:pt x="90" y="28"/>
                  </a:lnTo>
                  <a:lnTo>
                    <a:pt x="78" y="36"/>
                  </a:lnTo>
                  <a:lnTo>
                    <a:pt x="70" y="42"/>
                  </a:lnTo>
                  <a:lnTo>
                    <a:pt x="58" y="54"/>
                  </a:lnTo>
                  <a:lnTo>
                    <a:pt x="46" y="68"/>
                  </a:lnTo>
                  <a:lnTo>
                    <a:pt x="34" y="84"/>
                  </a:lnTo>
                  <a:lnTo>
                    <a:pt x="22" y="104"/>
                  </a:lnTo>
                  <a:lnTo>
                    <a:pt x="14" y="128"/>
                  </a:lnTo>
                  <a:lnTo>
                    <a:pt x="6" y="154"/>
                  </a:lnTo>
                  <a:lnTo>
                    <a:pt x="2" y="186"/>
                  </a:lnTo>
                  <a:lnTo>
                    <a:pt x="0" y="220"/>
                  </a:lnTo>
                  <a:lnTo>
                    <a:pt x="2" y="230"/>
                  </a:lnTo>
                  <a:lnTo>
                    <a:pt x="8" y="238"/>
                  </a:lnTo>
                  <a:lnTo>
                    <a:pt x="14" y="244"/>
                  </a:lnTo>
                  <a:lnTo>
                    <a:pt x="24" y="246"/>
                  </a:lnTo>
                  <a:lnTo>
                    <a:pt x="34" y="244"/>
                  </a:lnTo>
                  <a:lnTo>
                    <a:pt x="42" y="238"/>
                  </a:lnTo>
                  <a:lnTo>
                    <a:pt x="48" y="230"/>
                  </a:lnTo>
                  <a:lnTo>
                    <a:pt x="50" y="220"/>
                  </a:lnTo>
                  <a:lnTo>
                    <a:pt x="50" y="218"/>
                  </a:lnTo>
                  <a:lnTo>
                    <a:pt x="50" y="216"/>
                  </a:lnTo>
                  <a:lnTo>
                    <a:pt x="50" y="214"/>
                  </a:lnTo>
                  <a:lnTo>
                    <a:pt x="52" y="214"/>
                  </a:lnTo>
                  <a:lnTo>
                    <a:pt x="58" y="212"/>
                  </a:lnTo>
                  <a:lnTo>
                    <a:pt x="62" y="210"/>
                  </a:lnTo>
                  <a:lnTo>
                    <a:pt x="66" y="204"/>
                  </a:lnTo>
                  <a:lnTo>
                    <a:pt x="68" y="198"/>
                  </a:lnTo>
                  <a:lnTo>
                    <a:pt x="66" y="192"/>
                  </a:lnTo>
                  <a:lnTo>
                    <a:pt x="62" y="186"/>
                  </a:lnTo>
                  <a:lnTo>
                    <a:pt x="58" y="184"/>
                  </a:lnTo>
                  <a:lnTo>
                    <a:pt x="52" y="182"/>
                  </a:lnTo>
                  <a:lnTo>
                    <a:pt x="56" y="158"/>
                  </a:lnTo>
                  <a:lnTo>
                    <a:pt x="62" y="140"/>
                  </a:lnTo>
                  <a:lnTo>
                    <a:pt x="68" y="124"/>
                  </a:lnTo>
                  <a:lnTo>
                    <a:pt x="76" y="110"/>
                  </a:lnTo>
                  <a:lnTo>
                    <a:pt x="84" y="98"/>
                  </a:lnTo>
                  <a:lnTo>
                    <a:pt x="92" y="88"/>
                  </a:lnTo>
                  <a:lnTo>
                    <a:pt x="110" y="74"/>
                  </a:lnTo>
                  <a:lnTo>
                    <a:pt x="108" y="142"/>
                  </a:lnTo>
                  <a:lnTo>
                    <a:pt x="108" y="230"/>
                  </a:lnTo>
                  <a:lnTo>
                    <a:pt x="108" y="306"/>
                  </a:lnTo>
                  <a:lnTo>
                    <a:pt x="108" y="340"/>
                  </a:lnTo>
                  <a:lnTo>
                    <a:pt x="108" y="342"/>
                  </a:lnTo>
                  <a:lnTo>
                    <a:pt x="110" y="352"/>
                  </a:lnTo>
                  <a:lnTo>
                    <a:pt x="114" y="360"/>
                  </a:lnTo>
                  <a:lnTo>
                    <a:pt x="122" y="366"/>
                  </a:lnTo>
                  <a:lnTo>
                    <a:pt x="132" y="368"/>
                  </a:lnTo>
                  <a:lnTo>
                    <a:pt x="142" y="366"/>
                  </a:lnTo>
                  <a:lnTo>
                    <a:pt x="150" y="362"/>
                  </a:lnTo>
                  <a:lnTo>
                    <a:pt x="156" y="354"/>
                  </a:lnTo>
                  <a:lnTo>
                    <a:pt x="158" y="344"/>
                  </a:lnTo>
                  <a:lnTo>
                    <a:pt x="158" y="328"/>
                  </a:lnTo>
                  <a:lnTo>
                    <a:pt x="158" y="314"/>
                  </a:lnTo>
                  <a:lnTo>
                    <a:pt x="158" y="298"/>
                  </a:lnTo>
                  <a:lnTo>
                    <a:pt x="158" y="284"/>
                  </a:lnTo>
                  <a:lnTo>
                    <a:pt x="160" y="276"/>
                  </a:lnTo>
                  <a:lnTo>
                    <a:pt x="162" y="268"/>
                  </a:lnTo>
                  <a:lnTo>
                    <a:pt x="166" y="262"/>
                  </a:lnTo>
                  <a:lnTo>
                    <a:pt x="172" y="256"/>
                  </a:lnTo>
                  <a:lnTo>
                    <a:pt x="178" y="252"/>
                  </a:lnTo>
                  <a:lnTo>
                    <a:pt x="184" y="248"/>
                  </a:lnTo>
                  <a:lnTo>
                    <a:pt x="192" y="246"/>
                  </a:lnTo>
                  <a:lnTo>
                    <a:pt x="200" y="246"/>
                  </a:lnTo>
                  <a:lnTo>
                    <a:pt x="208" y="246"/>
                  </a:lnTo>
                  <a:lnTo>
                    <a:pt x="216" y="248"/>
                  </a:lnTo>
                  <a:lnTo>
                    <a:pt x="224" y="252"/>
                  </a:lnTo>
                  <a:lnTo>
                    <a:pt x="230" y="258"/>
                  </a:lnTo>
                  <a:lnTo>
                    <a:pt x="236" y="264"/>
                  </a:lnTo>
                  <a:lnTo>
                    <a:pt x="240" y="270"/>
                  </a:lnTo>
                  <a:lnTo>
                    <a:pt x="242" y="278"/>
                  </a:lnTo>
                  <a:lnTo>
                    <a:pt x="242" y="286"/>
                  </a:lnTo>
                  <a:lnTo>
                    <a:pt x="242" y="300"/>
                  </a:lnTo>
                  <a:lnTo>
                    <a:pt x="242" y="316"/>
                  </a:lnTo>
                  <a:lnTo>
                    <a:pt x="242" y="330"/>
                  </a:lnTo>
                  <a:lnTo>
                    <a:pt x="242" y="344"/>
                  </a:lnTo>
                  <a:lnTo>
                    <a:pt x="246" y="354"/>
                  </a:lnTo>
                  <a:lnTo>
                    <a:pt x="250" y="362"/>
                  </a:lnTo>
                  <a:lnTo>
                    <a:pt x="258" y="366"/>
                  </a:lnTo>
                  <a:lnTo>
                    <a:pt x="268" y="368"/>
                  </a:lnTo>
                  <a:lnTo>
                    <a:pt x="278" y="366"/>
                  </a:lnTo>
                  <a:lnTo>
                    <a:pt x="286" y="360"/>
                  </a:lnTo>
                  <a:lnTo>
                    <a:pt x="292" y="352"/>
                  </a:lnTo>
                  <a:lnTo>
                    <a:pt x="294" y="342"/>
                  </a:lnTo>
                  <a:lnTo>
                    <a:pt x="294" y="340"/>
                  </a:lnTo>
                  <a:lnTo>
                    <a:pt x="294" y="310"/>
                  </a:lnTo>
                  <a:lnTo>
                    <a:pt x="294" y="238"/>
                  </a:lnTo>
                  <a:lnTo>
                    <a:pt x="294" y="152"/>
                  </a:lnTo>
                  <a:lnTo>
                    <a:pt x="292" y="76"/>
                  </a:lnTo>
                  <a:lnTo>
                    <a:pt x="312" y="92"/>
                  </a:lnTo>
                  <a:lnTo>
                    <a:pt x="320" y="102"/>
                  </a:lnTo>
                  <a:lnTo>
                    <a:pt x="328" y="112"/>
                  </a:lnTo>
                  <a:lnTo>
                    <a:pt x="336" y="126"/>
                  </a:lnTo>
                  <a:lnTo>
                    <a:pt x="342" y="142"/>
                  </a:lnTo>
                  <a:lnTo>
                    <a:pt x="348" y="160"/>
                  </a:lnTo>
                  <a:lnTo>
                    <a:pt x="352" y="182"/>
                  </a:lnTo>
                  <a:lnTo>
                    <a:pt x="346" y="184"/>
                  </a:lnTo>
                  <a:lnTo>
                    <a:pt x="342" y="186"/>
                  </a:lnTo>
                  <a:lnTo>
                    <a:pt x="338" y="192"/>
                  </a:lnTo>
                  <a:lnTo>
                    <a:pt x="336" y="198"/>
                  </a:lnTo>
                  <a:lnTo>
                    <a:pt x="338" y="204"/>
                  </a:lnTo>
                  <a:lnTo>
                    <a:pt x="342" y="210"/>
                  </a:lnTo>
                  <a:lnTo>
                    <a:pt x="346" y="212"/>
                  </a:lnTo>
                  <a:lnTo>
                    <a:pt x="352" y="214"/>
                  </a:lnTo>
                  <a:lnTo>
                    <a:pt x="354" y="214"/>
                  </a:lnTo>
                  <a:lnTo>
                    <a:pt x="354" y="216"/>
                  </a:lnTo>
                  <a:lnTo>
                    <a:pt x="354" y="218"/>
                  </a:lnTo>
                  <a:lnTo>
                    <a:pt x="354" y="220"/>
                  </a:lnTo>
                  <a:lnTo>
                    <a:pt x="356" y="230"/>
                  </a:lnTo>
                  <a:lnTo>
                    <a:pt x="362" y="238"/>
                  </a:lnTo>
                  <a:lnTo>
                    <a:pt x="370" y="244"/>
                  </a:lnTo>
                  <a:lnTo>
                    <a:pt x="380" y="246"/>
                  </a:lnTo>
                  <a:lnTo>
                    <a:pt x="390" y="244"/>
                  </a:lnTo>
                  <a:lnTo>
                    <a:pt x="396" y="238"/>
                  </a:lnTo>
                  <a:lnTo>
                    <a:pt x="402" y="230"/>
                  </a:lnTo>
                  <a:lnTo>
                    <a:pt x="404" y="220"/>
                  </a:lnTo>
                  <a:lnTo>
                    <a:pt x="402" y="186"/>
                  </a:lnTo>
                  <a:lnTo>
                    <a:pt x="398" y="156"/>
                  </a:lnTo>
                  <a:lnTo>
                    <a:pt x="390" y="128"/>
                  </a:lnTo>
                  <a:lnTo>
                    <a:pt x="380" y="106"/>
                  </a:lnTo>
                  <a:lnTo>
                    <a:pt x="368" y="84"/>
                  </a:lnTo>
                  <a:lnTo>
                    <a:pt x="356" y="68"/>
                  </a:lnTo>
                  <a:lnTo>
                    <a:pt x="342" y="52"/>
                  </a:lnTo>
                  <a:lnTo>
                    <a:pt x="328" y="40"/>
                  </a:lnTo>
                  <a:lnTo>
                    <a:pt x="308" y="26"/>
                  </a:lnTo>
                  <a:lnTo>
                    <a:pt x="286" y="16"/>
                  </a:lnTo>
                  <a:lnTo>
                    <a:pt x="264" y="10"/>
                  </a:lnTo>
                  <a:lnTo>
                    <a:pt x="242" y="4"/>
                  </a:lnTo>
                  <a:lnTo>
                    <a:pt x="222" y="2"/>
                  </a:lnTo>
                  <a:lnTo>
                    <a:pt x="206" y="0"/>
                  </a:lnTo>
                  <a:lnTo>
                    <a:pt x="192" y="0"/>
                  </a:lnTo>
                  <a:close/>
                  <a:moveTo>
                    <a:pt x="2" y="220"/>
                  </a:moveTo>
                  <a:lnTo>
                    <a:pt x="2" y="220"/>
                  </a:lnTo>
                  <a:lnTo>
                    <a:pt x="4" y="186"/>
                  </a:lnTo>
                  <a:lnTo>
                    <a:pt x="8" y="156"/>
                  </a:lnTo>
                  <a:lnTo>
                    <a:pt x="16" y="128"/>
                  </a:lnTo>
                  <a:lnTo>
                    <a:pt x="26" y="106"/>
                  </a:lnTo>
                  <a:lnTo>
                    <a:pt x="36" y="86"/>
                  </a:lnTo>
                  <a:lnTo>
                    <a:pt x="48" y="70"/>
                  </a:lnTo>
                  <a:lnTo>
                    <a:pt x="60" y="56"/>
                  </a:lnTo>
                  <a:lnTo>
                    <a:pt x="72" y="44"/>
                  </a:lnTo>
                  <a:lnTo>
                    <a:pt x="80" y="38"/>
                  </a:lnTo>
                  <a:lnTo>
                    <a:pt x="90" y="30"/>
                  </a:lnTo>
                  <a:lnTo>
                    <a:pt x="104" y="24"/>
                  </a:lnTo>
                  <a:lnTo>
                    <a:pt x="122" y="16"/>
                  </a:lnTo>
                  <a:lnTo>
                    <a:pt x="142" y="10"/>
                  </a:lnTo>
                  <a:lnTo>
                    <a:pt x="166" y="4"/>
                  </a:lnTo>
                  <a:lnTo>
                    <a:pt x="192" y="4"/>
                  </a:lnTo>
                  <a:lnTo>
                    <a:pt x="206" y="4"/>
                  </a:lnTo>
                  <a:lnTo>
                    <a:pt x="240" y="8"/>
                  </a:lnTo>
                  <a:lnTo>
                    <a:pt x="262" y="12"/>
                  </a:lnTo>
                  <a:lnTo>
                    <a:pt x="286" y="18"/>
                  </a:lnTo>
                  <a:lnTo>
                    <a:pt x="308" y="28"/>
                  </a:lnTo>
                  <a:lnTo>
                    <a:pt x="328" y="42"/>
                  </a:lnTo>
                  <a:lnTo>
                    <a:pt x="340" y="54"/>
                  </a:lnTo>
                  <a:lnTo>
                    <a:pt x="354" y="68"/>
                  </a:lnTo>
                  <a:lnTo>
                    <a:pt x="366" y="86"/>
                  </a:lnTo>
                  <a:lnTo>
                    <a:pt x="378" y="106"/>
                  </a:lnTo>
                  <a:lnTo>
                    <a:pt x="388" y="130"/>
                  </a:lnTo>
                  <a:lnTo>
                    <a:pt x="394" y="156"/>
                  </a:lnTo>
                  <a:lnTo>
                    <a:pt x="400" y="186"/>
                  </a:lnTo>
                  <a:lnTo>
                    <a:pt x="402" y="220"/>
                  </a:lnTo>
                  <a:lnTo>
                    <a:pt x="400" y="228"/>
                  </a:lnTo>
                  <a:lnTo>
                    <a:pt x="396" y="236"/>
                  </a:lnTo>
                  <a:lnTo>
                    <a:pt x="388" y="240"/>
                  </a:lnTo>
                  <a:lnTo>
                    <a:pt x="380" y="242"/>
                  </a:lnTo>
                  <a:lnTo>
                    <a:pt x="370" y="240"/>
                  </a:lnTo>
                  <a:lnTo>
                    <a:pt x="364" y="236"/>
                  </a:lnTo>
                  <a:lnTo>
                    <a:pt x="358" y="228"/>
                  </a:lnTo>
                  <a:lnTo>
                    <a:pt x="358" y="220"/>
                  </a:lnTo>
                  <a:lnTo>
                    <a:pt x="358" y="218"/>
                  </a:lnTo>
                  <a:lnTo>
                    <a:pt x="358" y="216"/>
                  </a:lnTo>
                  <a:lnTo>
                    <a:pt x="358" y="212"/>
                  </a:lnTo>
                  <a:lnTo>
                    <a:pt x="356" y="212"/>
                  </a:lnTo>
                  <a:lnTo>
                    <a:pt x="354" y="212"/>
                  </a:lnTo>
                  <a:lnTo>
                    <a:pt x="352" y="212"/>
                  </a:lnTo>
                  <a:lnTo>
                    <a:pt x="348" y="210"/>
                  </a:lnTo>
                  <a:lnTo>
                    <a:pt x="344" y="208"/>
                  </a:lnTo>
                  <a:lnTo>
                    <a:pt x="340" y="204"/>
                  </a:lnTo>
                  <a:lnTo>
                    <a:pt x="340" y="198"/>
                  </a:lnTo>
                  <a:lnTo>
                    <a:pt x="340" y="192"/>
                  </a:lnTo>
                  <a:lnTo>
                    <a:pt x="344" y="188"/>
                  </a:lnTo>
                  <a:lnTo>
                    <a:pt x="348" y="186"/>
                  </a:lnTo>
                  <a:lnTo>
                    <a:pt x="352" y="184"/>
                  </a:lnTo>
                  <a:lnTo>
                    <a:pt x="354" y="184"/>
                  </a:lnTo>
                  <a:lnTo>
                    <a:pt x="354" y="182"/>
                  </a:lnTo>
                  <a:lnTo>
                    <a:pt x="350" y="160"/>
                  </a:lnTo>
                  <a:lnTo>
                    <a:pt x="346" y="140"/>
                  </a:lnTo>
                  <a:lnTo>
                    <a:pt x="338" y="124"/>
                  </a:lnTo>
                  <a:lnTo>
                    <a:pt x="330" y="110"/>
                  </a:lnTo>
                  <a:lnTo>
                    <a:pt x="322" y="98"/>
                  </a:lnTo>
                  <a:lnTo>
                    <a:pt x="312" y="88"/>
                  </a:lnTo>
                  <a:lnTo>
                    <a:pt x="292" y="72"/>
                  </a:lnTo>
                  <a:lnTo>
                    <a:pt x="290" y="72"/>
                  </a:lnTo>
                  <a:lnTo>
                    <a:pt x="290" y="70"/>
                  </a:lnTo>
                  <a:lnTo>
                    <a:pt x="290" y="72"/>
                  </a:lnTo>
                  <a:lnTo>
                    <a:pt x="290" y="74"/>
                  </a:lnTo>
                  <a:lnTo>
                    <a:pt x="290" y="150"/>
                  </a:lnTo>
                  <a:lnTo>
                    <a:pt x="290" y="238"/>
                  </a:lnTo>
                  <a:lnTo>
                    <a:pt x="292" y="310"/>
                  </a:lnTo>
                  <a:lnTo>
                    <a:pt x="292" y="340"/>
                  </a:lnTo>
                  <a:lnTo>
                    <a:pt x="292" y="342"/>
                  </a:lnTo>
                  <a:lnTo>
                    <a:pt x="290" y="352"/>
                  </a:lnTo>
                  <a:lnTo>
                    <a:pt x="284" y="360"/>
                  </a:lnTo>
                  <a:lnTo>
                    <a:pt x="278" y="364"/>
                  </a:lnTo>
                  <a:lnTo>
                    <a:pt x="268" y="366"/>
                  </a:lnTo>
                  <a:lnTo>
                    <a:pt x="260" y="364"/>
                  </a:lnTo>
                  <a:lnTo>
                    <a:pt x="252" y="360"/>
                  </a:lnTo>
                  <a:lnTo>
                    <a:pt x="248" y="352"/>
                  </a:lnTo>
                  <a:lnTo>
                    <a:pt x="246" y="344"/>
                  </a:lnTo>
                  <a:lnTo>
                    <a:pt x="246" y="330"/>
                  </a:lnTo>
                  <a:lnTo>
                    <a:pt x="246" y="316"/>
                  </a:lnTo>
                  <a:lnTo>
                    <a:pt x="246" y="300"/>
                  </a:lnTo>
                  <a:lnTo>
                    <a:pt x="246" y="286"/>
                  </a:lnTo>
                  <a:lnTo>
                    <a:pt x="244" y="278"/>
                  </a:lnTo>
                  <a:lnTo>
                    <a:pt x="242" y="270"/>
                  </a:lnTo>
                  <a:lnTo>
                    <a:pt x="238" y="262"/>
                  </a:lnTo>
                  <a:lnTo>
                    <a:pt x="232" y="256"/>
                  </a:lnTo>
                  <a:lnTo>
                    <a:pt x="226" y="250"/>
                  </a:lnTo>
                  <a:lnTo>
                    <a:pt x="218" y="246"/>
                  </a:lnTo>
                  <a:lnTo>
                    <a:pt x="210" y="244"/>
                  </a:lnTo>
                  <a:lnTo>
                    <a:pt x="200" y="244"/>
                  </a:lnTo>
                  <a:lnTo>
                    <a:pt x="192" y="244"/>
                  </a:lnTo>
                  <a:lnTo>
                    <a:pt x="184" y="246"/>
                  </a:lnTo>
                  <a:lnTo>
                    <a:pt x="176" y="250"/>
                  </a:lnTo>
                  <a:lnTo>
                    <a:pt x="170" y="254"/>
                  </a:lnTo>
                  <a:lnTo>
                    <a:pt x="164" y="260"/>
                  </a:lnTo>
                  <a:lnTo>
                    <a:pt x="160" y="268"/>
                  </a:lnTo>
                  <a:lnTo>
                    <a:pt x="158" y="276"/>
                  </a:lnTo>
                  <a:lnTo>
                    <a:pt x="156" y="284"/>
                  </a:lnTo>
                  <a:lnTo>
                    <a:pt x="156" y="298"/>
                  </a:lnTo>
                  <a:lnTo>
                    <a:pt x="156" y="314"/>
                  </a:lnTo>
                  <a:lnTo>
                    <a:pt x="156" y="328"/>
                  </a:lnTo>
                  <a:lnTo>
                    <a:pt x="156" y="344"/>
                  </a:lnTo>
                  <a:lnTo>
                    <a:pt x="154" y="352"/>
                  </a:lnTo>
                  <a:lnTo>
                    <a:pt x="148" y="360"/>
                  </a:lnTo>
                  <a:lnTo>
                    <a:pt x="142" y="364"/>
                  </a:lnTo>
                  <a:lnTo>
                    <a:pt x="132" y="366"/>
                  </a:lnTo>
                  <a:lnTo>
                    <a:pt x="124" y="364"/>
                  </a:lnTo>
                  <a:lnTo>
                    <a:pt x="116" y="360"/>
                  </a:lnTo>
                  <a:lnTo>
                    <a:pt x="112" y="352"/>
                  </a:lnTo>
                  <a:lnTo>
                    <a:pt x="110" y="342"/>
                  </a:lnTo>
                  <a:lnTo>
                    <a:pt x="110" y="340"/>
                  </a:lnTo>
                  <a:lnTo>
                    <a:pt x="110" y="306"/>
                  </a:lnTo>
                  <a:lnTo>
                    <a:pt x="110" y="226"/>
                  </a:lnTo>
                  <a:lnTo>
                    <a:pt x="112" y="138"/>
                  </a:lnTo>
                  <a:lnTo>
                    <a:pt x="112" y="72"/>
                  </a:lnTo>
                  <a:lnTo>
                    <a:pt x="112" y="70"/>
                  </a:lnTo>
                  <a:lnTo>
                    <a:pt x="112" y="68"/>
                  </a:lnTo>
                  <a:lnTo>
                    <a:pt x="112" y="70"/>
                  </a:lnTo>
                  <a:lnTo>
                    <a:pt x="110" y="70"/>
                  </a:lnTo>
                  <a:lnTo>
                    <a:pt x="92" y="86"/>
                  </a:lnTo>
                  <a:lnTo>
                    <a:pt x="82" y="96"/>
                  </a:lnTo>
                  <a:lnTo>
                    <a:pt x="74" y="106"/>
                  </a:lnTo>
                  <a:lnTo>
                    <a:pt x="66" y="122"/>
                  </a:lnTo>
                  <a:lnTo>
                    <a:pt x="60" y="138"/>
                  </a:lnTo>
                  <a:lnTo>
                    <a:pt x="54" y="158"/>
                  </a:lnTo>
                  <a:lnTo>
                    <a:pt x="50" y="182"/>
                  </a:lnTo>
                  <a:lnTo>
                    <a:pt x="50" y="184"/>
                  </a:lnTo>
                  <a:lnTo>
                    <a:pt x="52" y="184"/>
                  </a:lnTo>
                  <a:lnTo>
                    <a:pt x="56" y="186"/>
                  </a:lnTo>
                  <a:lnTo>
                    <a:pt x="60" y="188"/>
                  </a:lnTo>
                  <a:lnTo>
                    <a:pt x="64" y="192"/>
                  </a:lnTo>
                  <a:lnTo>
                    <a:pt x="64" y="198"/>
                  </a:lnTo>
                  <a:lnTo>
                    <a:pt x="64" y="204"/>
                  </a:lnTo>
                  <a:lnTo>
                    <a:pt x="60" y="208"/>
                  </a:lnTo>
                  <a:lnTo>
                    <a:pt x="56" y="210"/>
                  </a:lnTo>
                  <a:lnTo>
                    <a:pt x="52" y="212"/>
                  </a:lnTo>
                  <a:lnTo>
                    <a:pt x="50" y="212"/>
                  </a:lnTo>
                  <a:lnTo>
                    <a:pt x="48" y="212"/>
                  </a:lnTo>
                  <a:lnTo>
                    <a:pt x="46" y="214"/>
                  </a:lnTo>
                  <a:lnTo>
                    <a:pt x="46" y="216"/>
                  </a:lnTo>
                  <a:lnTo>
                    <a:pt x="46" y="218"/>
                  </a:lnTo>
                  <a:lnTo>
                    <a:pt x="46" y="220"/>
                  </a:lnTo>
                  <a:lnTo>
                    <a:pt x="46" y="228"/>
                  </a:lnTo>
                  <a:lnTo>
                    <a:pt x="40" y="236"/>
                  </a:lnTo>
                  <a:lnTo>
                    <a:pt x="34" y="240"/>
                  </a:lnTo>
                  <a:lnTo>
                    <a:pt x="24" y="242"/>
                  </a:lnTo>
                  <a:lnTo>
                    <a:pt x="16" y="240"/>
                  </a:lnTo>
                  <a:lnTo>
                    <a:pt x="8" y="236"/>
                  </a:lnTo>
                  <a:lnTo>
                    <a:pt x="4" y="228"/>
                  </a:lnTo>
                  <a:lnTo>
                    <a:pt x="2" y="22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0"/>
            <p:cNvSpPr/>
            <p:nvPr/>
          </p:nvSpPr>
          <p:spPr>
            <a:xfrm>
              <a:off x="5930900" y="3136900"/>
              <a:ext cx="101600" cy="111125"/>
            </a:xfrm>
            <a:custGeom>
              <a:avLst/>
              <a:gdLst/>
              <a:ahLst/>
              <a:cxnLst/>
              <a:rect l="l" t="t" r="r" b="b"/>
              <a:pathLst>
                <a:path w="64" h="70" extrusionOk="0">
                  <a:moveTo>
                    <a:pt x="50" y="8"/>
                  </a:moveTo>
                  <a:lnTo>
                    <a:pt x="50" y="8"/>
                  </a:lnTo>
                  <a:lnTo>
                    <a:pt x="48" y="8"/>
                  </a:lnTo>
                  <a:lnTo>
                    <a:pt x="48" y="6"/>
                  </a:lnTo>
                  <a:lnTo>
                    <a:pt x="50" y="4"/>
                  </a:lnTo>
                  <a:lnTo>
                    <a:pt x="38" y="4"/>
                  </a:lnTo>
                  <a:lnTo>
                    <a:pt x="26" y="2"/>
                  </a:lnTo>
                  <a:lnTo>
                    <a:pt x="14" y="2"/>
                  </a:lnTo>
                  <a:lnTo>
                    <a:pt x="2" y="0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0" y="34"/>
                  </a:lnTo>
                  <a:lnTo>
                    <a:pt x="0" y="46"/>
                  </a:lnTo>
                  <a:lnTo>
                    <a:pt x="0" y="56"/>
                  </a:lnTo>
                  <a:lnTo>
                    <a:pt x="6" y="62"/>
                  </a:lnTo>
                  <a:lnTo>
                    <a:pt x="14" y="68"/>
                  </a:lnTo>
                  <a:lnTo>
                    <a:pt x="22" y="70"/>
                  </a:lnTo>
                  <a:lnTo>
                    <a:pt x="32" y="68"/>
                  </a:lnTo>
                  <a:lnTo>
                    <a:pt x="40" y="62"/>
                  </a:lnTo>
                  <a:lnTo>
                    <a:pt x="44" y="56"/>
                  </a:lnTo>
                  <a:lnTo>
                    <a:pt x="46" y="46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6" y="38"/>
                  </a:lnTo>
                  <a:lnTo>
                    <a:pt x="48" y="38"/>
                  </a:lnTo>
                  <a:lnTo>
                    <a:pt x="50" y="38"/>
                  </a:lnTo>
                  <a:lnTo>
                    <a:pt x="56" y="38"/>
                  </a:lnTo>
                  <a:lnTo>
                    <a:pt x="60" y="34"/>
                  </a:lnTo>
                  <a:lnTo>
                    <a:pt x="64" y="30"/>
                  </a:lnTo>
                  <a:lnTo>
                    <a:pt x="64" y="24"/>
                  </a:lnTo>
                  <a:lnTo>
                    <a:pt x="64" y="18"/>
                  </a:lnTo>
                  <a:lnTo>
                    <a:pt x="60" y="14"/>
                  </a:lnTo>
                  <a:lnTo>
                    <a:pt x="56" y="10"/>
                  </a:lnTo>
                  <a:lnTo>
                    <a:pt x="50" y="8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0"/>
            <p:cNvSpPr/>
            <p:nvPr/>
          </p:nvSpPr>
          <p:spPr>
            <a:xfrm>
              <a:off x="5927725" y="3136900"/>
              <a:ext cx="107950" cy="111125"/>
            </a:xfrm>
            <a:custGeom>
              <a:avLst/>
              <a:gdLst/>
              <a:ahLst/>
              <a:cxnLst/>
              <a:rect l="l" t="t" r="r" b="b"/>
              <a:pathLst>
                <a:path w="68" h="70" extrusionOk="0">
                  <a:moveTo>
                    <a:pt x="4" y="0"/>
                  </a:moveTo>
                  <a:lnTo>
                    <a:pt x="4" y="0"/>
                  </a:lnTo>
                  <a:lnTo>
                    <a:pt x="2" y="12"/>
                  </a:lnTo>
                  <a:lnTo>
                    <a:pt x="0" y="22"/>
                  </a:lnTo>
                  <a:lnTo>
                    <a:pt x="0" y="34"/>
                  </a:lnTo>
                  <a:lnTo>
                    <a:pt x="0" y="46"/>
                  </a:lnTo>
                  <a:lnTo>
                    <a:pt x="2" y="56"/>
                  </a:lnTo>
                  <a:lnTo>
                    <a:pt x="8" y="64"/>
                  </a:lnTo>
                  <a:lnTo>
                    <a:pt x="16" y="68"/>
                  </a:lnTo>
                  <a:lnTo>
                    <a:pt x="24" y="70"/>
                  </a:lnTo>
                  <a:lnTo>
                    <a:pt x="34" y="68"/>
                  </a:lnTo>
                  <a:lnTo>
                    <a:pt x="42" y="64"/>
                  </a:lnTo>
                  <a:lnTo>
                    <a:pt x="48" y="56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50" y="42"/>
                  </a:lnTo>
                  <a:lnTo>
                    <a:pt x="50" y="40"/>
                  </a:lnTo>
                  <a:lnTo>
                    <a:pt x="52" y="40"/>
                  </a:lnTo>
                  <a:lnTo>
                    <a:pt x="58" y="38"/>
                  </a:lnTo>
                  <a:lnTo>
                    <a:pt x="62" y="36"/>
                  </a:lnTo>
                  <a:lnTo>
                    <a:pt x="66" y="30"/>
                  </a:lnTo>
                  <a:lnTo>
                    <a:pt x="68" y="24"/>
                  </a:lnTo>
                  <a:lnTo>
                    <a:pt x="66" y="18"/>
                  </a:lnTo>
                  <a:lnTo>
                    <a:pt x="62" y="12"/>
                  </a:lnTo>
                  <a:lnTo>
                    <a:pt x="58" y="10"/>
                  </a:lnTo>
                  <a:lnTo>
                    <a:pt x="52" y="8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40" y="2"/>
                  </a:lnTo>
                  <a:lnTo>
                    <a:pt x="28" y="2"/>
                  </a:lnTo>
                  <a:lnTo>
                    <a:pt x="16" y="0"/>
                  </a:lnTo>
                  <a:lnTo>
                    <a:pt x="4" y="0"/>
                  </a:lnTo>
                  <a:close/>
                  <a:moveTo>
                    <a:pt x="2" y="46"/>
                  </a:moveTo>
                  <a:lnTo>
                    <a:pt x="2" y="46"/>
                  </a:lnTo>
                  <a:lnTo>
                    <a:pt x="2" y="34"/>
                  </a:lnTo>
                  <a:lnTo>
                    <a:pt x="2" y="24"/>
                  </a:lnTo>
                  <a:lnTo>
                    <a:pt x="4" y="12"/>
                  </a:lnTo>
                  <a:lnTo>
                    <a:pt x="6" y="2"/>
                  </a:lnTo>
                  <a:lnTo>
                    <a:pt x="12" y="2"/>
                  </a:lnTo>
                  <a:lnTo>
                    <a:pt x="28" y="4"/>
                  </a:lnTo>
                  <a:lnTo>
                    <a:pt x="42" y="6"/>
                  </a:lnTo>
                  <a:lnTo>
                    <a:pt x="50" y="6"/>
                  </a:lnTo>
                  <a:lnTo>
                    <a:pt x="50" y="8"/>
                  </a:lnTo>
                  <a:lnTo>
                    <a:pt x="50" y="10"/>
                  </a:lnTo>
                  <a:lnTo>
                    <a:pt x="52" y="10"/>
                  </a:lnTo>
                  <a:lnTo>
                    <a:pt x="56" y="12"/>
                  </a:lnTo>
                  <a:lnTo>
                    <a:pt x="62" y="14"/>
                  </a:lnTo>
                  <a:lnTo>
                    <a:pt x="64" y="18"/>
                  </a:lnTo>
                  <a:lnTo>
                    <a:pt x="66" y="24"/>
                  </a:lnTo>
                  <a:lnTo>
                    <a:pt x="64" y="30"/>
                  </a:lnTo>
                  <a:lnTo>
                    <a:pt x="62" y="34"/>
                  </a:lnTo>
                  <a:lnTo>
                    <a:pt x="56" y="36"/>
                  </a:lnTo>
                  <a:lnTo>
                    <a:pt x="52" y="38"/>
                  </a:lnTo>
                  <a:lnTo>
                    <a:pt x="50" y="38"/>
                  </a:lnTo>
                  <a:lnTo>
                    <a:pt x="48" y="38"/>
                  </a:lnTo>
                  <a:lnTo>
                    <a:pt x="48" y="40"/>
                  </a:lnTo>
                  <a:lnTo>
                    <a:pt x="48" y="42"/>
                  </a:lnTo>
                  <a:lnTo>
                    <a:pt x="48" y="44"/>
                  </a:lnTo>
                  <a:lnTo>
                    <a:pt x="46" y="46"/>
                  </a:lnTo>
                  <a:lnTo>
                    <a:pt x="46" y="54"/>
                  </a:lnTo>
                  <a:lnTo>
                    <a:pt x="40" y="62"/>
                  </a:lnTo>
                  <a:lnTo>
                    <a:pt x="34" y="66"/>
                  </a:lnTo>
                  <a:lnTo>
                    <a:pt x="24" y="68"/>
                  </a:lnTo>
                  <a:lnTo>
                    <a:pt x="16" y="66"/>
                  </a:lnTo>
                  <a:lnTo>
                    <a:pt x="8" y="62"/>
                  </a:lnTo>
                  <a:lnTo>
                    <a:pt x="4" y="54"/>
                  </a:lnTo>
                  <a:lnTo>
                    <a:pt x="2" y="46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0"/>
            <p:cNvSpPr/>
            <p:nvPr/>
          </p:nvSpPr>
          <p:spPr>
            <a:xfrm>
              <a:off x="6464300" y="3136900"/>
              <a:ext cx="101600" cy="111125"/>
            </a:xfrm>
            <a:custGeom>
              <a:avLst/>
              <a:gdLst/>
              <a:ahLst/>
              <a:cxnLst/>
              <a:rect l="l" t="t" r="r" b="b"/>
              <a:pathLst>
                <a:path w="64" h="70" extrusionOk="0">
                  <a:moveTo>
                    <a:pt x="14" y="8"/>
                  </a:moveTo>
                  <a:lnTo>
                    <a:pt x="14" y="8"/>
                  </a:lnTo>
                  <a:lnTo>
                    <a:pt x="16" y="8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26" y="4"/>
                  </a:lnTo>
                  <a:lnTo>
                    <a:pt x="38" y="2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12"/>
                  </a:lnTo>
                  <a:lnTo>
                    <a:pt x="64" y="22"/>
                  </a:lnTo>
                  <a:lnTo>
                    <a:pt x="64" y="34"/>
                  </a:lnTo>
                  <a:lnTo>
                    <a:pt x="64" y="46"/>
                  </a:lnTo>
                  <a:lnTo>
                    <a:pt x="62" y="56"/>
                  </a:lnTo>
                  <a:lnTo>
                    <a:pt x="58" y="62"/>
                  </a:lnTo>
                  <a:lnTo>
                    <a:pt x="50" y="68"/>
                  </a:lnTo>
                  <a:lnTo>
                    <a:pt x="42" y="70"/>
                  </a:lnTo>
                  <a:lnTo>
                    <a:pt x="32" y="68"/>
                  </a:lnTo>
                  <a:lnTo>
                    <a:pt x="24" y="62"/>
                  </a:lnTo>
                  <a:lnTo>
                    <a:pt x="20" y="56"/>
                  </a:lnTo>
                  <a:lnTo>
                    <a:pt x="18" y="46"/>
                  </a:lnTo>
                  <a:lnTo>
                    <a:pt x="18" y="44"/>
                  </a:lnTo>
                  <a:lnTo>
                    <a:pt x="18" y="42"/>
                  </a:lnTo>
                  <a:lnTo>
                    <a:pt x="18" y="38"/>
                  </a:lnTo>
                  <a:lnTo>
                    <a:pt x="16" y="38"/>
                  </a:lnTo>
                  <a:lnTo>
                    <a:pt x="14" y="38"/>
                  </a:lnTo>
                  <a:lnTo>
                    <a:pt x="8" y="38"/>
                  </a:lnTo>
                  <a:lnTo>
                    <a:pt x="4" y="34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4" y="14"/>
                  </a:lnTo>
                  <a:lnTo>
                    <a:pt x="8" y="10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0"/>
            <p:cNvSpPr/>
            <p:nvPr/>
          </p:nvSpPr>
          <p:spPr>
            <a:xfrm>
              <a:off x="6461125" y="3136900"/>
              <a:ext cx="107950" cy="111125"/>
            </a:xfrm>
            <a:custGeom>
              <a:avLst/>
              <a:gdLst/>
              <a:ahLst/>
              <a:cxnLst/>
              <a:rect l="l" t="t" r="r" b="b"/>
              <a:pathLst>
                <a:path w="68" h="70" extrusionOk="0">
                  <a:moveTo>
                    <a:pt x="16" y="4"/>
                  </a:moveTo>
                  <a:lnTo>
                    <a:pt x="16" y="4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0" y="10"/>
                  </a:lnTo>
                  <a:lnTo>
                    <a:pt x="4" y="12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2" y="30"/>
                  </a:lnTo>
                  <a:lnTo>
                    <a:pt x="6" y="36"/>
                  </a:lnTo>
                  <a:lnTo>
                    <a:pt x="10" y="38"/>
                  </a:lnTo>
                  <a:lnTo>
                    <a:pt x="16" y="40"/>
                  </a:lnTo>
                  <a:lnTo>
                    <a:pt x="18" y="40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8" y="46"/>
                  </a:lnTo>
                  <a:lnTo>
                    <a:pt x="20" y="56"/>
                  </a:lnTo>
                  <a:lnTo>
                    <a:pt x="26" y="64"/>
                  </a:lnTo>
                  <a:lnTo>
                    <a:pt x="34" y="68"/>
                  </a:lnTo>
                  <a:lnTo>
                    <a:pt x="44" y="70"/>
                  </a:lnTo>
                  <a:lnTo>
                    <a:pt x="52" y="68"/>
                  </a:lnTo>
                  <a:lnTo>
                    <a:pt x="60" y="64"/>
                  </a:lnTo>
                  <a:lnTo>
                    <a:pt x="66" y="56"/>
                  </a:lnTo>
                  <a:lnTo>
                    <a:pt x="68" y="46"/>
                  </a:lnTo>
                  <a:lnTo>
                    <a:pt x="68" y="34"/>
                  </a:lnTo>
                  <a:lnTo>
                    <a:pt x="66" y="22"/>
                  </a:lnTo>
                  <a:lnTo>
                    <a:pt x="66" y="12"/>
                  </a:lnTo>
                  <a:lnTo>
                    <a:pt x="64" y="0"/>
                  </a:lnTo>
                  <a:lnTo>
                    <a:pt x="52" y="0"/>
                  </a:lnTo>
                  <a:lnTo>
                    <a:pt x="40" y="2"/>
                  </a:lnTo>
                  <a:lnTo>
                    <a:pt x="28" y="2"/>
                  </a:lnTo>
                  <a:lnTo>
                    <a:pt x="16" y="4"/>
                  </a:lnTo>
                  <a:close/>
                  <a:moveTo>
                    <a:pt x="62" y="2"/>
                  </a:moveTo>
                  <a:lnTo>
                    <a:pt x="62" y="2"/>
                  </a:lnTo>
                  <a:lnTo>
                    <a:pt x="64" y="12"/>
                  </a:lnTo>
                  <a:lnTo>
                    <a:pt x="64" y="24"/>
                  </a:lnTo>
                  <a:lnTo>
                    <a:pt x="66" y="34"/>
                  </a:lnTo>
                  <a:lnTo>
                    <a:pt x="66" y="46"/>
                  </a:lnTo>
                  <a:lnTo>
                    <a:pt x="64" y="54"/>
                  </a:lnTo>
                  <a:lnTo>
                    <a:pt x="58" y="62"/>
                  </a:lnTo>
                  <a:lnTo>
                    <a:pt x="52" y="66"/>
                  </a:lnTo>
                  <a:lnTo>
                    <a:pt x="44" y="68"/>
                  </a:lnTo>
                  <a:lnTo>
                    <a:pt x="34" y="66"/>
                  </a:lnTo>
                  <a:lnTo>
                    <a:pt x="28" y="62"/>
                  </a:lnTo>
                  <a:lnTo>
                    <a:pt x="22" y="54"/>
                  </a:lnTo>
                  <a:lnTo>
                    <a:pt x="20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0" y="38"/>
                  </a:lnTo>
                  <a:lnTo>
                    <a:pt x="18" y="38"/>
                  </a:lnTo>
                  <a:lnTo>
                    <a:pt x="16" y="38"/>
                  </a:lnTo>
                  <a:lnTo>
                    <a:pt x="10" y="36"/>
                  </a:lnTo>
                  <a:lnTo>
                    <a:pt x="6" y="34"/>
                  </a:lnTo>
                  <a:lnTo>
                    <a:pt x="4" y="30"/>
                  </a:lnTo>
                  <a:lnTo>
                    <a:pt x="2" y="24"/>
                  </a:lnTo>
                  <a:lnTo>
                    <a:pt x="4" y="18"/>
                  </a:lnTo>
                  <a:lnTo>
                    <a:pt x="6" y="14"/>
                  </a:lnTo>
                  <a:lnTo>
                    <a:pt x="10" y="12"/>
                  </a:lnTo>
                  <a:lnTo>
                    <a:pt x="16" y="10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26" y="6"/>
                  </a:lnTo>
                  <a:lnTo>
                    <a:pt x="40" y="4"/>
                  </a:lnTo>
                  <a:lnTo>
                    <a:pt x="54" y="2"/>
                  </a:lnTo>
                  <a:lnTo>
                    <a:pt x="62" y="2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0"/>
            <p:cNvSpPr/>
            <p:nvPr/>
          </p:nvSpPr>
          <p:spPr>
            <a:xfrm>
              <a:off x="6096000" y="3108325"/>
              <a:ext cx="298450" cy="222250"/>
            </a:xfrm>
            <a:custGeom>
              <a:avLst/>
              <a:gdLst/>
              <a:ahLst/>
              <a:cxnLst/>
              <a:rect l="l" t="t" r="r" b="b"/>
              <a:pathLst>
                <a:path w="188" h="140" extrusionOk="0">
                  <a:moveTo>
                    <a:pt x="0" y="0"/>
                  </a:moveTo>
                  <a:lnTo>
                    <a:pt x="0" y="34"/>
                  </a:lnTo>
                  <a:lnTo>
                    <a:pt x="0" y="70"/>
                  </a:lnTo>
                  <a:lnTo>
                    <a:pt x="0" y="106"/>
                  </a:lnTo>
                  <a:lnTo>
                    <a:pt x="0" y="140"/>
                  </a:lnTo>
                  <a:lnTo>
                    <a:pt x="20" y="140"/>
                  </a:lnTo>
                  <a:lnTo>
                    <a:pt x="40" y="140"/>
                  </a:lnTo>
                  <a:lnTo>
                    <a:pt x="58" y="140"/>
                  </a:lnTo>
                  <a:lnTo>
                    <a:pt x="78" y="140"/>
                  </a:lnTo>
                  <a:lnTo>
                    <a:pt x="78" y="134"/>
                  </a:lnTo>
                  <a:lnTo>
                    <a:pt x="78" y="128"/>
                  </a:lnTo>
                  <a:lnTo>
                    <a:pt x="78" y="124"/>
                  </a:lnTo>
                  <a:lnTo>
                    <a:pt x="78" y="118"/>
                  </a:lnTo>
                  <a:lnTo>
                    <a:pt x="80" y="110"/>
                  </a:lnTo>
                  <a:lnTo>
                    <a:pt x="84" y="106"/>
                  </a:lnTo>
                  <a:lnTo>
                    <a:pt x="90" y="102"/>
                  </a:lnTo>
                  <a:lnTo>
                    <a:pt x="96" y="100"/>
                  </a:lnTo>
                  <a:lnTo>
                    <a:pt x="102" y="102"/>
                  </a:lnTo>
                  <a:lnTo>
                    <a:pt x="108" y="106"/>
                  </a:lnTo>
                  <a:lnTo>
                    <a:pt x="112" y="110"/>
                  </a:lnTo>
                  <a:lnTo>
                    <a:pt x="114" y="118"/>
                  </a:lnTo>
                  <a:lnTo>
                    <a:pt x="114" y="124"/>
                  </a:lnTo>
                  <a:lnTo>
                    <a:pt x="114" y="128"/>
                  </a:lnTo>
                  <a:lnTo>
                    <a:pt x="114" y="134"/>
                  </a:lnTo>
                  <a:lnTo>
                    <a:pt x="114" y="140"/>
                  </a:lnTo>
                  <a:lnTo>
                    <a:pt x="132" y="140"/>
                  </a:lnTo>
                  <a:lnTo>
                    <a:pt x="152" y="140"/>
                  </a:lnTo>
                  <a:lnTo>
                    <a:pt x="170" y="140"/>
                  </a:lnTo>
                  <a:lnTo>
                    <a:pt x="188" y="140"/>
                  </a:lnTo>
                  <a:lnTo>
                    <a:pt x="188" y="106"/>
                  </a:lnTo>
                  <a:lnTo>
                    <a:pt x="188" y="70"/>
                  </a:lnTo>
                  <a:lnTo>
                    <a:pt x="188" y="34"/>
                  </a:lnTo>
                  <a:lnTo>
                    <a:pt x="188" y="0"/>
                  </a:lnTo>
                  <a:lnTo>
                    <a:pt x="142" y="0"/>
                  </a:lnTo>
                  <a:lnTo>
                    <a:pt x="94" y="0"/>
                  </a:ln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0"/>
            <p:cNvSpPr/>
            <p:nvPr/>
          </p:nvSpPr>
          <p:spPr>
            <a:xfrm>
              <a:off x="5956300" y="2847975"/>
              <a:ext cx="581025" cy="260350"/>
            </a:xfrm>
            <a:custGeom>
              <a:avLst/>
              <a:gdLst/>
              <a:ahLst/>
              <a:cxnLst/>
              <a:rect l="l" t="t" r="r" b="b"/>
              <a:pathLst>
                <a:path w="366" h="164" extrusionOk="0">
                  <a:moveTo>
                    <a:pt x="292" y="28"/>
                  </a:moveTo>
                  <a:lnTo>
                    <a:pt x="292" y="28"/>
                  </a:lnTo>
                  <a:lnTo>
                    <a:pt x="300" y="32"/>
                  </a:lnTo>
                  <a:lnTo>
                    <a:pt x="320" y="46"/>
                  </a:lnTo>
                  <a:lnTo>
                    <a:pt x="332" y="58"/>
                  </a:lnTo>
                  <a:lnTo>
                    <a:pt x="344" y="72"/>
                  </a:lnTo>
                  <a:lnTo>
                    <a:pt x="356" y="90"/>
                  </a:lnTo>
                  <a:lnTo>
                    <a:pt x="366" y="110"/>
                  </a:lnTo>
                  <a:lnTo>
                    <a:pt x="352" y="114"/>
                  </a:lnTo>
                  <a:lnTo>
                    <a:pt x="340" y="120"/>
                  </a:lnTo>
                  <a:lnTo>
                    <a:pt x="328" y="124"/>
                  </a:lnTo>
                  <a:lnTo>
                    <a:pt x="314" y="130"/>
                  </a:lnTo>
                  <a:lnTo>
                    <a:pt x="312" y="126"/>
                  </a:lnTo>
                  <a:lnTo>
                    <a:pt x="306" y="114"/>
                  </a:lnTo>
                  <a:lnTo>
                    <a:pt x="294" y="100"/>
                  </a:lnTo>
                  <a:lnTo>
                    <a:pt x="286" y="94"/>
                  </a:lnTo>
                  <a:lnTo>
                    <a:pt x="278" y="90"/>
                  </a:lnTo>
                  <a:lnTo>
                    <a:pt x="278" y="108"/>
                  </a:lnTo>
                  <a:lnTo>
                    <a:pt x="278" y="126"/>
                  </a:lnTo>
                  <a:lnTo>
                    <a:pt x="278" y="144"/>
                  </a:lnTo>
                  <a:lnTo>
                    <a:pt x="278" y="164"/>
                  </a:lnTo>
                  <a:lnTo>
                    <a:pt x="230" y="164"/>
                  </a:lnTo>
                  <a:lnTo>
                    <a:pt x="184" y="164"/>
                  </a:lnTo>
                  <a:lnTo>
                    <a:pt x="136" y="164"/>
                  </a:lnTo>
                  <a:lnTo>
                    <a:pt x="90" y="164"/>
                  </a:lnTo>
                  <a:lnTo>
                    <a:pt x="90" y="144"/>
                  </a:lnTo>
                  <a:lnTo>
                    <a:pt x="90" y="126"/>
                  </a:lnTo>
                  <a:lnTo>
                    <a:pt x="90" y="108"/>
                  </a:lnTo>
                  <a:lnTo>
                    <a:pt x="90" y="90"/>
                  </a:lnTo>
                  <a:lnTo>
                    <a:pt x="80" y="94"/>
                  </a:lnTo>
                  <a:lnTo>
                    <a:pt x="74" y="100"/>
                  </a:lnTo>
                  <a:lnTo>
                    <a:pt x="62" y="114"/>
                  </a:lnTo>
                  <a:lnTo>
                    <a:pt x="54" y="126"/>
                  </a:lnTo>
                  <a:lnTo>
                    <a:pt x="52" y="130"/>
                  </a:lnTo>
                  <a:lnTo>
                    <a:pt x="40" y="124"/>
                  </a:lnTo>
                  <a:lnTo>
                    <a:pt x="26" y="120"/>
                  </a:lnTo>
                  <a:lnTo>
                    <a:pt x="14" y="114"/>
                  </a:lnTo>
                  <a:lnTo>
                    <a:pt x="0" y="110"/>
                  </a:lnTo>
                  <a:lnTo>
                    <a:pt x="2" y="104"/>
                  </a:lnTo>
                  <a:lnTo>
                    <a:pt x="8" y="92"/>
                  </a:lnTo>
                  <a:lnTo>
                    <a:pt x="18" y="74"/>
                  </a:lnTo>
                  <a:lnTo>
                    <a:pt x="36" y="54"/>
                  </a:lnTo>
                  <a:lnTo>
                    <a:pt x="46" y="44"/>
                  </a:lnTo>
                  <a:lnTo>
                    <a:pt x="58" y="34"/>
                  </a:lnTo>
                  <a:lnTo>
                    <a:pt x="74" y="26"/>
                  </a:lnTo>
                  <a:lnTo>
                    <a:pt x="92" y="18"/>
                  </a:lnTo>
                  <a:lnTo>
                    <a:pt x="110" y="10"/>
                  </a:lnTo>
                  <a:lnTo>
                    <a:pt x="132" y="4"/>
                  </a:lnTo>
                  <a:lnTo>
                    <a:pt x="156" y="2"/>
                  </a:lnTo>
                  <a:lnTo>
                    <a:pt x="184" y="0"/>
                  </a:lnTo>
                  <a:lnTo>
                    <a:pt x="194" y="0"/>
                  </a:lnTo>
                  <a:lnTo>
                    <a:pt x="222" y="4"/>
                  </a:lnTo>
                  <a:lnTo>
                    <a:pt x="240" y="6"/>
                  </a:lnTo>
                  <a:lnTo>
                    <a:pt x="258" y="12"/>
                  </a:lnTo>
                  <a:lnTo>
                    <a:pt x="276" y="18"/>
                  </a:lnTo>
                  <a:lnTo>
                    <a:pt x="292" y="28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0"/>
            <p:cNvSpPr/>
            <p:nvPr/>
          </p:nvSpPr>
          <p:spPr>
            <a:xfrm>
              <a:off x="5962650" y="2870200"/>
              <a:ext cx="184150" cy="155575"/>
            </a:xfrm>
            <a:custGeom>
              <a:avLst/>
              <a:gdLst/>
              <a:ahLst/>
              <a:cxnLst/>
              <a:rect l="l" t="t" r="r" b="b"/>
              <a:pathLst>
                <a:path w="116" h="98" extrusionOk="0">
                  <a:moveTo>
                    <a:pt x="0" y="96"/>
                  </a:moveTo>
                  <a:lnTo>
                    <a:pt x="2" y="98"/>
                  </a:lnTo>
                  <a:lnTo>
                    <a:pt x="4" y="98"/>
                  </a:lnTo>
                  <a:lnTo>
                    <a:pt x="6" y="98"/>
                  </a:lnTo>
                  <a:lnTo>
                    <a:pt x="12" y="86"/>
                  </a:lnTo>
                  <a:lnTo>
                    <a:pt x="18" y="74"/>
                  </a:lnTo>
                  <a:lnTo>
                    <a:pt x="30" y="60"/>
                  </a:lnTo>
                  <a:lnTo>
                    <a:pt x="46" y="44"/>
                  </a:lnTo>
                  <a:lnTo>
                    <a:pt x="64" y="28"/>
                  </a:lnTo>
                  <a:lnTo>
                    <a:pt x="76" y="22"/>
                  </a:lnTo>
                  <a:lnTo>
                    <a:pt x="88" y="14"/>
                  </a:lnTo>
                  <a:lnTo>
                    <a:pt x="102" y="10"/>
                  </a:lnTo>
                  <a:lnTo>
                    <a:pt x="116" y="4"/>
                  </a:lnTo>
                  <a:lnTo>
                    <a:pt x="116" y="2"/>
                  </a:lnTo>
                  <a:lnTo>
                    <a:pt x="116" y="0"/>
                  </a:lnTo>
                  <a:lnTo>
                    <a:pt x="100" y="4"/>
                  </a:lnTo>
                  <a:lnTo>
                    <a:pt x="86" y="10"/>
                  </a:lnTo>
                  <a:lnTo>
                    <a:pt x="74" y="16"/>
                  </a:lnTo>
                  <a:lnTo>
                    <a:pt x="62" y="24"/>
                  </a:lnTo>
                  <a:lnTo>
                    <a:pt x="42" y="40"/>
                  </a:lnTo>
                  <a:lnTo>
                    <a:pt x="26" y="56"/>
                  </a:lnTo>
                  <a:lnTo>
                    <a:pt x="14" y="72"/>
                  </a:lnTo>
                  <a:lnTo>
                    <a:pt x="6" y="8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0"/>
            <p:cNvSpPr/>
            <p:nvPr/>
          </p:nvSpPr>
          <p:spPr>
            <a:xfrm>
              <a:off x="5978525" y="2882900"/>
              <a:ext cx="180975" cy="152400"/>
            </a:xfrm>
            <a:custGeom>
              <a:avLst/>
              <a:gdLst/>
              <a:ahLst/>
              <a:cxnLst/>
              <a:rect l="l" t="t" r="r" b="b"/>
              <a:pathLst>
                <a:path w="114" h="96" extrusionOk="0">
                  <a:moveTo>
                    <a:pt x="0" y="94"/>
                  </a:moveTo>
                  <a:lnTo>
                    <a:pt x="2" y="94"/>
                  </a:lnTo>
                  <a:lnTo>
                    <a:pt x="4" y="94"/>
                  </a:lnTo>
                  <a:lnTo>
                    <a:pt x="4" y="96"/>
                  </a:lnTo>
                  <a:lnTo>
                    <a:pt x="6" y="96"/>
                  </a:lnTo>
                  <a:lnTo>
                    <a:pt x="10" y="84"/>
                  </a:lnTo>
                  <a:lnTo>
                    <a:pt x="18" y="72"/>
                  </a:lnTo>
                  <a:lnTo>
                    <a:pt x="28" y="58"/>
                  </a:lnTo>
                  <a:lnTo>
                    <a:pt x="44" y="42"/>
                  </a:lnTo>
                  <a:lnTo>
                    <a:pt x="62" y="28"/>
                  </a:lnTo>
                  <a:lnTo>
                    <a:pt x="86" y="16"/>
                  </a:lnTo>
                  <a:lnTo>
                    <a:pt x="98" y="10"/>
                  </a:lnTo>
                  <a:lnTo>
                    <a:pt x="114" y="6"/>
                  </a:lnTo>
                  <a:lnTo>
                    <a:pt x="114" y="4"/>
                  </a:lnTo>
                  <a:lnTo>
                    <a:pt x="114" y="2"/>
                  </a:lnTo>
                  <a:lnTo>
                    <a:pt x="112" y="2"/>
                  </a:lnTo>
                  <a:lnTo>
                    <a:pt x="112" y="0"/>
                  </a:lnTo>
                  <a:lnTo>
                    <a:pt x="98" y="4"/>
                  </a:lnTo>
                  <a:lnTo>
                    <a:pt x="84" y="10"/>
                  </a:lnTo>
                  <a:lnTo>
                    <a:pt x="70" y="16"/>
                  </a:lnTo>
                  <a:lnTo>
                    <a:pt x="58" y="24"/>
                  </a:lnTo>
                  <a:lnTo>
                    <a:pt x="40" y="40"/>
                  </a:lnTo>
                  <a:lnTo>
                    <a:pt x="24" y="54"/>
                  </a:lnTo>
                  <a:lnTo>
                    <a:pt x="14" y="70"/>
                  </a:lnTo>
                  <a:lnTo>
                    <a:pt x="6" y="82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0"/>
            <p:cNvSpPr/>
            <p:nvPr/>
          </p:nvSpPr>
          <p:spPr>
            <a:xfrm>
              <a:off x="6346825" y="2870200"/>
              <a:ext cx="184150" cy="155575"/>
            </a:xfrm>
            <a:custGeom>
              <a:avLst/>
              <a:gdLst/>
              <a:ahLst/>
              <a:cxnLst/>
              <a:rect l="l" t="t" r="r" b="b"/>
              <a:pathLst>
                <a:path w="116" h="98" extrusionOk="0">
                  <a:moveTo>
                    <a:pt x="0" y="4"/>
                  </a:moveTo>
                  <a:lnTo>
                    <a:pt x="0" y="4"/>
                  </a:lnTo>
                  <a:lnTo>
                    <a:pt x="14" y="10"/>
                  </a:lnTo>
                  <a:lnTo>
                    <a:pt x="28" y="14"/>
                  </a:lnTo>
                  <a:lnTo>
                    <a:pt x="42" y="22"/>
                  </a:lnTo>
                  <a:lnTo>
                    <a:pt x="52" y="28"/>
                  </a:lnTo>
                  <a:lnTo>
                    <a:pt x="72" y="44"/>
                  </a:lnTo>
                  <a:lnTo>
                    <a:pt x="86" y="60"/>
                  </a:lnTo>
                  <a:lnTo>
                    <a:pt x="98" y="74"/>
                  </a:lnTo>
                  <a:lnTo>
                    <a:pt x="106" y="86"/>
                  </a:lnTo>
                  <a:lnTo>
                    <a:pt x="112" y="98"/>
                  </a:lnTo>
                  <a:lnTo>
                    <a:pt x="114" y="98"/>
                  </a:lnTo>
                  <a:lnTo>
                    <a:pt x="116" y="96"/>
                  </a:lnTo>
                  <a:lnTo>
                    <a:pt x="110" y="84"/>
                  </a:lnTo>
                  <a:lnTo>
                    <a:pt x="102" y="72"/>
                  </a:lnTo>
                  <a:lnTo>
                    <a:pt x="90" y="56"/>
                  </a:lnTo>
                  <a:lnTo>
                    <a:pt x="76" y="40"/>
                  </a:lnTo>
                  <a:lnTo>
                    <a:pt x="56" y="24"/>
                  </a:lnTo>
                  <a:lnTo>
                    <a:pt x="44" y="16"/>
                  </a:lnTo>
                  <a:lnTo>
                    <a:pt x="30" y="10"/>
                  </a:lnTo>
                  <a:lnTo>
                    <a:pt x="16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0"/>
            <p:cNvSpPr/>
            <p:nvPr/>
          </p:nvSpPr>
          <p:spPr>
            <a:xfrm>
              <a:off x="6334125" y="2882900"/>
              <a:ext cx="180975" cy="152400"/>
            </a:xfrm>
            <a:custGeom>
              <a:avLst/>
              <a:gdLst/>
              <a:ahLst/>
              <a:cxnLst/>
              <a:rect l="l" t="t" r="r" b="b"/>
              <a:pathLst>
                <a:path w="114" h="96" extrusionOk="0">
                  <a:moveTo>
                    <a:pt x="0" y="6"/>
                  </a:moveTo>
                  <a:lnTo>
                    <a:pt x="0" y="6"/>
                  </a:lnTo>
                  <a:lnTo>
                    <a:pt x="16" y="10"/>
                  </a:lnTo>
                  <a:lnTo>
                    <a:pt x="30" y="16"/>
                  </a:lnTo>
                  <a:lnTo>
                    <a:pt x="52" y="28"/>
                  </a:lnTo>
                  <a:lnTo>
                    <a:pt x="72" y="42"/>
                  </a:lnTo>
                  <a:lnTo>
                    <a:pt x="86" y="58"/>
                  </a:lnTo>
                  <a:lnTo>
                    <a:pt x="96" y="72"/>
                  </a:lnTo>
                  <a:lnTo>
                    <a:pt x="104" y="84"/>
                  </a:lnTo>
                  <a:lnTo>
                    <a:pt x="108" y="96"/>
                  </a:lnTo>
                  <a:lnTo>
                    <a:pt x="110" y="96"/>
                  </a:lnTo>
                  <a:lnTo>
                    <a:pt x="112" y="94"/>
                  </a:lnTo>
                  <a:lnTo>
                    <a:pt x="114" y="94"/>
                  </a:lnTo>
                  <a:lnTo>
                    <a:pt x="108" y="82"/>
                  </a:lnTo>
                  <a:lnTo>
                    <a:pt x="102" y="70"/>
                  </a:lnTo>
                  <a:lnTo>
                    <a:pt x="90" y="54"/>
                  </a:lnTo>
                  <a:lnTo>
                    <a:pt x="76" y="40"/>
                  </a:lnTo>
                  <a:lnTo>
                    <a:pt x="56" y="24"/>
                  </a:lnTo>
                  <a:lnTo>
                    <a:pt x="44" y="16"/>
                  </a:lnTo>
                  <a:lnTo>
                    <a:pt x="32" y="10"/>
                  </a:lnTo>
                  <a:lnTo>
                    <a:pt x="18" y="4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0"/>
            <p:cNvSpPr/>
            <p:nvPr/>
          </p:nvSpPr>
          <p:spPr>
            <a:xfrm>
              <a:off x="6143625" y="2819400"/>
              <a:ext cx="215900" cy="92075"/>
            </a:xfrm>
            <a:custGeom>
              <a:avLst/>
              <a:gdLst/>
              <a:ahLst/>
              <a:cxnLst/>
              <a:rect l="l" t="t" r="r" b="b"/>
              <a:pathLst>
                <a:path w="136" h="58" extrusionOk="0">
                  <a:moveTo>
                    <a:pt x="136" y="30"/>
                  </a:moveTo>
                  <a:lnTo>
                    <a:pt x="136" y="30"/>
                  </a:lnTo>
                  <a:lnTo>
                    <a:pt x="134" y="34"/>
                  </a:lnTo>
                  <a:lnTo>
                    <a:pt x="130" y="40"/>
                  </a:lnTo>
                  <a:lnTo>
                    <a:pt x="124" y="46"/>
                  </a:lnTo>
                  <a:lnTo>
                    <a:pt x="116" y="50"/>
                  </a:lnTo>
                  <a:lnTo>
                    <a:pt x="106" y="54"/>
                  </a:lnTo>
                  <a:lnTo>
                    <a:pt x="94" y="56"/>
                  </a:lnTo>
                  <a:lnTo>
                    <a:pt x="82" y="58"/>
                  </a:lnTo>
                  <a:lnTo>
                    <a:pt x="68" y="58"/>
                  </a:lnTo>
                  <a:lnTo>
                    <a:pt x="54" y="58"/>
                  </a:lnTo>
                  <a:lnTo>
                    <a:pt x="42" y="56"/>
                  </a:lnTo>
                  <a:lnTo>
                    <a:pt x="30" y="54"/>
                  </a:lnTo>
                  <a:lnTo>
                    <a:pt x="20" y="50"/>
                  </a:lnTo>
                  <a:lnTo>
                    <a:pt x="12" y="46"/>
                  </a:lnTo>
                  <a:lnTo>
                    <a:pt x="6" y="40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20" y="8"/>
                  </a:lnTo>
                  <a:lnTo>
                    <a:pt x="30" y="4"/>
                  </a:lnTo>
                  <a:lnTo>
                    <a:pt x="42" y="2"/>
                  </a:lnTo>
                  <a:lnTo>
                    <a:pt x="54" y="0"/>
                  </a:lnTo>
                  <a:lnTo>
                    <a:pt x="68" y="0"/>
                  </a:lnTo>
                  <a:lnTo>
                    <a:pt x="82" y="0"/>
                  </a:lnTo>
                  <a:lnTo>
                    <a:pt x="94" y="2"/>
                  </a:lnTo>
                  <a:lnTo>
                    <a:pt x="106" y="4"/>
                  </a:lnTo>
                  <a:lnTo>
                    <a:pt x="116" y="8"/>
                  </a:lnTo>
                  <a:lnTo>
                    <a:pt x="124" y="12"/>
                  </a:lnTo>
                  <a:lnTo>
                    <a:pt x="130" y="18"/>
                  </a:lnTo>
                  <a:lnTo>
                    <a:pt x="134" y="24"/>
                  </a:lnTo>
                  <a:lnTo>
                    <a:pt x="136" y="3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0"/>
            <p:cNvSpPr/>
            <p:nvPr/>
          </p:nvSpPr>
          <p:spPr>
            <a:xfrm>
              <a:off x="6105525" y="3111500"/>
              <a:ext cx="9525" cy="215900"/>
            </a:xfrm>
            <a:custGeom>
              <a:avLst/>
              <a:gdLst/>
              <a:ahLst/>
              <a:cxnLst/>
              <a:rect l="l" t="t" r="r" b="b"/>
              <a:pathLst>
                <a:path w="6" h="136" extrusionOk="0">
                  <a:moveTo>
                    <a:pt x="0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2" y="136"/>
                  </a:lnTo>
                  <a:lnTo>
                    <a:pt x="4" y="136"/>
                  </a:lnTo>
                  <a:lnTo>
                    <a:pt x="6" y="136"/>
                  </a:lnTo>
                  <a:lnTo>
                    <a:pt x="6" y="102"/>
                  </a:lnTo>
                  <a:lnTo>
                    <a:pt x="6" y="68"/>
                  </a:lnTo>
                  <a:lnTo>
                    <a:pt x="6" y="34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0"/>
            <p:cNvSpPr/>
            <p:nvPr/>
          </p:nvSpPr>
          <p:spPr>
            <a:xfrm>
              <a:off x="6381750" y="3111500"/>
              <a:ext cx="6350" cy="215900"/>
            </a:xfrm>
            <a:custGeom>
              <a:avLst/>
              <a:gdLst/>
              <a:ahLst/>
              <a:cxnLst/>
              <a:rect l="l" t="t" r="r" b="b"/>
              <a:pathLst>
                <a:path w="4" h="136" extrusionOk="0">
                  <a:moveTo>
                    <a:pt x="0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2" y="136"/>
                  </a:lnTo>
                  <a:lnTo>
                    <a:pt x="4" y="136"/>
                  </a:lnTo>
                  <a:lnTo>
                    <a:pt x="4" y="102"/>
                  </a:lnTo>
                  <a:lnTo>
                    <a:pt x="4" y="68"/>
                  </a:lnTo>
                  <a:lnTo>
                    <a:pt x="4" y="34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0"/>
            <p:cNvSpPr/>
            <p:nvPr/>
          </p:nvSpPr>
          <p:spPr>
            <a:xfrm>
              <a:off x="6099175" y="3095625"/>
              <a:ext cx="298450" cy="15875"/>
            </a:xfrm>
            <a:custGeom>
              <a:avLst/>
              <a:gdLst/>
              <a:ahLst/>
              <a:cxnLst/>
              <a:rect l="l" t="t" r="r" b="b"/>
              <a:pathLst>
                <a:path w="188" h="10" extrusionOk="0">
                  <a:moveTo>
                    <a:pt x="0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46" y="10"/>
                  </a:lnTo>
                  <a:lnTo>
                    <a:pt x="94" y="10"/>
                  </a:lnTo>
                  <a:lnTo>
                    <a:pt x="140" y="10"/>
                  </a:lnTo>
                  <a:lnTo>
                    <a:pt x="188" y="10"/>
                  </a:lnTo>
                  <a:lnTo>
                    <a:pt x="188" y="8"/>
                  </a:lnTo>
                  <a:lnTo>
                    <a:pt x="188" y="6"/>
                  </a:lnTo>
                  <a:lnTo>
                    <a:pt x="188" y="2"/>
                  </a:lnTo>
                  <a:lnTo>
                    <a:pt x="188" y="0"/>
                  </a:lnTo>
                  <a:lnTo>
                    <a:pt x="140" y="0"/>
                  </a:lnTo>
                  <a:lnTo>
                    <a:pt x="94" y="0"/>
                  </a:lnTo>
                  <a:lnTo>
                    <a:pt x="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1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0"/>
            <p:cNvSpPr/>
            <p:nvPr/>
          </p:nvSpPr>
          <p:spPr>
            <a:xfrm>
              <a:off x="5953125" y="3013075"/>
              <a:ext cx="88900" cy="47625"/>
            </a:xfrm>
            <a:custGeom>
              <a:avLst/>
              <a:gdLst/>
              <a:ahLst/>
              <a:cxnLst/>
              <a:rect l="l" t="t" r="r" b="b"/>
              <a:pathLst>
                <a:path w="56" h="30" extrusionOk="0">
                  <a:moveTo>
                    <a:pt x="0" y="10"/>
                  </a:moveTo>
                  <a:lnTo>
                    <a:pt x="14" y="16"/>
                  </a:lnTo>
                  <a:lnTo>
                    <a:pt x="26" y="20"/>
                  </a:lnTo>
                  <a:lnTo>
                    <a:pt x="40" y="26"/>
                  </a:lnTo>
                  <a:lnTo>
                    <a:pt x="52" y="30"/>
                  </a:lnTo>
                  <a:lnTo>
                    <a:pt x="54" y="28"/>
                  </a:lnTo>
                  <a:lnTo>
                    <a:pt x="54" y="26"/>
                  </a:lnTo>
                  <a:lnTo>
                    <a:pt x="56" y="24"/>
                  </a:lnTo>
                  <a:lnTo>
                    <a:pt x="56" y="22"/>
                  </a:lnTo>
                  <a:lnTo>
                    <a:pt x="42" y="16"/>
                  </a:lnTo>
                  <a:lnTo>
                    <a:pt x="30" y="10"/>
                  </a:lnTo>
                  <a:lnTo>
                    <a:pt x="18" y="6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81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0"/>
            <p:cNvSpPr/>
            <p:nvPr/>
          </p:nvSpPr>
          <p:spPr>
            <a:xfrm>
              <a:off x="6451600" y="3013075"/>
              <a:ext cx="88900" cy="47625"/>
            </a:xfrm>
            <a:custGeom>
              <a:avLst/>
              <a:gdLst/>
              <a:ahLst/>
              <a:cxnLst/>
              <a:rect l="l" t="t" r="r" b="b"/>
              <a:pathLst>
                <a:path w="56" h="30" extrusionOk="0">
                  <a:moveTo>
                    <a:pt x="0" y="22"/>
                  </a:moveTo>
                  <a:lnTo>
                    <a:pt x="2" y="24"/>
                  </a:lnTo>
                  <a:lnTo>
                    <a:pt x="2" y="26"/>
                  </a:lnTo>
                  <a:lnTo>
                    <a:pt x="4" y="28"/>
                  </a:lnTo>
                  <a:lnTo>
                    <a:pt x="4" y="30"/>
                  </a:lnTo>
                  <a:lnTo>
                    <a:pt x="18" y="26"/>
                  </a:lnTo>
                  <a:lnTo>
                    <a:pt x="30" y="20"/>
                  </a:lnTo>
                  <a:lnTo>
                    <a:pt x="42" y="16"/>
                  </a:lnTo>
                  <a:lnTo>
                    <a:pt x="56" y="10"/>
                  </a:lnTo>
                  <a:lnTo>
                    <a:pt x="54" y="8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52" y="0"/>
                  </a:lnTo>
                  <a:lnTo>
                    <a:pt x="40" y="6"/>
                  </a:lnTo>
                  <a:lnTo>
                    <a:pt x="26" y="12"/>
                  </a:lnTo>
                  <a:lnTo>
                    <a:pt x="14" y="16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81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0"/>
            <p:cNvSpPr/>
            <p:nvPr/>
          </p:nvSpPr>
          <p:spPr>
            <a:xfrm>
              <a:off x="6096000" y="3371850"/>
              <a:ext cx="82550" cy="92075"/>
            </a:xfrm>
            <a:custGeom>
              <a:avLst/>
              <a:gdLst/>
              <a:ahLst/>
              <a:cxnLst/>
              <a:rect l="l" t="t" r="r" b="b"/>
              <a:pathLst>
                <a:path w="52" h="58" extrusionOk="0">
                  <a:moveTo>
                    <a:pt x="52" y="58"/>
                  </a:moveTo>
                  <a:lnTo>
                    <a:pt x="40" y="58"/>
                  </a:lnTo>
                  <a:lnTo>
                    <a:pt x="26" y="58"/>
                  </a:lnTo>
                  <a:lnTo>
                    <a:pt x="12" y="58"/>
                  </a:lnTo>
                  <a:lnTo>
                    <a:pt x="0" y="58"/>
                  </a:lnTo>
                  <a:lnTo>
                    <a:pt x="0" y="44"/>
                  </a:lnTo>
                  <a:lnTo>
                    <a:pt x="0" y="28"/>
                  </a:lnTo>
                  <a:lnTo>
                    <a:pt x="0" y="14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6" y="0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14"/>
                  </a:lnTo>
                  <a:lnTo>
                    <a:pt x="52" y="28"/>
                  </a:lnTo>
                  <a:lnTo>
                    <a:pt x="52" y="44"/>
                  </a:lnTo>
                  <a:lnTo>
                    <a:pt x="52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0"/>
            <p:cNvSpPr/>
            <p:nvPr/>
          </p:nvSpPr>
          <p:spPr>
            <a:xfrm>
              <a:off x="6311900" y="3371850"/>
              <a:ext cx="82550" cy="92075"/>
            </a:xfrm>
            <a:custGeom>
              <a:avLst/>
              <a:gdLst/>
              <a:ahLst/>
              <a:cxnLst/>
              <a:rect l="l" t="t" r="r" b="b"/>
              <a:pathLst>
                <a:path w="52" h="58" extrusionOk="0">
                  <a:moveTo>
                    <a:pt x="52" y="58"/>
                  </a:moveTo>
                  <a:lnTo>
                    <a:pt x="40" y="58"/>
                  </a:lnTo>
                  <a:lnTo>
                    <a:pt x="26" y="58"/>
                  </a:lnTo>
                  <a:lnTo>
                    <a:pt x="12" y="58"/>
                  </a:lnTo>
                  <a:lnTo>
                    <a:pt x="0" y="58"/>
                  </a:lnTo>
                  <a:lnTo>
                    <a:pt x="0" y="44"/>
                  </a:lnTo>
                  <a:lnTo>
                    <a:pt x="0" y="28"/>
                  </a:lnTo>
                  <a:lnTo>
                    <a:pt x="0" y="14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6" y="0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14"/>
                  </a:lnTo>
                  <a:lnTo>
                    <a:pt x="52" y="28"/>
                  </a:lnTo>
                  <a:lnTo>
                    <a:pt x="52" y="44"/>
                  </a:lnTo>
                  <a:lnTo>
                    <a:pt x="52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0"/>
            <p:cNvSpPr/>
            <p:nvPr/>
          </p:nvSpPr>
          <p:spPr>
            <a:xfrm>
              <a:off x="6054725" y="3454400"/>
              <a:ext cx="142875" cy="76200"/>
            </a:xfrm>
            <a:custGeom>
              <a:avLst/>
              <a:gdLst/>
              <a:ahLst/>
              <a:cxnLst/>
              <a:rect l="l" t="t" r="r" b="b"/>
              <a:pathLst>
                <a:path w="90" h="48" extrusionOk="0">
                  <a:moveTo>
                    <a:pt x="24" y="0"/>
                  </a:moveTo>
                  <a:lnTo>
                    <a:pt x="24" y="0"/>
                  </a:lnTo>
                  <a:lnTo>
                    <a:pt x="20" y="4"/>
                  </a:lnTo>
                  <a:lnTo>
                    <a:pt x="12" y="12"/>
                  </a:lnTo>
                  <a:lnTo>
                    <a:pt x="8" y="18"/>
                  </a:lnTo>
                  <a:lnTo>
                    <a:pt x="4" y="2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22" y="48"/>
                  </a:lnTo>
                  <a:lnTo>
                    <a:pt x="44" y="48"/>
                  </a:lnTo>
                  <a:lnTo>
                    <a:pt x="64" y="48"/>
                  </a:lnTo>
                  <a:lnTo>
                    <a:pt x="86" y="48"/>
                  </a:lnTo>
                  <a:lnTo>
                    <a:pt x="88" y="44"/>
                  </a:lnTo>
                  <a:lnTo>
                    <a:pt x="90" y="34"/>
                  </a:lnTo>
                  <a:lnTo>
                    <a:pt x="88" y="18"/>
                  </a:lnTo>
                  <a:lnTo>
                    <a:pt x="84" y="10"/>
                  </a:lnTo>
                  <a:lnTo>
                    <a:pt x="80" y="2"/>
                  </a:lnTo>
                  <a:lnTo>
                    <a:pt x="66" y="2"/>
                  </a:lnTo>
                  <a:lnTo>
                    <a:pt x="52" y="2"/>
                  </a:lnTo>
                  <a:lnTo>
                    <a:pt x="3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0"/>
            <p:cNvSpPr/>
            <p:nvPr/>
          </p:nvSpPr>
          <p:spPr>
            <a:xfrm>
              <a:off x="6089650" y="3429000"/>
              <a:ext cx="73025" cy="34925"/>
            </a:xfrm>
            <a:custGeom>
              <a:avLst/>
              <a:gdLst/>
              <a:ahLst/>
              <a:cxnLst/>
              <a:rect l="l" t="t" r="r" b="b"/>
              <a:pathLst>
                <a:path w="46" h="22" extrusionOk="0">
                  <a:moveTo>
                    <a:pt x="2" y="18"/>
                  </a:moveTo>
                  <a:lnTo>
                    <a:pt x="2" y="18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2" y="6"/>
                  </a:lnTo>
                  <a:lnTo>
                    <a:pt x="4" y="2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40" y="2"/>
                  </a:lnTo>
                  <a:lnTo>
                    <a:pt x="42" y="4"/>
                  </a:lnTo>
                  <a:lnTo>
                    <a:pt x="44" y="8"/>
                  </a:lnTo>
                  <a:lnTo>
                    <a:pt x="46" y="14"/>
                  </a:lnTo>
                  <a:lnTo>
                    <a:pt x="44" y="22"/>
                  </a:lnTo>
                  <a:lnTo>
                    <a:pt x="40" y="22"/>
                  </a:lnTo>
                  <a:lnTo>
                    <a:pt x="30" y="20"/>
                  </a:lnTo>
                  <a:lnTo>
                    <a:pt x="16" y="20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0"/>
            <p:cNvSpPr/>
            <p:nvPr/>
          </p:nvSpPr>
          <p:spPr>
            <a:xfrm>
              <a:off x="6089650" y="3457575"/>
              <a:ext cx="60325" cy="12700"/>
            </a:xfrm>
            <a:custGeom>
              <a:avLst/>
              <a:gdLst/>
              <a:ahLst/>
              <a:cxnLst/>
              <a:rect l="l" t="t" r="r" b="b"/>
              <a:pathLst>
                <a:path w="38" h="8" extrusionOk="0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2"/>
                  </a:lnTo>
                  <a:lnTo>
                    <a:pt x="12" y="2"/>
                  </a:lnTo>
                  <a:lnTo>
                    <a:pt x="24" y="4"/>
                  </a:lnTo>
                  <a:lnTo>
                    <a:pt x="36" y="8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26" y="2"/>
                  </a:lnTo>
                  <a:lnTo>
                    <a:pt x="14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0"/>
            <p:cNvSpPr/>
            <p:nvPr/>
          </p:nvSpPr>
          <p:spPr>
            <a:xfrm>
              <a:off x="6086475" y="3467100"/>
              <a:ext cx="53975" cy="12700"/>
            </a:xfrm>
            <a:custGeom>
              <a:avLst/>
              <a:gdLst/>
              <a:ahLst/>
              <a:cxnLst/>
              <a:rect l="l" t="t" r="r" b="b"/>
              <a:pathLst>
                <a:path w="34" h="8" extrusionOk="0">
                  <a:moveTo>
                    <a:pt x="0" y="2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10" y="4"/>
                  </a:lnTo>
                  <a:lnTo>
                    <a:pt x="22" y="4"/>
                  </a:lnTo>
                  <a:lnTo>
                    <a:pt x="34" y="8"/>
                  </a:lnTo>
                  <a:lnTo>
                    <a:pt x="34" y="6"/>
                  </a:lnTo>
                  <a:lnTo>
                    <a:pt x="22" y="2"/>
                  </a:lnTo>
                  <a:lnTo>
                    <a:pt x="10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0"/>
            <p:cNvSpPr/>
            <p:nvPr/>
          </p:nvSpPr>
          <p:spPr>
            <a:xfrm>
              <a:off x="6051550" y="3476625"/>
              <a:ext cx="146050" cy="53975"/>
            </a:xfrm>
            <a:custGeom>
              <a:avLst/>
              <a:gdLst/>
              <a:ahLst/>
              <a:cxnLst/>
              <a:rect l="l" t="t" r="r" b="b"/>
              <a:pathLst>
                <a:path w="92" h="34" extrusionOk="0">
                  <a:moveTo>
                    <a:pt x="28" y="0"/>
                  </a:moveTo>
                  <a:lnTo>
                    <a:pt x="28" y="0"/>
                  </a:lnTo>
                  <a:lnTo>
                    <a:pt x="26" y="4"/>
                  </a:lnTo>
                  <a:lnTo>
                    <a:pt x="22" y="10"/>
                  </a:lnTo>
                  <a:lnTo>
                    <a:pt x="14" y="16"/>
                  </a:lnTo>
                  <a:lnTo>
                    <a:pt x="8" y="18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22" y="34"/>
                  </a:lnTo>
                  <a:lnTo>
                    <a:pt x="46" y="34"/>
                  </a:lnTo>
                  <a:lnTo>
                    <a:pt x="68" y="34"/>
                  </a:lnTo>
                  <a:lnTo>
                    <a:pt x="90" y="34"/>
                  </a:lnTo>
                  <a:lnTo>
                    <a:pt x="90" y="32"/>
                  </a:lnTo>
                  <a:lnTo>
                    <a:pt x="90" y="28"/>
                  </a:lnTo>
                  <a:lnTo>
                    <a:pt x="92" y="24"/>
                  </a:lnTo>
                  <a:lnTo>
                    <a:pt x="92" y="20"/>
                  </a:lnTo>
                  <a:lnTo>
                    <a:pt x="80" y="20"/>
                  </a:lnTo>
                  <a:lnTo>
                    <a:pt x="58" y="18"/>
                  </a:lnTo>
                  <a:lnTo>
                    <a:pt x="46" y="16"/>
                  </a:lnTo>
                  <a:lnTo>
                    <a:pt x="38" y="14"/>
                  </a:lnTo>
                  <a:lnTo>
                    <a:pt x="36" y="10"/>
                  </a:lnTo>
                  <a:lnTo>
                    <a:pt x="34" y="8"/>
                  </a:lnTo>
                  <a:lnTo>
                    <a:pt x="34" y="4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7E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0"/>
            <p:cNvSpPr/>
            <p:nvPr/>
          </p:nvSpPr>
          <p:spPr>
            <a:xfrm>
              <a:off x="6045200" y="3527425"/>
              <a:ext cx="152400" cy="12700"/>
            </a:xfrm>
            <a:custGeom>
              <a:avLst/>
              <a:gdLst/>
              <a:ahLst/>
              <a:cxnLst/>
              <a:rect l="l" t="t" r="r" b="b"/>
              <a:pathLst>
                <a:path w="96" h="8" extrusionOk="0">
                  <a:moveTo>
                    <a:pt x="6" y="0"/>
                  </a:moveTo>
                  <a:lnTo>
                    <a:pt x="28" y="0"/>
                  </a:lnTo>
                  <a:lnTo>
                    <a:pt x="50" y="0"/>
                  </a:lnTo>
                  <a:lnTo>
                    <a:pt x="72" y="0"/>
                  </a:lnTo>
                  <a:lnTo>
                    <a:pt x="96" y="0"/>
                  </a:lnTo>
                  <a:lnTo>
                    <a:pt x="96" y="2"/>
                  </a:lnTo>
                  <a:lnTo>
                    <a:pt x="96" y="4"/>
                  </a:lnTo>
                  <a:lnTo>
                    <a:pt x="96" y="8"/>
                  </a:lnTo>
                  <a:lnTo>
                    <a:pt x="92" y="8"/>
                  </a:lnTo>
                  <a:lnTo>
                    <a:pt x="70" y="8"/>
                  </a:lnTo>
                  <a:lnTo>
                    <a:pt x="46" y="8"/>
                  </a:lnTo>
                  <a:lnTo>
                    <a:pt x="2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0"/>
            <p:cNvSpPr/>
            <p:nvPr/>
          </p:nvSpPr>
          <p:spPr>
            <a:xfrm>
              <a:off x="6292850" y="3454400"/>
              <a:ext cx="142875" cy="76200"/>
            </a:xfrm>
            <a:custGeom>
              <a:avLst/>
              <a:gdLst/>
              <a:ahLst/>
              <a:cxnLst/>
              <a:rect l="l" t="t" r="r" b="b"/>
              <a:pathLst>
                <a:path w="90" h="48" extrusionOk="0">
                  <a:moveTo>
                    <a:pt x="66" y="0"/>
                  </a:moveTo>
                  <a:lnTo>
                    <a:pt x="66" y="0"/>
                  </a:lnTo>
                  <a:lnTo>
                    <a:pt x="70" y="4"/>
                  </a:lnTo>
                  <a:lnTo>
                    <a:pt x="78" y="12"/>
                  </a:lnTo>
                  <a:lnTo>
                    <a:pt x="82" y="18"/>
                  </a:lnTo>
                  <a:lnTo>
                    <a:pt x="86" y="28"/>
                  </a:lnTo>
                  <a:lnTo>
                    <a:pt x="90" y="36"/>
                  </a:lnTo>
                  <a:lnTo>
                    <a:pt x="90" y="48"/>
                  </a:lnTo>
                  <a:lnTo>
                    <a:pt x="68" y="48"/>
                  </a:lnTo>
                  <a:lnTo>
                    <a:pt x="48" y="48"/>
                  </a:lnTo>
                  <a:lnTo>
                    <a:pt x="26" y="48"/>
                  </a:lnTo>
                  <a:lnTo>
                    <a:pt x="4" y="48"/>
                  </a:lnTo>
                  <a:lnTo>
                    <a:pt x="2" y="44"/>
                  </a:lnTo>
                  <a:lnTo>
                    <a:pt x="0" y="34"/>
                  </a:lnTo>
                  <a:lnTo>
                    <a:pt x="2" y="18"/>
                  </a:lnTo>
                  <a:lnTo>
                    <a:pt x="6" y="10"/>
                  </a:lnTo>
                  <a:lnTo>
                    <a:pt x="10" y="2"/>
                  </a:lnTo>
                  <a:lnTo>
                    <a:pt x="24" y="2"/>
                  </a:lnTo>
                  <a:lnTo>
                    <a:pt x="38" y="2"/>
                  </a:lnTo>
                  <a:lnTo>
                    <a:pt x="52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0"/>
            <p:cNvSpPr/>
            <p:nvPr/>
          </p:nvSpPr>
          <p:spPr>
            <a:xfrm>
              <a:off x="6327775" y="3429000"/>
              <a:ext cx="73025" cy="34925"/>
            </a:xfrm>
            <a:custGeom>
              <a:avLst/>
              <a:gdLst/>
              <a:ahLst/>
              <a:cxnLst/>
              <a:rect l="l" t="t" r="r" b="b"/>
              <a:pathLst>
                <a:path w="46" h="22" extrusionOk="0">
                  <a:moveTo>
                    <a:pt x="46" y="18"/>
                  </a:moveTo>
                  <a:lnTo>
                    <a:pt x="46" y="18"/>
                  </a:lnTo>
                  <a:lnTo>
                    <a:pt x="46" y="16"/>
                  </a:lnTo>
                  <a:lnTo>
                    <a:pt x="46" y="10"/>
                  </a:lnTo>
                  <a:lnTo>
                    <a:pt x="44" y="6"/>
                  </a:lnTo>
                  <a:lnTo>
                    <a:pt x="42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4"/>
                  </a:lnTo>
                  <a:lnTo>
                    <a:pt x="2" y="22"/>
                  </a:lnTo>
                  <a:lnTo>
                    <a:pt x="6" y="22"/>
                  </a:lnTo>
                  <a:lnTo>
                    <a:pt x="16" y="20"/>
                  </a:lnTo>
                  <a:lnTo>
                    <a:pt x="30" y="20"/>
                  </a:lnTo>
                  <a:lnTo>
                    <a:pt x="46" y="18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0"/>
            <p:cNvSpPr/>
            <p:nvPr/>
          </p:nvSpPr>
          <p:spPr>
            <a:xfrm>
              <a:off x="6340475" y="3457575"/>
              <a:ext cx="60325" cy="12700"/>
            </a:xfrm>
            <a:custGeom>
              <a:avLst/>
              <a:gdLst/>
              <a:ahLst/>
              <a:cxnLst/>
              <a:rect l="l" t="t" r="r" b="b"/>
              <a:pathLst>
                <a:path w="38" h="8" extrusionOk="0">
                  <a:moveTo>
                    <a:pt x="0" y="6"/>
                  </a:move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14" y="4"/>
                  </a:lnTo>
                  <a:lnTo>
                    <a:pt x="26" y="2"/>
                  </a:lnTo>
                  <a:lnTo>
                    <a:pt x="34" y="2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24" y="0"/>
                  </a:lnTo>
                  <a:lnTo>
                    <a:pt x="14" y="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0"/>
            <p:cNvSpPr/>
            <p:nvPr/>
          </p:nvSpPr>
          <p:spPr>
            <a:xfrm>
              <a:off x="6350000" y="3467100"/>
              <a:ext cx="53975" cy="12700"/>
            </a:xfrm>
            <a:custGeom>
              <a:avLst/>
              <a:gdLst/>
              <a:ahLst/>
              <a:cxnLst/>
              <a:rect l="l" t="t" r="r" b="b"/>
              <a:pathLst>
                <a:path w="34" h="8" extrusionOk="0">
                  <a:moveTo>
                    <a:pt x="0" y="6"/>
                  </a:moveTo>
                  <a:lnTo>
                    <a:pt x="0" y="6"/>
                  </a:lnTo>
                  <a:lnTo>
                    <a:pt x="0" y="8"/>
                  </a:lnTo>
                  <a:lnTo>
                    <a:pt x="14" y="4"/>
                  </a:lnTo>
                  <a:lnTo>
                    <a:pt x="24" y="4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24" y="0"/>
                  </a:lnTo>
                  <a:lnTo>
                    <a:pt x="12" y="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B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0"/>
            <p:cNvSpPr/>
            <p:nvPr/>
          </p:nvSpPr>
          <p:spPr>
            <a:xfrm>
              <a:off x="6292850" y="3476625"/>
              <a:ext cx="146050" cy="53975"/>
            </a:xfrm>
            <a:custGeom>
              <a:avLst/>
              <a:gdLst/>
              <a:ahLst/>
              <a:cxnLst/>
              <a:rect l="l" t="t" r="r" b="b"/>
              <a:pathLst>
                <a:path w="92" h="34" extrusionOk="0">
                  <a:moveTo>
                    <a:pt x="64" y="0"/>
                  </a:moveTo>
                  <a:lnTo>
                    <a:pt x="64" y="0"/>
                  </a:lnTo>
                  <a:lnTo>
                    <a:pt x="66" y="4"/>
                  </a:lnTo>
                  <a:lnTo>
                    <a:pt x="70" y="10"/>
                  </a:lnTo>
                  <a:lnTo>
                    <a:pt x="78" y="16"/>
                  </a:lnTo>
                  <a:lnTo>
                    <a:pt x="84" y="18"/>
                  </a:lnTo>
                  <a:lnTo>
                    <a:pt x="90" y="18"/>
                  </a:lnTo>
                  <a:lnTo>
                    <a:pt x="90" y="20"/>
                  </a:lnTo>
                  <a:lnTo>
                    <a:pt x="92" y="26"/>
                  </a:lnTo>
                  <a:lnTo>
                    <a:pt x="92" y="34"/>
                  </a:lnTo>
                  <a:lnTo>
                    <a:pt x="70" y="34"/>
                  </a:lnTo>
                  <a:lnTo>
                    <a:pt x="46" y="34"/>
                  </a:lnTo>
                  <a:lnTo>
                    <a:pt x="24" y="34"/>
                  </a:lnTo>
                  <a:lnTo>
                    <a:pt x="2" y="34"/>
                  </a:lnTo>
                  <a:lnTo>
                    <a:pt x="2" y="32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12" y="20"/>
                  </a:lnTo>
                  <a:lnTo>
                    <a:pt x="34" y="18"/>
                  </a:lnTo>
                  <a:lnTo>
                    <a:pt x="46" y="16"/>
                  </a:lnTo>
                  <a:lnTo>
                    <a:pt x="54" y="14"/>
                  </a:lnTo>
                  <a:lnTo>
                    <a:pt x="58" y="10"/>
                  </a:lnTo>
                  <a:lnTo>
                    <a:pt x="58" y="8"/>
                  </a:lnTo>
                  <a:lnTo>
                    <a:pt x="58" y="4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7E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0"/>
            <p:cNvSpPr/>
            <p:nvPr/>
          </p:nvSpPr>
          <p:spPr>
            <a:xfrm>
              <a:off x="6292850" y="3527425"/>
              <a:ext cx="152400" cy="12700"/>
            </a:xfrm>
            <a:custGeom>
              <a:avLst/>
              <a:gdLst/>
              <a:ahLst/>
              <a:cxnLst/>
              <a:rect l="l" t="t" r="r" b="b"/>
              <a:pathLst>
                <a:path w="96" h="8" extrusionOk="0">
                  <a:moveTo>
                    <a:pt x="92" y="0"/>
                  </a:moveTo>
                  <a:lnTo>
                    <a:pt x="68" y="0"/>
                  </a:lnTo>
                  <a:lnTo>
                    <a:pt x="46" y="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26" y="8"/>
                  </a:lnTo>
                  <a:lnTo>
                    <a:pt x="50" y="8"/>
                  </a:lnTo>
                  <a:lnTo>
                    <a:pt x="72" y="8"/>
                  </a:lnTo>
                  <a:lnTo>
                    <a:pt x="94" y="8"/>
                  </a:lnTo>
                  <a:lnTo>
                    <a:pt x="96" y="8"/>
                  </a:lnTo>
                  <a:lnTo>
                    <a:pt x="96" y="4"/>
                  </a:lnTo>
                  <a:lnTo>
                    <a:pt x="96" y="2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E6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0"/>
            <p:cNvSpPr/>
            <p:nvPr/>
          </p:nvSpPr>
          <p:spPr>
            <a:xfrm>
              <a:off x="5988050" y="2124075"/>
              <a:ext cx="511175" cy="692150"/>
            </a:xfrm>
            <a:custGeom>
              <a:avLst/>
              <a:gdLst/>
              <a:ahLst/>
              <a:cxnLst/>
              <a:rect l="l" t="t" r="r" b="b"/>
              <a:pathLst>
                <a:path w="322" h="436" extrusionOk="0">
                  <a:moveTo>
                    <a:pt x="166" y="0"/>
                  </a:moveTo>
                  <a:lnTo>
                    <a:pt x="166" y="0"/>
                  </a:lnTo>
                  <a:lnTo>
                    <a:pt x="154" y="0"/>
                  </a:lnTo>
                  <a:lnTo>
                    <a:pt x="140" y="2"/>
                  </a:lnTo>
                  <a:lnTo>
                    <a:pt x="128" y="6"/>
                  </a:lnTo>
                  <a:lnTo>
                    <a:pt x="116" y="12"/>
                  </a:lnTo>
                  <a:lnTo>
                    <a:pt x="92" y="26"/>
                  </a:lnTo>
                  <a:lnTo>
                    <a:pt x="68" y="42"/>
                  </a:lnTo>
                  <a:lnTo>
                    <a:pt x="48" y="64"/>
                  </a:lnTo>
                  <a:lnTo>
                    <a:pt x="30" y="88"/>
                  </a:lnTo>
                  <a:lnTo>
                    <a:pt x="16" y="114"/>
                  </a:lnTo>
                  <a:lnTo>
                    <a:pt x="12" y="128"/>
                  </a:lnTo>
                  <a:lnTo>
                    <a:pt x="8" y="142"/>
                  </a:lnTo>
                  <a:lnTo>
                    <a:pt x="2" y="168"/>
                  </a:lnTo>
                  <a:lnTo>
                    <a:pt x="0" y="194"/>
                  </a:lnTo>
                  <a:lnTo>
                    <a:pt x="2" y="222"/>
                  </a:lnTo>
                  <a:lnTo>
                    <a:pt x="6" y="248"/>
                  </a:lnTo>
                  <a:lnTo>
                    <a:pt x="10" y="272"/>
                  </a:lnTo>
                  <a:lnTo>
                    <a:pt x="18" y="296"/>
                  </a:lnTo>
                  <a:lnTo>
                    <a:pt x="28" y="320"/>
                  </a:lnTo>
                  <a:lnTo>
                    <a:pt x="40" y="342"/>
                  </a:lnTo>
                  <a:lnTo>
                    <a:pt x="52" y="362"/>
                  </a:lnTo>
                  <a:lnTo>
                    <a:pt x="66" y="380"/>
                  </a:lnTo>
                  <a:lnTo>
                    <a:pt x="80" y="396"/>
                  </a:lnTo>
                  <a:lnTo>
                    <a:pt x="96" y="410"/>
                  </a:lnTo>
                  <a:lnTo>
                    <a:pt x="112" y="420"/>
                  </a:lnTo>
                  <a:lnTo>
                    <a:pt x="130" y="428"/>
                  </a:lnTo>
                  <a:lnTo>
                    <a:pt x="146" y="434"/>
                  </a:lnTo>
                  <a:lnTo>
                    <a:pt x="162" y="436"/>
                  </a:lnTo>
                  <a:lnTo>
                    <a:pt x="180" y="434"/>
                  </a:lnTo>
                  <a:lnTo>
                    <a:pt x="198" y="430"/>
                  </a:lnTo>
                  <a:lnTo>
                    <a:pt x="216" y="422"/>
                  </a:lnTo>
                  <a:lnTo>
                    <a:pt x="232" y="412"/>
                  </a:lnTo>
                  <a:lnTo>
                    <a:pt x="246" y="400"/>
                  </a:lnTo>
                  <a:lnTo>
                    <a:pt x="260" y="384"/>
                  </a:lnTo>
                  <a:lnTo>
                    <a:pt x="274" y="368"/>
                  </a:lnTo>
                  <a:lnTo>
                    <a:pt x="286" y="348"/>
                  </a:lnTo>
                  <a:lnTo>
                    <a:pt x="296" y="328"/>
                  </a:lnTo>
                  <a:lnTo>
                    <a:pt x="304" y="304"/>
                  </a:lnTo>
                  <a:lnTo>
                    <a:pt x="312" y="280"/>
                  </a:lnTo>
                  <a:lnTo>
                    <a:pt x="318" y="254"/>
                  </a:lnTo>
                  <a:lnTo>
                    <a:pt x="320" y="228"/>
                  </a:lnTo>
                  <a:lnTo>
                    <a:pt x="322" y="200"/>
                  </a:lnTo>
                  <a:lnTo>
                    <a:pt x="322" y="170"/>
                  </a:lnTo>
                  <a:lnTo>
                    <a:pt x="318" y="142"/>
                  </a:lnTo>
                  <a:lnTo>
                    <a:pt x="316" y="126"/>
                  </a:lnTo>
                  <a:lnTo>
                    <a:pt x="312" y="112"/>
                  </a:lnTo>
                  <a:lnTo>
                    <a:pt x="306" y="98"/>
                  </a:lnTo>
                  <a:lnTo>
                    <a:pt x="298" y="84"/>
                  </a:lnTo>
                  <a:lnTo>
                    <a:pt x="290" y="72"/>
                  </a:lnTo>
                  <a:lnTo>
                    <a:pt x="282" y="60"/>
                  </a:lnTo>
                  <a:lnTo>
                    <a:pt x="262" y="40"/>
                  </a:lnTo>
                  <a:lnTo>
                    <a:pt x="240" y="24"/>
                  </a:lnTo>
                  <a:lnTo>
                    <a:pt x="216" y="10"/>
                  </a:lnTo>
                  <a:lnTo>
                    <a:pt x="204" y="6"/>
                  </a:lnTo>
                  <a:lnTo>
                    <a:pt x="190" y="2"/>
                  </a:lnTo>
                  <a:lnTo>
                    <a:pt x="178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0"/>
            <p:cNvSpPr/>
            <p:nvPr/>
          </p:nvSpPr>
          <p:spPr>
            <a:xfrm>
              <a:off x="6235700" y="2565400"/>
              <a:ext cx="28575" cy="31750"/>
            </a:xfrm>
            <a:custGeom>
              <a:avLst/>
              <a:gdLst/>
              <a:ahLst/>
              <a:cxnLst/>
              <a:rect l="l" t="t" r="r" b="b"/>
              <a:pathLst>
                <a:path w="18" h="20" extrusionOk="0">
                  <a:moveTo>
                    <a:pt x="18" y="10"/>
                  </a:moveTo>
                  <a:lnTo>
                    <a:pt x="18" y="10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2" y="18"/>
                  </a:lnTo>
                  <a:lnTo>
                    <a:pt x="8" y="20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6" y="2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6" y="4"/>
                  </a:lnTo>
                  <a:lnTo>
                    <a:pt x="18" y="6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F8AA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0"/>
            <p:cNvSpPr/>
            <p:nvPr/>
          </p:nvSpPr>
          <p:spPr>
            <a:xfrm>
              <a:off x="6061075" y="2486025"/>
              <a:ext cx="107950" cy="107950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68" y="34"/>
                  </a:moveTo>
                  <a:lnTo>
                    <a:pt x="68" y="34"/>
                  </a:lnTo>
                  <a:lnTo>
                    <a:pt x="68" y="40"/>
                  </a:lnTo>
                  <a:lnTo>
                    <a:pt x="66" y="48"/>
                  </a:lnTo>
                  <a:lnTo>
                    <a:pt x="62" y="54"/>
                  </a:lnTo>
                  <a:lnTo>
                    <a:pt x="58" y="58"/>
                  </a:lnTo>
                  <a:lnTo>
                    <a:pt x="52" y="62"/>
                  </a:lnTo>
                  <a:lnTo>
                    <a:pt x="48" y="66"/>
                  </a:lnTo>
                  <a:lnTo>
                    <a:pt x="40" y="68"/>
                  </a:lnTo>
                  <a:lnTo>
                    <a:pt x="34" y="68"/>
                  </a:lnTo>
                  <a:lnTo>
                    <a:pt x="26" y="68"/>
                  </a:lnTo>
                  <a:lnTo>
                    <a:pt x="20" y="66"/>
                  </a:lnTo>
                  <a:lnTo>
                    <a:pt x="14" y="62"/>
                  </a:lnTo>
                  <a:lnTo>
                    <a:pt x="10" y="58"/>
                  </a:lnTo>
                  <a:lnTo>
                    <a:pt x="6" y="54"/>
                  </a:lnTo>
                  <a:lnTo>
                    <a:pt x="2" y="48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8" y="2"/>
                  </a:lnTo>
                  <a:lnTo>
                    <a:pt x="52" y="6"/>
                  </a:lnTo>
                  <a:lnTo>
                    <a:pt x="58" y="10"/>
                  </a:lnTo>
                  <a:lnTo>
                    <a:pt x="62" y="14"/>
                  </a:lnTo>
                  <a:lnTo>
                    <a:pt x="66" y="20"/>
                  </a:lnTo>
                  <a:lnTo>
                    <a:pt x="68" y="28"/>
                  </a:lnTo>
                  <a:lnTo>
                    <a:pt x="6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0"/>
            <p:cNvSpPr/>
            <p:nvPr/>
          </p:nvSpPr>
          <p:spPr>
            <a:xfrm>
              <a:off x="6096000" y="252095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24" y="12"/>
                  </a:moveTo>
                  <a:lnTo>
                    <a:pt x="24" y="12"/>
                  </a:lnTo>
                  <a:lnTo>
                    <a:pt x="22" y="18"/>
                  </a:lnTo>
                  <a:lnTo>
                    <a:pt x="20" y="22"/>
                  </a:lnTo>
                  <a:lnTo>
                    <a:pt x="16" y="24"/>
                  </a:lnTo>
                  <a:lnTo>
                    <a:pt x="12" y="24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A14F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0"/>
            <p:cNvSpPr/>
            <p:nvPr/>
          </p:nvSpPr>
          <p:spPr>
            <a:xfrm>
              <a:off x="6330950" y="2486025"/>
              <a:ext cx="107950" cy="107950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0" y="34"/>
                  </a:moveTo>
                  <a:lnTo>
                    <a:pt x="0" y="34"/>
                  </a:lnTo>
                  <a:lnTo>
                    <a:pt x="0" y="40"/>
                  </a:lnTo>
                  <a:lnTo>
                    <a:pt x="2" y="48"/>
                  </a:lnTo>
                  <a:lnTo>
                    <a:pt x="6" y="54"/>
                  </a:lnTo>
                  <a:lnTo>
                    <a:pt x="10" y="58"/>
                  </a:lnTo>
                  <a:lnTo>
                    <a:pt x="14" y="62"/>
                  </a:lnTo>
                  <a:lnTo>
                    <a:pt x="20" y="66"/>
                  </a:lnTo>
                  <a:lnTo>
                    <a:pt x="26" y="68"/>
                  </a:lnTo>
                  <a:lnTo>
                    <a:pt x="34" y="68"/>
                  </a:lnTo>
                  <a:lnTo>
                    <a:pt x="40" y="68"/>
                  </a:lnTo>
                  <a:lnTo>
                    <a:pt x="46" y="66"/>
                  </a:lnTo>
                  <a:lnTo>
                    <a:pt x="52" y="62"/>
                  </a:lnTo>
                  <a:lnTo>
                    <a:pt x="58" y="58"/>
                  </a:lnTo>
                  <a:lnTo>
                    <a:pt x="62" y="54"/>
                  </a:lnTo>
                  <a:lnTo>
                    <a:pt x="64" y="48"/>
                  </a:lnTo>
                  <a:lnTo>
                    <a:pt x="66" y="40"/>
                  </a:lnTo>
                  <a:lnTo>
                    <a:pt x="68" y="34"/>
                  </a:lnTo>
                  <a:lnTo>
                    <a:pt x="66" y="28"/>
                  </a:lnTo>
                  <a:lnTo>
                    <a:pt x="64" y="20"/>
                  </a:lnTo>
                  <a:lnTo>
                    <a:pt x="62" y="14"/>
                  </a:lnTo>
                  <a:lnTo>
                    <a:pt x="58" y="10"/>
                  </a:lnTo>
                  <a:lnTo>
                    <a:pt x="52" y="6"/>
                  </a:lnTo>
                  <a:lnTo>
                    <a:pt x="46" y="2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4" y="6"/>
                  </a:lnTo>
                  <a:lnTo>
                    <a:pt x="10" y="10"/>
                  </a:lnTo>
                  <a:lnTo>
                    <a:pt x="6" y="14"/>
                  </a:lnTo>
                  <a:lnTo>
                    <a:pt x="2" y="20"/>
                  </a:lnTo>
                  <a:lnTo>
                    <a:pt x="0" y="28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0"/>
            <p:cNvSpPr/>
            <p:nvPr/>
          </p:nvSpPr>
          <p:spPr>
            <a:xfrm>
              <a:off x="6365875" y="252095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0" y="12"/>
                  </a:moveTo>
                  <a:lnTo>
                    <a:pt x="0" y="12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16" y="24"/>
                  </a:lnTo>
                  <a:lnTo>
                    <a:pt x="20" y="22"/>
                  </a:lnTo>
                  <a:lnTo>
                    <a:pt x="22" y="18"/>
                  </a:lnTo>
                  <a:lnTo>
                    <a:pt x="24" y="12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A14F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0"/>
            <p:cNvSpPr/>
            <p:nvPr/>
          </p:nvSpPr>
          <p:spPr>
            <a:xfrm>
              <a:off x="6197600" y="2632075"/>
              <a:ext cx="107950" cy="31750"/>
            </a:xfrm>
            <a:custGeom>
              <a:avLst/>
              <a:gdLst/>
              <a:ahLst/>
              <a:cxnLst/>
              <a:rect l="l" t="t" r="r" b="b"/>
              <a:pathLst>
                <a:path w="68" h="20" extrusionOk="0">
                  <a:moveTo>
                    <a:pt x="0" y="16"/>
                  </a:moveTo>
                  <a:lnTo>
                    <a:pt x="0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4" y="20"/>
                  </a:lnTo>
                  <a:lnTo>
                    <a:pt x="6" y="20"/>
                  </a:lnTo>
                  <a:lnTo>
                    <a:pt x="12" y="14"/>
                  </a:lnTo>
                  <a:lnTo>
                    <a:pt x="18" y="10"/>
                  </a:lnTo>
                  <a:lnTo>
                    <a:pt x="26" y="8"/>
                  </a:lnTo>
                  <a:lnTo>
                    <a:pt x="34" y="6"/>
                  </a:lnTo>
                  <a:lnTo>
                    <a:pt x="42" y="8"/>
                  </a:lnTo>
                  <a:lnTo>
                    <a:pt x="50" y="10"/>
                  </a:lnTo>
                  <a:lnTo>
                    <a:pt x="58" y="14"/>
                  </a:lnTo>
                  <a:lnTo>
                    <a:pt x="64" y="20"/>
                  </a:lnTo>
                  <a:lnTo>
                    <a:pt x="66" y="20"/>
                  </a:lnTo>
                  <a:lnTo>
                    <a:pt x="68" y="20"/>
                  </a:lnTo>
                  <a:lnTo>
                    <a:pt x="68" y="18"/>
                  </a:lnTo>
                  <a:lnTo>
                    <a:pt x="68" y="16"/>
                  </a:lnTo>
                  <a:lnTo>
                    <a:pt x="60" y="10"/>
                  </a:lnTo>
                  <a:lnTo>
                    <a:pt x="52" y="4"/>
                  </a:lnTo>
                  <a:lnTo>
                    <a:pt x="44" y="2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6" y="4"/>
                  </a:lnTo>
                  <a:lnTo>
                    <a:pt x="8" y="1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7A79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0"/>
            <p:cNvSpPr/>
            <p:nvPr/>
          </p:nvSpPr>
          <p:spPr>
            <a:xfrm>
              <a:off x="6061075" y="2673350"/>
              <a:ext cx="180975" cy="193675"/>
            </a:xfrm>
            <a:custGeom>
              <a:avLst/>
              <a:gdLst/>
              <a:ahLst/>
              <a:cxnLst/>
              <a:rect l="l" t="t" r="r" b="b"/>
              <a:pathLst>
                <a:path w="114" h="122" extrusionOk="0">
                  <a:moveTo>
                    <a:pt x="0" y="0"/>
                  </a:moveTo>
                  <a:lnTo>
                    <a:pt x="0" y="0"/>
                  </a:lnTo>
                  <a:lnTo>
                    <a:pt x="8" y="12"/>
                  </a:lnTo>
                  <a:lnTo>
                    <a:pt x="26" y="46"/>
                  </a:lnTo>
                  <a:lnTo>
                    <a:pt x="36" y="66"/>
                  </a:lnTo>
                  <a:lnTo>
                    <a:pt x="44" y="86"/>
                  </a:lnTo>
                  <a:lnTo>
                    <a:pt x="50" y="104"/>
                  </a:lnTo>
                  <a:lnTo>
                    <a:pt x="52" y="122"/>
                  </a:lnTo>
                  <a:lnTo>
                    <a:pt x="68" y="122"/>
                  </a:lnTo>
                  <a:lnTo>
                    <a:pt x="82" y="122"/>
                  </a:lnTo>
                  <a:lnTo>
                    <a:pt x="98" y="122"/>
                  </a:lnTo>
                  <a:lnTo>
                    <a:pt x="114" y="122"/>
                  </a:lnTo>
                  <a:lnTo>
                    <a:pt x="114" y="100"/>
                  </a:lnTo>
                  <a:lnTo>
                    <a:pt x="114" y="78"/>
                  </a:lnTo>
                  <a:lnTo>
                    <a:pt x="114" y="56"/>
                  </a:lnTo>
                  <a:lnTo>
                    <a:pt x="114" y="34"/>
                  </a:lnTo>
                  <a:lnTo>
                    <a:pt x="86" y="26"/>
                  </a:lnTo>
                  <a:lnTo>
                    <a:pt x="58" y="16"/>
                  </a:lnTo>
                  <a:lnTo>
                    <a:pt x="2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0"/>
            <p:cNvSpPr/>
            <p:nvPr/>
          </p:nvSpPr>
          <p:spPr>
            <a:xfrm>
              <a:off x="6223000" y="2673350"/>
              <a:ext cx="212725" cy="196850"/>
            </a:xfrm>
            <a:custGeom>
              <a:avLst/>
              <a:gdLst/>
              <a:ahLst/>
              <a:cxnLst/>
              <a:rect l="l" t="t" r="r" b="b"/>
              <a:pathLst>
                <a:path w="134" h="124" extrusionOk="0">
                  <a:moveTo>
                    <a:pt x="134" y="0"/>
                  </a:moveTo>
                  <a:lnTo>
                    <a:pt x="134" y="0"/>
                  </a:lnTo>
                  <a:lnTo>
                    <a:pt x="126" y="14"/>
                  </a:lnTo>
                  <a:lnTo>
                    <a:pt x="110" y="46"/>
                  </a:lnTo>
                  <a:lnTo>
                    <a:pt x="100" y="68"/>
                  </a:lnTo>
                  <a:lnTo>
                    <a:pt x="92" y="88"/>
                  </a:lnTo>
                  <a:lnTo>
                    <a:pt x="88" y="108"/>
                  </a:lnTo>
                  <a:lnTo>
                    <a:pt x="84" y="124"/>
                  </a:lnTo>
                  <a:lnTo>
                    <a:pt x="64" y="124"/>
                  </a:lnTo>
                  <a:lnTo>
                    <a:pt x="42" y="122"/>
                  </a:lnTo>
                  <a:lnTo>
                    <a:pt x="22" y="122"/>
                  </a:lnTo>
                  <a:lnTo>
                    <a:pt x="0" y="122"/>
                  </a:lnTo>
                  <a:lnTo>
                    <a:pt x="0" y="100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0" y="34"/>
                  </a:lnTo>
                  <a:lnTo>
                    <a:pt x="34" y="26"/>
                  </a:lnTo>
                  <a:lnTo>
                    <a:pt x="68" y="16"/>
                  </a:lnTo>
                  <a:lnTo>
                    <a:pt x="100" y="8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0"/>
            <p:cNvSpPr/>
            <p:nvPr/>
          </p:nvSpPr>
          <p:spPr>
            <a:xfrm>
              <a:off x="6238875" y="2108200"/>
              <a:ext cx="266700" cy="466725"/>
            </a:xfrm>
            <a:custGeom>
              <a:avLst/>
              <a:gdLst/>
              <a:ahLst/>
              <a:cxnLst/>
              <a:rect l="l" t="t" r="r" b="b"/>
              <a:pathLst>
                <a:path w="168" h="294" extrusionOk="0">
                  <a:moveTo>
                    <a:pt x="6" y="60"/>
                  </a:moveTo>
                  <a:lnTo>
                    <a:pt x="6" y="60"/>
                  </a:lnTo>
                  <a:lnTo>
                    <a:pt x="12" y="60"/>
                  </a:lnTo>
                  <a:lnTo>
                    <a:pt x="26" y="58"/>
                  </a:lnTo>
                  <a:lnTo>
                    <a:pt x="46" y="60"/>
                  </a:lnTo>
                  <a:lnTo>
                    <a:pt x="58" y="62"/>
                  </a:lnTo>
                  <a:lnTo>
                    <a:pt x="70" y="66"/>
                  </a:lnTo>
                  <a:lnTo>
                    <a:pt x="82" y="70"/>
                  </a:lnTo>
                  <a:lnTo>
                    <a:pt x="96" y="78"/>
                  </a:lnTo>
                  <a:lnTo>
                    <a:pt x="106" y="88"/>
                  </a:lnTo>
                  <a:lnTo>
                    <a:pt x="118" y="100"/>
                  </a:lnTo>
                  <a:lnTo>
                    <a:pt x="126" y="114"/>
                  </a:lnTo>
                  <a:lnTo>
                    <a:pt x="134" y="132"/>
                  </a:lnTo>
                  <a:lnTo>
                    <a:pt x="140" y="154"/>
                  </a:lnTo>
                  <a:lnTo>
                    <a:pt x="144" y="178"/>
                  </a:lnTo>
                  <a:lnTo>
                    <a:pt x="144" y="194"/>
                  </a:lnTo>
                  <a:lnTo>
                    <a:pt x="146" y="228"/>
                  </a:lnTo>
                  <a:lnTo>
                    <a:pt x="148" y="268"/>
                  </a:lnTo>
                  <a:lnTo>
                    <a:pt x="150" y="284"/>
                  </a:lnTo>
                  <a:lnTo>
                    <a:pt x="152" y="294"/>
                  </a:lnTo>
                  <a:lnTo>
                    <a:pt x="158" y="270"/>
                  </a:lnTo>
                  <a:lnTo>
                    <a:pt x="164" y="242"/>
                  </a:lnTo>
                  <a:lnTo>
                    <a:pt x="166" y="208"/>
                  </a:lnTo>
                  <a:lnTo>
                    <a:pt x="168" y="188"/>
                  </a:lnTo>
                  <a:lnTo>
                    <a:pt x="166" y="170"/>
                  </a:lnTo>
                  <a:lnTo>
                    <a:pt x="164" y="150"/>
                  </a:lnTo>
                  <a:lnTo>
                    <a:pt x="160" y="132"/>
                  </a:lnTo>
                  <a:lnTo>
                    <a:pt x="156" y="112"/>
                  </a:lnTo>
                  <a:lnTo>
                    <a:pt x="148" y="94"/>
                  </a:lnTo>
                  <a:lnTo>
                    <a:pt x="138" y="78"/>
                  </a:lnTo>
                  <a:lnTo>
                    <a:pt x="124" y="64"/>
                  </a:lnTo>
                  <a:lnTo>
                    <a:pt x="116" y="54"/>
                  </a:lnTo>
                  <a:lnTo>
                    <a:pt x="104" y="44"/>
                  </a:lnTo>
                  <a:lnTo>
                    <a:pt x="90" y="34"/>
                  </a:lnTo>
                  <a:lnTo>
                    <a:pt x="72" y="22"/>
                  </a:lnTo>
                  <a:lnTo>
                    <a:pt x="52" y="12"/>
                  </a:lnTo>
                  <a:lnTo>
                    <a:pt x="28" y="4"/>
                  </a:lnTo>
                  <a:lnTo>
                    <a:pt x="16" y="2"/>
                  </a:lnTo>
                  <a:lnTo>
                    <a:pt x="4" y="0"/>
                  </a:lnTo>
                  <a:lnTo>
                    <a:pt x="2" y="8"/>
                  </a:lnTo>
                  <a:lnTo>
                    <a:pt x="0" y="26"/>
                  </a:lnTo>
                  <a:lnTo>
                    <a:pt x="0" y="46"/>
                  </a:lnTo>
                  <a:lnTo>
                    <a:pt x="2" y="54"/>
                  </a:lnTo>
                  <a:lnTo>
                    <a:pt x="6" y="60"/>
                  </a:lnTo>
                  <a:close/>
                </a:path>
              </a:pathLst>
            </a:custGeom>
            <a:solidFill>
              <a:srgbClr val="D2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0"/>
            <p:cNvSpPr/>
            <p:nvPr/>
          </p:nvSpPr>
          <p:spPr>
            <a:xfrm>
              <a:off x="6464300" y="2511425"/>
              <a:ext cx="66675" cy="79375"/>
            </a:xfrm>
            <a:custGeom>
              <a:avLst/>
              <a:gdLst/>
              <a:ahLst/>
              <a:cxnLst/>
              <a:rect l="l" t="t" r="r" b="b"/>
              <a:pathLst>
                <a:path w="42" h="50" extrusionOk="0">
                  <a:moveTo>
                    <a:pt x="42" y="24"/>
                  </a:moveTo>
                  <a:lnTo>
                    <a:pt x="42" y="24"/>
                  </a:lnTo>
                  <a:lnTo>
                    <a:pt x="40" y="34"/>
                  </a:lnTo>
                  <a:lnTo>
                    <a:pt x="36" y="42"/>
                  </a:lnTo>
                  <a:lnTo>
                    <a:pt x="32" y="48"/>
                  </a:lnTo>
                  <a:lnTo>
                    <a:pt x="24" y="50"/>
                  </a:lnTo>
                  <a:lnTo>
                    <a:pt x="12" y="48"/>
                  </a:lnTo>
                  <a:lnTo>
                    <a:pt x="4" y="48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30"/>
                  </a:lnTo>
                  <a:lnTo>
                    <a:pt x="6" y="24"/>
                  </a:lnTo>
                  <a:lnTo>
                    <a:pt x="8" y="16"/>
                  </a:lnTo>
                  <a:lnTo>
                    <a:pt x="12" y="8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36" y="8"/>
                  </a:lnTo>
                  <a:lnTo>
                    <a:pt x="40" y="16"/>
                  </a:lnTo>
                  <a:lnTo>
                    <a:pt x="42" y="24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0"/>
            <p:cNvSpPr/>
            <p:nvPr/>
          </p:nvSpPr>
          <p:spPr>
            <a:xfrm>
              <a:off x="5959475" y="2511425"/>
              <a:ext cx="66675" cy="79375"/>
            </a:xfrm>
            <a:custGeom>
              <a:avLst/>
              <a:gdLst/>
              <a:ahLst/>
              <a:cxnLst/>
              <a:rect l="l" t="t" r="r" b="b"/>
              <a:pathLst>
                <a:path w="42" h="50" extrusionOk="0">
                  <a:moveTo>
                    <a:pt x="0" y="24"/>
                  </a:moveTo>
                  <a:lnTo>
                    <a:pt x="0" y="24"/>
                  </a:lnTo>
                  <a:lnTo>
                    <a:pt x="2" y="34"/>
                  </a:lnTo>
                  <a:lnTo>
                    <a:pt x="6" y="42"/>
                  </a:lnTo>
                  <a:lnTo>
                    <a:pt x="12" y="48"/>
                  </a:lnTo>
                  <a:lnTo>
                    <a:pt x="18" y="50"/>
                  </a:lnTo>
                  <a:lnTo>
                    <a:pt x="32" y="48"/>
                  </a:lnTo>
                  <a:lnTo>
                    <a:pt x="38" y="48"/>
                  </a:lnTo>
                  <a:lnTo>
                    <a:pt x="42" y="46"/>
                  </a:lnTo>
                  <a:lnTo>
                    <a:pt x="42" y="42"/>
                  </a:lnTo>
                  <a:lnTo>
                    <a:pt x="40" y="34"/>
                  </a:lnTo>
                  <a:lnTo>
                    <a:pt x="38" y="30"/>
                  </a:lnTo>
                  <a:lnTo>
                    <a:pt x="36" y="24"/>
                  </a:lnTo>
                  <a:lnTo>
                    <a:pt x="36" y="16"/>
                  </a:lnTo>
                  <a:lnTo>
                    <a:pt x="32" y="8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12" y="2"/>
                  </a:lnTo>
                  <a:lnTo>
                    <a:pt x="6" y="8"/>
                  </a:lnTo>
                  <a:lnTo>
                    <a:pt x="2" y="1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DD3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0"/>
            <p:cNvSpPr/>
            <p:nvPr/>
          </p:nvSpPr>
          <p:spPr>
            <a:xfrm>
              <a:off x="5940425" y="1793875"/>
              <a:ext cx="377825" cy="796925"/>
            </a:xfrm>
            <a:custGeom>
              <a:avLst/>
              <a:gdLst/>
              <a:ahLst/>
              <a:cxnLst/>
              <a:rect l="l" t="t" r="r" b="b"/>
              <a:pathLst>
                <a:path w="238" h="502" extrusionOk="0">
                  <a:moveTo>
                    <a:pt x="180" y="342"/>
                  </a:moveTo>
                  <a:lnTo>
                    <a:pt x="180" y="342"/>
                  </a:lnTo>
                  <a:lnTo>
                    <a:pt x="170" y="338"/>
                  </a:lnTo>
                  <a:lnTo>
                    <a:pt x="162" y="332"/>
                  </a:lnTo>
                  <a:lnTo>
                    <a:pt x="152" y="324"/>
                  </a:lnTo>
                  <a:lnTo>
                    <a:pt x="140" y="312"/>
                  </a:lnTo>
                  <a:lnTo>
                    <a:pt x="130" y="294"/>
                  </a:lnTo>
                  <a:lnTo>
                    <a:pt x="122" y="270"/>
                  </a:lnTo>
                  <a:lnTo>
                    <a:pt x="118" y="256"/>
                  </a:lnTo>
                  <a:lnTo>
                    <a:pt x="116" y="240"/>
                  </a:lnTo>
                  <a:lnTo>
                    <a:pt x="116" y="248"/>
                  </a:lnTo>
                  <a:lnTo>
                    <a:pt x="116" y="256"/>
                  </a:lnTo>
                  <a:lnTo>
                    <a:pt x="118" y="266"/>
                  </a:lnTo>
                  <a:lnTo>
                    <a:pt x="122" y="282"/>
                  </a:lnTo>
                  <a:lnTo>
                    <a:pt x="130" y="298"/>
                  </a:lnTo>
                  <a:lnTo>
                    <a:pt x="140" y="320"/>
                  </a:lnTo>
                  <a:lnTo>
                    <a:pt x="154" y="344"/>
                  </a:lnTo>
                  <a:lnTo>
                    <a:pt x="148" y="342"/>
                  </a:lnTo>
                  <a:lnTo>
                    <a:pt x="142" y="338"/>
                  </a:lnTo>
                  <a:lnTo>
                    <a:pt x="132" y="332"/>
                  </a:lnTo>
                  <a:lnTo>
                    <a:pt x="124" y="322"/>
                  </a:lnTo>
                  <a:lnTo>
                    <a:pt x="114" y="308"/>
                  </a:lnTo>
                  <a:lnTo>
                    <a:pt x="106" y="290"/>
                  </a:lnTo>
                  <a:lnTo>
                    <a:pt x="98" y="266"/>
                  </a:lnTo>
                  <a:lnTo>
                    <a:pt x="98" y="274"/>
                  </a:lnTo>
                  <a:lnTo>
                    <a:pt x="100" y="292"/>
                  </a:lnTo>
                  <a:lnTo>
                    <a:pt x="106" y="318"/>
                  </a:lnTo>
                  <a:lnTo>
                    <a:pt x="110" y="332"/>
                  </a:lnTo>
                  <a:lnTo>
                    <a:pt x="116" y="344"/>
                  </a:lnTo>
                  <a:lnTo>
                    <a:pt x="110" y="342"/>
                  </a:lnTo>
                  <a:lnTo>
                    <a:pt x="98" y="332"/>
                  </a:lnTo>
                  <a:lnTo>
                    <a:pt x="92" y="324"/>
                  </a:lnTo>
                  <a:lnTo>
                    <a:pt x="84" y="314"/>
                  </a:lnTo>
                  <a:lnTo>
                    <a:pt x="80" y="304"/>
                  </a:lnTo>
                  <a:lnTo>
                    <a:pt x="76" y="290"/>
                  </a:lnTo>
                  <a:lnTo>
                    <a:pt x="66" y="304"/>
                  </a:lnTo>
                  <a:lnTo>
                    <a:pt x="58" y="320"/>
                  </a:lnTo>
                  <a:lnTo>
                    <a:pt x="48" y="344"/>
                  </a:lnTo>
                  <a:lnTo>
                    <a:pt x="40" y="374"/>
                  </a:lnTo>
                  <a:lnTo>
                    <a:pt x="38" y="392"/>
                  </a:lnTo>
                  <a:lnTo>
                    <a:pt x="36" y="412"/>
                  </a:lnTo>
                  <a:lnTo>
                    <a:pt x="36" y="432"/>
                  </a:lnTo>
                  <a:lnTo>
                    <a:pt x="38" y="454"/>
                  </a:lnTo>
                  <a:lnTo>
                    <a:pt x="42" y="478"/>
                  </a:lnTo>
                  <a:lnTo>
                    <a:pt x="48" y="502"/>
                  </a:lnTo>
                  <a:lnTo>
                    <a:pt x="44" y="498"/>
                  </a:lnTo>
                  <a:lnTo>
                    <a:pt x="36" y="482"/>
                  </a:lnTo>
                  <a:lnTo>
                    <a:pt x="24" y="458"/>
                  </a:lnTo>
                  <a:lnTo>
                    <a:pt x="12" y="426"/>
                  </a:lnTo>
                  <a:lnTo>
                    <a:pt x="8" y="408"/>
                  </a:lnTo>
                  <a:lnTo>
                    <a:pt x="4" y="386"/>
                  </a:lnTo>
                  <a:lnTo>
                    <a:pt x="0" y="364"/>
                  </a:lnTo>
                  <a:lnTo>
                    <a:pt x="0" y="340"/>
                  </a:lnTo>
                  <a:lnTo>
                    <a:pt x="0" y="316"/>
                  </a:lnTo>
                  <a:lnTo>
                    <a:pt x="4" y="290"/>
                  </a:lnTo>
                  <a:lnTo>
                    <a:pt x="10" y="262"/>
                  </a:lnTo>
                  <a:lnTo>
                    <a:pt x="20" y="234"/>
                  </a:lnTo>
                  <a:lnTo>
                    <a:pt x="22" y="222"/>
                  </a:lnTo>
                  <a:lnTo>
                    <a:pt x="36" y="196"/>
                  </a:lnTo>
                  <a:lnTo>
                    <a:pt x="46" y="180"/>
                  </a:lnTo>
                  <a:lnTo>
                    <a:pt x="60" y="160"/>
                  </a:lnTo>
                  <a:lnTo>
                    <a:pt x="78" y="140"/>
                  </a:lnTo>
                  <a:lnTo>
                    <a:pt x="98" y="120"/>
                  </a:lnTo>
                  <a:lnTo>
                    <a:pt x="108" y="110"/>
                  </a:lnTo>
                  <a:lnTo>
                    <a:pt x="118" y="100"/>
                  </a:lnTo>
                  <a:lnTo>
                    <a:pt x="128" y="86"/>
                  </a:lnTo>
                  <a:lnTo>
                    <a:pt x="134" y="68"/>
                  </a:lnTo>
                  <a:lnTo>
                    <a:pt x="136" y="58"/>
                  </a:lnTo>
                  <a:lnTo>
                    <a:pt x="138" y="48"/>
                  </a:lnTo>
                  <a:lnTo>
                    <a:pt x="138" y="36"/>
                  </a:lnTo>
                  <a:lnTo>
                    <a:pt x="136" y="24"/>
                  </a:lnTo>
                  <a:lnTo>
                    <a:pt x="132" y="12"/>
                  </a:lnTo>
                  <a:lnTo>
                    <a:pt x="126" y="0"/>
                  </a:lnTo>
                  <a:lnTo>
                    <a:pt x="132" y="10"/>
                  </a:lnTo>
                  <a:lnTo>
                    <a:pt x="140" y="22"/>
                  </a:lnTo>
                  <a:lnTo>
                    <a:pt x="148" y="38"/>
                  </a:lnTo>
                  <a:lnTo>
                    <a:pt x="156" y="56"/>
                  </a:lnTo>
                  <a:lnTo>
                    <a:pt x="160" y="78"/>
                  </a:lnTo>
                  <a:lnTo>
                    <a:pt x="162" y="100"/>
                  </a:lnTo>
                  <a:lnTo>
                    <a:pt x="160" y="110"/>
                  </a:lnTo>
                  <a:lnTo>
                    <a:pt x="158" y="122"/>
                  </a:lnTo>
                  <a:lnTo>
                    <a:pt x="162" y="118"/>
                  </a:lnTo>
                  <a:lnTo>
                    <a:pt x="164" y="114"/>
                  </a:lnTo>
                  <a:lnTo>
                    <a:pt x="168" y="106"/>
                  </a:lnTo>
                  <a:lnTo>
                    <a:pt x="170" y="96"/>
                  </a:lnTo>
                  <a:lnTo>
                    <a:pt x="170" y="82"/>
                  </a:lnTo>
                  <a:lnTo>
                    <a:pt x="170" y="62"/>
                  </a:lnTo>
                  <a:lnTo>
                    <a:pt x="166" y="38"/>
                  </a:lnTo>
                  <a:lnTo>
                    <a:pt x="182" y="54"/>
                  </a:lnTo>
                  <a:lnTo>
                    <a:pt x="196" y="72"/>
                  </a:lnTo>
                  <a:lnTo>
                    <a:pt x="212" y="94"/>
                  </a:lnTo>
                  <a:lnTo>
                    <a:pt x="226" y="120"/>
                  </a:lnTo>
                  <a:lnTo>
                    <a:pt x="232" y="136"/>
                  </a:lnTo>
                  <a:lnTo>
                    <a:pt x="236" y="150"/>
                  </a:lnTo>
                  <a:lnTo>
                    <a:pt x="238" y="166"/>
                  </a:lnTo>
                  <a:lnTo>
                    <a:pt x="238" y="180"/>
                  </a:lnTo>
                  <a:lnTo>
                    <a:pt x="236" y="196"/>
                  </a:lnTo>
                  <a:lnTo>
                    <a:pt x="230" y="210"/>
                  </a:lnTo>
                  <a:lnTo>
                    <a:pt x="218" y="226"/>
                  </a:lnTo>
                  <a:lnTo>
                    <a:pt x="206" y="240"/>
                  </a:lnTo>
                  <a:lnTo>
                    <a:pt x="194" y="260"/>
                  </a:lnTo>
                  <a:lnTo>
                    <a:pt x="182" y="282"/>
                  </a:lnTo>
                  <a:lnTo>
                    <a:pt x="176" y="302"/>
                  </a:lnTo>
                  <a:lnTo>
                    <a:pt x="174" y="314"/>
                  </a:lnTo>
                  <a:lnTo>
                    <a:pt x="174" y="324"/>
                  </a:lnTo>
                  <a:lnTo>
                    <a:pt x="174" y="332"/>
                  </a:lnTo>
                  <a:lnTo>
                    <a:pt x="180" y="342"/>
                  </a:lnTo>
                  <a:close/>
                </a:path>
              </a:pathLst>
            </a:custGeom>
            <a:solidFill>
              <a:srgbClr val="D9687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0"/>
            <p:cNvSpPr/>
            <p:nvPr/>
          </p:nvSpPr>
          <p:spPr>
            <a:xfrm>
              <a:off x="6492875" y="2571750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4"/>
                  </a:moveTo>
                  <a:lnTo>
                    <a:pt x="8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0"/>
            <p:cNvSpPr/>
            <p:nvPr/>
          </p:nvSpPr>
          <p:spPr>
            <a:xfrm>
              <a:off x="6067425" y="2381250"/>
              <a:ext cx="349250" cy="44450"/>
            </a:xfrm>
            <a:custGeom>
              <a:avLst/>
              <a:gdLst/>
              <a:ahLst/>
              <a:cxnLst/>
              <a:rect l="l" t="t" r="r" b="b"/>
              <a:pathLst>
                <a:path w="220" h="28" extrusionOk="0">
                  <a:moveTo>
                    <a:pt x="2" y="2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20" y="14"/>
                  </a:lnTo>
                  <a:lnTo>
                    <a:pt x="42" y="20"/>
                  </a:lnTo>
                  <a:lnTo>
                    <a:pt x="72" y="24"/>
                  </a:lnTo>
                  <a:lnTo>
                    <a:pt x="104" y="28"/>
                  </a:lnTo>
                  <a:lnTo>
                    <a:pt x="122" y="28"/>
                  </a:lnTo>
                  <a:lnTo>
                    <a:pt x="142" y="26"/>
                  </a:lnTo>
                  <a:lnTo>
                    <a:pt x="162" y="24"/>
                  </a:lnTo>
                  <a:lnTo>
                    <a:pt x="180" y="18"/>
                  </a:lnTo>
                  <a:lnTo>
                    <a:pt x="200" y="12"/>
                  </a:lnTo>
                  <a:lnTo>
                    <a:pt x="220" y="4"/>
                  </a:lnTo>
                  <a:lnTo>
                    <a:pt x="220" y="2"/>
                  </a:lnTo>
                  <a:lnTo>
                    <a:pt x="218" y="0"/>
                  </a:lnTo>
                  <a:lnTo>
                    <a:pt x="200" y="8"/>
                  </a:lnTo>
                  <a:lnTo>
                    <a:pt x="180" y="14"/>
                  </a:lnTo>
                  <a:lnTo>
                    <a:pt x="160" y="18"/>
                  </a:lnTo>
                  <a:lnTo>
                    <a:pt x="142" y="22"/>
                  </a:lnTo>
                  <a:lnTo>
                    <a:pt x="122" y="22"/>
                  </a:lnTo>
                  <a:lnTo>
                    <a:pt x="104" y="22"/>
                  </a:lnTo>
                  <a:lnTo>
                    <a:pt x="72" y="20"/>
                  </a:lnTo>
                  <a:lnTo>
                    <a:pt x="44" y="14"/>
                  </a:lnTo>
                  <a:lnTo>
                    <a:pt x="22" y="1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2EBB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0"/>
            <p:cNvSpPr/>
            <p:nvPr/>
          </p:nvSpPr>
          <p:spPr>
            <a:xfrm>
              <a:off x="6067425" y="2409825"/>
              <a:ext cx="349250" cy="41275"/>
            </a:xfrm>
            <a:custGeom>
              <a:avLst/>
              <a:gdLst/>
              <a:ahLst/>
              <a:cxnLst/>
              <a:rect l="l" t="t" r="r" b="b"/>
              <a:pathLst>
                <a:path w="220" h="26" extrusionOk="0">
                  <a:moveTo>
                    <a:pt x="2" y="2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0" y="12"/>
                  </a:lnTo>
                  <a:lnTo>
                    <a:pt x="42" y="18"/>
                  </a:lnTo>
                  <a:lnTo>
                    <a:pt x="72" y="24"/>
                  </a:lnTo>
                  <a:lnTo>
                    <a:pt x="104" y="26"/>
                  </a:lnTo>
                  <a:lnTo>
                    <a:pt x="122" y="26"/>
                  </a:lnTo>
                  <a:lnTo>
                    <a:pt x="142" y="26"/>
                  </a:lnTo>
                  <a:lnTo>
                    <a:pt x="162" y="22"/>
                  </a:lnTo>
                  <a:lnTo>
                    <a:pt x="180" y="18"/>
                  </a:lnTo>
                  <a:lnTo>
                    <a:pt x="200" y="12"/>
                  </a:lnTo>
                  <a:lnTo>
                    <a:pt x="220" y="4"/>
                  </a:lnTo>
                  <a:lnTo>
                    <a:pt x="220" y="2"/>
                  </a:lnTo>
                  <a:lnTo>
                    <a:pt x="220" y="0"/>
                  </a:lnTo>
                  <a:lnTo>
                    <a:pt x="218" y="0"/>
                  </a:lnTo>
                  <a:lnTo>
                    <a:pt x="200" y="8"/>
                  </a:lnTo>
                  <a:lnTo>
                    <a:pt x="180" y="14"/>
                  </a:lnTo>
                  <a:lnTo>
                    <a:pt x="160" y="18"/>
                  </a:lnTo>
                  <a:lnTo>
                    <a:pt x="142" y="22"/>
                  </a:lnTo>
                  <a:lnTo>
                    <a:pt x="122" y="22"/>
                  </a:lnTo>
                  <a:lnTo>
                    <a:pt x="104" y="22"/>
                  </a:lnTo>
                  <a:lnTo>
                    <a:pt x="72" y="20"/>
                  </a:lnTo>
                  <a:lnTo>
                    <a:pt x="44" y="14"/>
                  </a:lnTo>
                  <a:lnTo>
                    <a:pt x="22" y="8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2EBB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1" name="Google Shape;361;p20"/>
          <p:cNvGrpSpPr/>
          <p:nvPr/>
        </p:nvGrpSpPr>
        <p:grpSpPr>
          <a:xfrm>
            <a:off x="6477000" y="0"/>
            <a:ext cx="2438400" cy="2286000"/>
            <a:chOff x="0" y="0"/>
            <a:chExt cx="2147483646" cy="2147483647"/>
          </a:xfrm>
        </p:grpSpPr>
        <p:pic>
          <p:nvPicPr>
            <p:cNvPr id="362" name="Google Shape;362;p20" descr="C:\Users\mcase\AppData\Local\Microsoft\Windows\Temporary Internet Files\Content.IE5\G1IGSMDU\MC900432676[1]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2013014184" cy="21474836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3" name="Google Shape;363;p20"/>
            <p:cNvSpPr txBox="1"/>
            <p:nvPr/>
          </p:nvSpPr>
          <p:spPr>
            <a:xfrm>
              <a:off x="1476394965" y="143183486"/>
              <a:ext cx="671088681" cy="6072435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Schoolbell"/>
                <a:buNone/>
              </a:pPr>
              <a:r>
                <a:rPr lang="en-US" sz="3600" b="0" i="0" u="none">
                  <a:solidFill>
                    <a:schemeClr val="dk1"/>
                  </a:solidFill>
                  <a:latin typeface="Schoolbell"/>
                  <a:ea typeface="Schoolbell"/>
                  <a:cs typeface="Schoolbell"/>
                  <a:sym typeface="Schoolbell"/>
                </a:rPr>
                <a:t>??</a:t>
              </a:r>
              <a:endParaRPr/>
            </a:p>
          </p:txBody>
        </p: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1"/>
          <p:cNvSpPr txBox="1"/>
          <p:nvPr/>
        </p:nvSpPr>
        <p:spPr>
          <a:xfrm>
            <a:off x="762000" y="228600"/>
            <a:ext cx="4724400" cy="1108075"/>
          </a:xfrm>
          <a:prstGeom prst="rect">
            <a:avLst/>
          </a:prstGeom>
          <a:gradFill>
            <a:gsLst>
              <a:gs pos="0">
                <a:srgbClr val="C9B5E8"/>
              </a:gs>
              <a:gs pos="35000">
                <a:srgbClr val="D9CBEE"/>
              </a:gs>
              <a:gs pos="100000">
                <a:srgbClr val="F0EAF9"/>
              </a:gs>
            </a:gsLst>
            <a:lin ang="16200000" scaled="0"/>
          </a:gradFill>
          <a:ln w="9525" cap="flat" cmpd="sng">
            <a:solidFill>
              <a:srgbClr val="7D60A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Schoolbell"/>
              <a:buNone/>
            </a:pPr>
            <a:r>
              <a:rPr lang="en-US" sz="6600" b="0" i="0" u="none">
                <a:solidFill>
                  <a:srgbClr val="000000"/>
                </a:solidFill>
                <a:latin typeface="Schoolbell"/>
                <a:ea typeface="Schoolbell"/>
                <a:cs typeface="Schoolbell"/>
                <a:sym typeface="Schoolbell"/>
              </a:rPr>
              <a:t>Estoy bien.</a:t>
            </a:r>
            <a:endParaRPr/>
          </a:p>
        </p:txBody>
      </p:sp>
      <p:sp>
        <p:nvSpPr>
          <p:cNvPr id="369" name="Google Shape;369;p21"/>
          <p:cNvSpPr/>
          <p:nvPr/>
        </p:nvSpPr>
        <p:spPr>
          <a:xfrm>
            <a:off x="685800" y="2057400"/>
            <a:ext cx="3429000" cy="1524000"/>
          </a:xfrm>
          <a:prstGeom prst="wedgeRoundRectCallout">
            <a:avLst>
              <a:gd name="adj1" fmla="val 25020"/>
              <a:gd name="adj2" fmla="val 25718"/>
              <a:gd name="adj3" fmla="val 0"/>
            </a:avLst>
          </a:prstGeom>
          <a:gradFill>
            <a:gsLst>
              <a:gs pos="0">
                <a:srgbClr val="FFA2A1"/>
              </a:gs>
              <a:gs pos="35000">
                <a:srgbClr val="FFBEBD"/>
              </a:gs>
              <a:gs pos="100000">
                <a:srgbClr val="FFE5E5"/>
              </a:gs>
            </a:gsLst>
            <a:lin ang="16200000" scaled="0"/>
          </a:gradFill>
          <a:ln w="9525" cap="flat" cmpd="sng">
            <a:solidFill>
              <a:srgbClr val="BE4B4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choolbell"/>
              <a:buNone/>
            </a:pPr>
            <a:r>
              <a:rPr lang="en-US" sz="3600" b="0" i="0" u="none">
                <a:solidFill>
                  <a:srgbClr val="000000"/>
                </a:solidFill>
                <a:latin typeface="Schoolbell"/>
                <a:ea typeface="Schoolbell"/>
                <a:cs typeface="Schoolbell"/>
                <a:sym typeface="Schoolbell"/>
              </a:rPr>
              <a:t>I am well.</a:t>
            </a:r>
            <a:endParaRPr/>
          </a:p>
        </p:txBody>
      </p:sp>
      <p:sp>
        <p:nvSpPr>
          <p:cNvPr id="370" name="Google Shape;370;p21"/>
          <p:cNvSpPr/>
          <p:nvPr/>
        </p:nvSpPr>
        <p:spPr>
          <a:xfrm>
            <a:off x="4038600" y="2590800"/>
            <a:ext cx="274320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21"/>
          <p:cNvSpPr/>
          <p:nvPr/>
        </p:nvSpPr>
        <p:spPr>
          <a:xfrm>
            <a:off x="6176962" y="3617912"/>
            <a:ext cx="274637" cy="1404937"/>
          </a:xfrm>
          <a:custGeom>
            <a:avLst/>
            <a:gdLst/>
            <a:ahLst/>
            <a:cxnLst/>
            <a:rect l="l" t="t" r="r" b="b"/>
            <a:pathLst>
              <a:path w="90" h="460" extrusionOk="0">
                <a:moveTo>
                  <a:pt x="0" y="406"/>
                </a:moveTo>
                <a:lnTo>
                  <a:pt x="0" y="406"/>
                </a:lnTo>
                <a:lnTo>
                  <a:pt x="0" y="400"/>
                </a:lnTo>
                <a:lnTo>
                  <a:pt x="2" y="386"/>
                </a:lnTo>
                <a:lnTo>
                  <a:pt x="6" y="372"/>
                </a:lnTo>
                <a:lnTo>
                  <a:pt x="12" y="362"/>
                </a:lnTo>
                <a:lnTo>
                  <a:pt x="18" y="350"/>
                </a:lnTo>
                <a:lnTo>
                  <a:pt x="30" y="328"/>
                </a:lnTo>
                <a:lnTo>
                  <a:pt x="36" y="318"/>
                </a:lnTo>
                <a:lnTo>
                  <a:pt x="40" y="306"/>
                </a:lnTo>
                <a:lnTo>
                  <a:pt x="44" y="294"/>
                </a:lnTo>
                <a:lnTo>
                  <a:pt x="44" y="280"/>
                </a:lnTo>
                <a:lnTo>
                  <a:pt x="44" y="262"/>
                </a:lnTo>
                <a:lnTo>
                  <a:pt x="42" y="244"/>
                </a:lnTo>
                <a:lnTo>
                  <a:pt x="40" y="226"/>
                </a:lnTo>
                <a:lnTo>
                  <a:pt x="38" y="208"/>
                </a:lnTo>
                <a:lnTo>
                  <a:pt x="38" y="204"/>
                </a:lnTo>
                <a:lnTo>
                  <a:pt x="40" y="188"/>
                </a:lnTo>
                <a:lnTo>
                  <a:pt x="44" y="176"/>
                </a:lnTo>
                <a:lnTo>
                  <a:pt x="48" y="164"/>
                </a:lnTo>
                <a:lnTo>
                  <a:pt x="54" y="152"/>
                </a:lnTo>
                <a:lnTo>
                  <a:pt x="66" y="128"/>
                </a:lnTo>
                <a:lnTo>
                  <a:pt x="78" y="104"/>
                </a:lnTo>
                <a:lnTo>
                  <a:pt x="84" y="86"/>
                </a:lnTo>
                <a:lnTo>
                  <a:pt x="86" y="68"/>
                </a:lnTo>
                <a:lnTo>
                  <a:pt x="86" y="52"/>
                </a:lnTo>
                <a:lnTo>
                  <a:pt x="80" y="36"/>
                </a:lnTo>
                <a:lnTo>
                  <a:pt x="74" y="20"/>
                </a:lnTo>
                <a:lnTo>
                  <a:pt x="66" y="2"/>
                </a:lnTo>
                <a:lnTo>
                  <a:pt x="70" y="0"/>
                </a:lnTo>
                <a:lnTo>
                  <a:pt x="78" y="18"/>
                </a:lnTo>
                <a:lnTo>
                  <a:pt x="84" y="34"/>
                </a:lnTo>
                <a:lnTo>
                  <a:pt x="88" y="50"/>
                </a:lnTo>
                <a:lnTo>
                  <a:pt x="90" y="68"/>
                </a:lnTo>
                <a:lnTo>
                  <a:pt x="88" y="86"/>
                </a:lnTo>
                <a:lnTo>
                  <a:pt x="82" y="106"/>
                </a:lnTo>
                <a:lnTo>
                  <a:pt x="68" y="130"/>
                </a:lnTo>
                <a:lnTo>
                  <a:pt x="56" y="152"/>
                </a:lnTo>
                <a:lnTo>
                  <a:pt x="48" y="176"/>
                </a:lnTo>
                <a:lnTo>
                  <a:pt x="44" y="190"/>
                </a:lnTo>
                <a:lnTo>
                  <a:pt x="42" y="204"/>
                </a:lnTo>
                <a:lnTo>
                  <a:pt x="42" y="208"/>
                </a:lnTo>
                <a:lnTo>
                  <a:pt x="44" y="226"/>
                </a:lnTo>
                <a:lnTo>
                  <a:pt x="44" y="244"/>
                </a:lnTo>
                <a:lnTo>
                  <a:pt x="46" y="262"/>
                </a:lnTo>
                <a:lnTo>
                  <a:pt x="48" y="280"/>
                </a:lnTo>
                <a:lnTo>
                  <a:pt x="46" y="294"/>
                </a:lnTo>
                <a:lnTo>
                  <a:pt x="44" y="308"/>
                </a:lnTo>
                <a:lnTo>
                  <a:pt x="40" y="320"/>
                </a:lnTo>
                <a:lnTo>
                  <a:pt x="34" y="330"/>
                </a:lnTo>
                <a:lnTo>
                  <a:pt x="20" y="352"/>
                </a:lnTo>
                <a:lnTo>
                  <a:pt x="14" y="362"/>
                </a:lnTo>
                <a:lnTo>
                  <a:pt x="10" y="374"/>
                </a:lnTo>
                <a:lnTo>
                  <a:pt x="6" y="386"/>
                </a:lnTo>
                <a:lnTo>
                  <a:pt x="4" y="400"/>
                </a:lnTo>
                <a:lnTo>
                  <a:pt x="4" y="406"/>
                </a:lnTo>
                <a:lnTo>
                  <a:pt x="4" y="420"/>
                </a:lnTo>
                <a:lnTo>
                  <a:pt x="8" y="434"/>
                </a:lnTo>
                <a:lnTo>
                  <a:pt x="14" y="446"/>
                </a:lnTo>
                <a:lnTo>
                  <a:pt x="24" y="456"/>
                </a:lnTo>
                <a:lnTo>
                  <a:pt x="22" y="460"/>
                </a:lnTo>
                <a:lnTo>
                  <a:pt x="12" y="448"/>
                </a:lnTo>
                <a:lnTo>
                  <a:pt x="4" y="436"/>
                </a:lnTo>
                <a:lnTo>
                  <a:pt x="0" y="422"/>
                </a:lnTo>
                <a:lnTo>
                  <a:pt x="0" y="406"/>
                </a:lnTo>
                <a:close/>
              </a:path>
            </a:pathLst>
          </a:custGeom>
          <a:solidFill>
            <a:srgbClr val="D7D5D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2" name="Google Shape;372;p21" descr="C:\Users\mcase\AppData\Local\Microsoft\Windows\Temporary Internet Files\Content.IE5\LDCPC0A5\MC900438239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1812" y="2743200"/>
            <a:ext cx="3817937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21" descr="C:\Users\mcase\AppData\Local\Microsoft\Windows\Temporary Internet Files\Content.IE5\OCKDSLPI\MC900423171[1].wm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10400" y="228600"/>
            <a:ext cx="1370012" cy="1370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261</Words>
  <Application>Microsoft Office PowerPoint</Application>
  <PresentationFormat>On-screen Show (4:3)</PresentationFormat>
  <Paragraphs>65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Limelight</vt:lpstr>
      <vt:lpstr>Calibri</vt:lpstr>
      <vt:lpstr>Schoolbell</vt:lpstr>
      <vt:lpstr>Arial</vt:lpstr>
      <vt:lpstr>Ribeye</vt:lpstr>
      <vt:lpstr>Office Theme</vt:lpstr>
      <vt:lpstr>Los Saludos y Las Despedidas</vt:lpstr>
      <vt:lpstr>Hola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Saludos y Las Despedidas</dc:title>
  <cp:lastModifiedBy>Nilda Vargas</cp:lastModifiedBy>
  <cp:revision>1</cp:revision>
  <dcterms:modified xsi:type="dcterms:W3CDTF">2020-10-02T13:29:15Z</dcterms:modified>
</cp:coreProperties>
</file>